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9" r:id="rId3"/>
    <p:sldId id="317" r:id="rId4"/>
    <p:sldId id="280" r:id="rId5"/>
    <p:sldId id="259" r:id="rId6"/>
    <p:sldId id="291" r:id="rId7"/>
    <p:sldId id="318" r:id="rId8"/>
    <p:sldId id="266" r:id="rId9"/>
    <p:sldId id="263" r:id="rId10"/>
    <p:sldId id="267" r:id="rId11"/>
    <p:sldId id="319" r:id="rId12"/>
    <p:sldId id="277" r:id="rId13"/>
    <p:sldId id="264" r:id="rId14"/>
    <p:sldId id="284" r:id="rId15"/>
    <p:sldId id="320" r:id="rId16"/>
    <p:sldId id="268" r:id="rId17"/>
    <p:sldId id="281" r:id="rId18"/>
    <p:sldId id="269" r:id="rId19"/>
    <p:sldId id="321" r:id="rId20"/>
    <p:sldId id="299" r:id="rId21"/>
    <p:sldId id="270" r:id="rId22"/>
    <p:sldId id="272" r:id="rId23"/>
    <p:sldId id="322" r:id="rId24"/>
    <p:sldId id="273" r:id="rId25"/>
    <p:sldId id="279" r:id="rId26"/>
    <p:sldId id="275" r:id="rId27"/>
    <p:sldId id="323" r:id="rId28"/>
    <p:sldId id="283" r:id="rId29"/>
    <p:sldId id="278" r:id="rId30"/>
    <p:sldId id="285" r:id="rId31"/>
    <p:sldId id="324" r:id="rId32"/>
    <p:sldId id="257" r:id="rId33"/>
    <p:sldId id="286" r:id="rId34"/>
    <p:sldId id="292" r:id="rId35"/>
    <p:sldId id="326" r:id="rId36"/>
    <p:sldId id="261" r:id="rId37"/>
    <p:sldId id="262" r:id="rId38"/>
    <p:sldId id="301" r:id="rId39"/>
    <p:sldId id="325" r:id="rId40"/>
    <p:sldId id="302" r:id="rId41"/>
    <p:sldId id="290" r:id="rId42"/>
    <p:sldId id="304" r:id="rId43"/>
    <p:sldId id="327" r:id="rId44"/>
    <p:sldId id="306" r:id="rId45"/>
    <p:sldId id="310" r:id="rId46"/>
    <p:sldId id="311" r:id="rId47"/>
    <p:sldId id="328" r:id="rId48"/>
    <p:sldId id="313" r:id="rId49"/>
    <p:sldId id="315" r:id="rId50"/>
    <p:sldId id="305" r:id="rId51"/>
    <p:sldId id="316"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rzVTyBwMJDjCAIQ3OJ5yg" hashData="ByxwjQ83zNQiCdOd6/L3HGLXO+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A009A"/>
    <a:srgbClr val="666699"/>
    <a:srgbClr val="CC99FF"/>
    <a:srgbClr val="FF0066"/>
    <a:srgbClr val="FF6600"/>
    <a:srgbClr val="FF99FF"/>
    <a:srgbClr val="006600"/>
    <a:srgbClr val="3E009A"/>
    <a:srgbClr val="25005C"/>
    <a:srgbClr val="66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211" autoAdjust="0"/>
    <p:restoredTop sz="94660"/>
  </p:normalViewPr>
  <p:slideViewPr>
    <p:cSldViewPr>
      <p:cViewPr>
        <p:scale>
          <a:sx n="400" d="100"/>
          <a:sy n="400" d="100"/>
        </p:scale>
        <p:origin x="5826" y="417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3E0DDD8-A209-4FE2-8D70-728BAE46226A}" type="slidenum">
              <a:rPr lang="es-PE" smtClean="0"/>
              <a:pPr/>
              <a:t>‹Nº›</a:t>
            </a:fld>
            <a:endParaRPr lang="es-PE"/>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0B72E02-6EA0-4EC1-B6FB-5B29C3328F25}" type="datetimeFigureOut">
              <a:rPr lang="es-PE" smtClean="0"/>
              <a:pPr/>
              <a:t>11/10/2018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3E0DDD8-A209-4FE2-8D70-728BAE46226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50.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69.png"/><Relationship Id="rId18" Type="http://schemas.openxmlformats.org/officeDocument/2006/relationships/image" Target="../media/image7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5.png"/><Relationship Id="rId11" Type="http://schemas.openxmlformats.org/officeDocument/2006/relationships/image" Target="../media/image68.png"/><Relationship Id="rId5" Type="http://schemas.openxmlformats.org/officeDocument/2006/relationships/hyperlink" Target="http://www.mispps.com/" TargetMode="External"/><Relationship Id="rId15" Type="http://schemas.openxmlformats.org/officeDocument/2006/relationships/image" Target="../media/image70.png"/><Relationship Id="rId10" Type="http://schemas.openxmlformats.org/officeDocument/2006/relationships/hyperlink" Target="https://www.facebook.com/mispps" TargetMode="External"/><Relationship Id="rId4" Type="http://schemas.openxmlformats.org/officeDocument/2006/relationships/image" Target="../media/image64.png"/><Relationship Id="rId9" Type="http://schemas.openxmlformats.org/officeDocument/2006/relationships/image" Target="../media/image6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
              <a:schemeClr val="tx1"/>
            </a:gs>
            <a:gs pos="50000">
              <a:srgbClr val="FF0066">
                <a:shade val="67500"/>
                <a:satMod val="115000"/>
              </a:srgbClr>
            </a:gs>
            <a:gs pos="100000">
              <a:srgbClr val="FF00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924409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4">
            <a:duotone>
              <a:schemeClr val="accent6">
                <a:shade val="45000"/>
                <a:satMod val="135000"/>
              </a:schemeClr>
              <a:prstClr val="white"/>
            </a:duotone>
            <a:lum contrast="40000"/>
          </a:blip>
          <a:stretch>
            <a:fillRect/>
          </a:stretch>
        </p:blipFill>
        <p:spPr>
          <a:xfrm>
            <a:off x="1714480" y="1357303"/>
            <a:ext cx="3071834" cy="2500330"/>
          </a:xfrm>
          <a:prstGeom prst="rect">
            <a:avLst/>
          </a:prstGeom>
        </p:spPr>
      </p:pic>
      <p:pic>
        <p:nvPicPr>
          <p:cNvPr id="5" name="4 Imagen" descr="circle-447982_640.png"/>
          <p:cNvPicPr>
            <a:picLocks noChangeAspect="1"/>
          </p:cNvPicPr>
          <p:nvPr/>
        </p:nvPicPr>
        <p:blipFill>
          <a:blip r:embed="rId4">
            <a:duotone>
              <a:schemeClr val="accent6">
                <a:shade val="45000"/>
                <a:satMod val="135000"/>
              </a:schemeClr>
              <a:prstClr val="white"/>
            </a:duotone>
            <a:lum contrast="40000"/>
          </a:blip>
          <a:stretch>
            <a:fillRect/>
          </a:stretch>
        </p:blipFill>
        <p:spPr>
          <a:xfrm rot="4779428">
            <a:off x="2970054" y="-86277"/>
            <a:ext cx="3071834" cy="2500330"/>
          </a:xfrm>
          <a:prstGeom prst="rect">
            <a:avLst/>
          </a:prstGeom>
        </p:spPr>
      </p:pic>
      <p:pic>
        <p:nvPicPr>
          <p:cNvPr id="6" name="5 Imagen" descr="circle-447982_640.png"/>
          <p:cNvPicPr>
            <a:picLocks noChangeAspect="1"/>
          </p:cNvPicPr>
          <p:nvPr/>
        </p:nvPicPr>
        <p:blipFill>
          <a:blip r:embed="rId4">
            <a:duotone>
              <a:schemeClr val="accent6">
                <a:shade val="45000"/>
                <a:satMod val="135000"/>
              </a:schemeClr>
              <a:prstClr val="white"/>
            </a:duotone>
            <a:lum contrast="40000"/>
          </a:blip>
          <a:stretch>
            <a:fillRect/>
          </a:stretch>
        </p:blipFill>
        <p:spPr>
          <a:xfrm rot="8379450">
            <a:off x="4373099" y="1125589"/>
            <a:ext cx="3071834" cy="2500330"/>
          </a:xfrm>
          <a:prstGeom prst="rect">
            <a:avLst/>
          </a:prstGeom>
        </p:spPr>
      </p:pic>
      <p:pic>
        <p:nvPicPr>
          <p:cNvPr id="7" name="6 Imagen" descr="circle-447982_640.png"/>
          <p:cNvPicPr>
            <a:picLocks noChangeAspect="1"/>
          </p:cNvPicPr>
          <p:nvPr/>
        </p:nvPicPr>
        <p:blipFill>
          <a:blip r:embed="rId4">
            <a:duotone>
              <a:schemeClr val="accent6">
                <a:shade val="45000"/>
                <a:satMod val="135000"/>
              </a:schemeClr>
              <a:prstClr val="white"/>
            </a:duotone>
            <a:lum contrast="40000"/>
          </a:blip>
          <a:stretch>
            <a:fillRect/>
          </a:stretch>
        </p:blipFill>
        <p:spPr>
          <a:xfrm rot="15121960">
            <a:off x="3127436" y="2739614"/>
            <a:ext cx="3071834" cy="2500330"/>
          </a:xfrm>
          <a:prstGeom prst="rect">
            <a:avLst/>
          </a:prstGeom>
        </p:spPr>
      </p:pic>
      <p:pic>
        <p:nvPicPr>
          <p:cNvPr id="8" name="7 Imagen" descr="circle-447982_640.png"/>
          <p:cNvPicPr>
            <a:picLocks noChangeAspect="1"/>
          </p:cNvPicPr>
          <p:nvPr/>
        </p:nvPicPr>
        <p:blipFill>
          <a:blip r:embed="rId4">
            <a:duotone>
              <a:prstClr val="black"/>
              <a:srgbClr val="FF0066">
                <a:tint val="45000"/>
                <a:satMod val="400000"/>
              </a:srgbClr>
            </a:duotone>
            <a:lum contrast="40000"/>
          </a:blip>
          <a:stretch>
            <a:fillRect/>
          </a:stretch>
        </p:blipFill>
        <p:spPr>
          <a:xfrm rot="742041">
            <a:off x="1875158" y="442806"/>
            <a:ext cx="3071834" cy="2500330"/>
          </a:xfrm>
          <a:prstGeom prst="rect">
            <a:avLst/>
          </a:prstGeom>
        </p:spPr>
      </p:pic>
      <p:pic>
        <p:nvPicPr>
          <p:cNvPr id="9" name="8 Imagen" descr="circle-447982_640.png"/>
          <p:cNvPicPr>
            <a:picLocks noChangeAspect="1"/>
          </p:cNvPicPr>
          <p:nvPr/>
        </p:nvPicPr>
        <p:blipFill>
          <a:blip r:embed="rId4">
            <a:duotone>
              <a:prstClr val="black"/>
              <a:srgbClr val="FF0066">
                <a:tint val="45000"/>
                <a:satMod val="400000"/>
              </a:srgbClr>
            </a:duotone>
            <a:lum contrast="40000"/>
          </a:blip>
          <a:stretch>
            <a:fillRect/>
          </a:stretch>
        </p:blipFill>
        <p:spPr>
          <a:xfrm rot="6524849">
            <a:off x="3927742" y="248854"/>
            <a:ext cx="3071834" cy="2500330"/>
          </a:xfrm>
          <a:prstGeom prst="rect">
            <a:avLst/>
          </a:prstGeom>
        </p:spPr>
      </p:pic>
      <p:pic>
        <p:nvPicPr>
          <p:cNvPr id="10" name="9 Imagen" descr="circle-447982_640.png"/>
          <p:cNvPicPr>
            <a:picLocks noChangeAspect="1"/>
          </p:cNvPicPr>
          <p:nvPr/>
        </p:nvPicPr>
        <p:blipFill>
          <a:blip r:embed="rId4">
            <a:duotone>
              <a:prstClr val="black"/>
              <a:srgbClr val="FF0066">
                <a:tint val="45000"/>
                <a:satMod val="400000"/>
              </a:srgbClr>
            </a:duotone>
            <a:lum contrast="40000"/>
          </a:blip>
          <a:stretch>
            <a:fillRect/>
          </a:stretch>
        </p:blipFill>
        <p:spPr>
          <a:xfrm rot="13247200">
            <a:off x="4015530" y="2271340"/>
            <a:ext cx="3071834" cy="2500330"/>
          </a:xfrm>
          <a:prstGeom prst="rect">
            <a:avLst/>
          </a:prstGeom>
        </p:spPr>
      </p:pic>
      <p:pic>
        <p:nvPicPr>
          <p:cNvPr id="11" name="10 Imagen" descr="circle-447982_640.png"/>
          <p:cNvPicPr>
            <a:picLocks noChangeAspect="1"/>
          </p:cNvPicPr>
          <p:nvPr/>
        </p:nvPicPr>
        <p:blipFill>
          <a:blip r:embed="rId4">
            <a:duotone>
              <a:prstClr val="black"/>
              <a:srgbClr val="FF0066">
                <a:tint val="45000"/>
                <a:satMod val="400000"/>
              </a:srgbClr>
            </a:duotone>
            <a:lum contrast="40000"/>
          </a:blip>
          <a:stretch>
            <a:fillRect/>
          </a:stretch>
        </p:blipFill>
        <p:spPr>
          <a:xfrm rot="17487117">
            <a:off x="2046715" y="2279617"/>
            <a:ext cx="3071834" cy="2500330"/>
          </a:xfrm>
          <a:prstGeom prst="rect">
            <a:avLst/>
          </a:prstGeom>
        </p:spPr>
      </p:pic>
      <p:pic>
        <p:nvPicPr>
          <p:cNvPr id="15" name="14 Imagen" descr="cooltext301645009599497.png"/>
          <p:cNvPicPr>
            <a:picLocks noChangeAspect="1"/>
          </p:cNvPicPr>
          <p:nvPr/>
        </p:nvPicPr>
        <p:blipFill>
          <a:blip r:embed="rId5">
            <a:lum bright="-10000" contrast="20000"/>
          </a:blip>
          <a:stretch>
            <a:fillRect/>
          </a:stretch>
        </p:blipFill>
        <p:spPr>
          <a:xfrm>
            <a:off x="4786314" y="2500312"/>
            <a:ext cx="4000496" cy="804448"/>
          </a:xfrm>
          <a:prstGeom prst="rect">
            <a:avLst/>
          </a:prstGeom>
        </p:spPr>
      </p:pic>
      <p:pic>
        <p:nvPicPr>
          <p:cNvPr id="16" name="15 Imagen" descr="cooltext301645041228377.png"/>
          <p:cNvPicPr>
            <a:picLocks noChangeAspect="1"/>
          </p:cNvPicPr>
          <p:nvPr/>
        </p:nvPicPr>
        <p:blipFill>
          <a:blip r:embed="rId6">
            <a:lum bright="-10000" contrast="20000"/>
          </a:blip>
          <a:stretch>
            <a:fillRect/>
          </a:stretch>
        </p:blipFill>
        <p:spPr>
          <a:xfrm>
            <a:off x="5143504" y="3286130"/>
            <a:ext cx="3429988" cy="785818"/>
          </a:xfrm>
          <a:prstGeom prst="rect">
            <a:avLst/>
          </a:prstGeom>
        </p:spPr>
      </p:pic>
      <p:pic>
        <p:nvPicPr>
          <p:cNvPr id="17" name="16 Imagen" descr="cooltext301645318515455.png"/>
          <p:cNvPicPr>
            <a:picLocks noChangeAspect="1"/>
          </p:cNvPicPr>
          <p:nvPr/>
        </p:nvPicPr>
        <p:blipFill>
          <a:blip r:embed="rId7">
            <a:lum bright="40000" contrast="40000"/>
          </a:blip>
          <a:stretch>
            <a:fillRect/>
          </a:stretch>
        </p:blipFill>
        <p:spPr>
          <a:xfrm>
            <a:off x="6715140" y="4286262"/>
            <a:ext cx="1857356" cy="301672"/>
          </a:xfrm>
          <a:prstGeom prst="rect">
            <a:avLst/>
          </a:prstGeom>
        </p:spPr>
      </p:pic>
      <p:pic>
        <p:nvPicPr>
          <p:cNvPr id="14" name="13 Imagen" descr="stock-photo-139244093.jpg"/>
          <p:cNvPicPr>
            <a:picLocks noGrp="1" noChangeAspect="1"/>
          </p:cNvPicPr>
          <p:nvPr isPhoto="1"/>
        </p:nvPicPr>
        <p:blipFill>
          <a:blip r:embed="rId3">
            <a:lum/>
          </a:blip>
          <a:stretch>
            <a:fillRect/>
          </a:stretch>
        </p:blipFill>
        <p:spPr>
          <a:xfrm>
            <a:off x="0" y="0"/>
            <a:ext cx="9144000" cy="5286394"/>
          </a:xfrm>
          <a:prstGeom prst="rect">
            <a:avLst/>
          </a:prstGeom>
          <a:noFill/>
          <a:ln>
            <a:noFill/>
          </a:ln>
        </p:spPr>
      </p:pic>
    </p:spTree>
  </p:cSld>
  <p:clrMapOvr>
    <a:masterClrMapping/>
  </p:clrMapOvr>
  <p:transition spd="slow" advTm="20000">
    <p:sndAc>
      <p:stSnd loop="1">
        <p:snd r:embed="rId2" name="flo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4000"/>
                            </p:stCondLst>
                            <p:childTnLst>
                              <p:par>
                                <p:cTn id="144" presetID="31" presetClass="entr" presetSubtype="0" fill="hold" nodeType="afterEffect">
                                  <p:stCondLst>
                                    <p:cond delay="0"/>
                                  </p:stCondLst>
                                  <p:iterate type="lt">
                                    <p:tmPct val="5000"/>
                                  </p:iterate>
                                  <p:childTnLst>
                                    <p:set>
                                      <p:cBhvr>
                                        <p:cTn id="145" dur="1" fill="hold">
                                          <p:stCondLst>
                                            <p:cond delay="0"/>
                                          </p:stCondLst>
                                        </p:cTn>
                                        <p:tgtEl>
                                          <p:spTgt spid="15"/>
                                        </p:tgtEl>
                                        <p:attrNameLst>
                                          <p:attrName>style.visibility</p:attrName>
                                        </p:attrNameLst>
                                      </p:cBhvr>
                                      <p:to>
                                        <p:strVal val="visible"/>
                                      </p:to>
                                    </p:set>
                                    <p:anim calcmode="lin" valueType="num">
                                      <p:cBhvr>
                                        <p:cTn id="146" dur="2000" fill="hold"/>
                                        <p:tgtEl>
                                          <p:spTgt spid="15"/>
                                        </p:tgtEl>
                                        <p:attrNameLst>
                                          <p:attrName>ppt_w</p:attrName>
                                        </p:attrNameLst>
                                      </p:cBhvr>
                                      <p:tavLst>
                                        <p:tav tm="0">
                                          <p:val>
                                            <p:fltVal val="0"/>
                                          </p:val>
                                        </p:tav>
                                        <p:tav tm="100000">
                                          <p:val>
                                            <p:strVal val="#ppt_w"/>
                                          </p:val>
                                        </p:tav>
                                      </p:tavLst>
                                    </p:anim>
                                    <p:anim calcmode="lin" valueType="num">
                                      <p:cBhvr>
                                        <p:cTn id="147" dur="2000" fill="hold"/>
                                        <p:tgtEl>
                                          <p:spTgt spid="15"/>
                                        </p:tgtEl>
                                        <p:attrNameLst>
                                          <p:attrName>ppt_h</p:attrName>
                                        </p:attrNameLst>
                                      </p:cBhvr>
                                      <p:tavLst>
                                        <p:tav tm="0">
                                          <p:val>
                                            <p:fltVal val="0"/>
                                          </p:val>
                                        </p:tav>
                                        <p:tav tm="100000">
                                          <p:val>
                                            <p:strVal val="#ppt_h"/>
                                          </p:val>
                                        </p:tav>
                                      </p:tavLst>
                                    </p:anim>
                                    <p:anim calcmode="lin" valueType="num">
                                      <p:cBhvr>
                                        <p:cTn id="148" dur="2000" fill="hold"/>
                                        <p:tgtEl>
                                          <p:spTgt spid="15"/>
                                        </p:tgtEl>
                                        <p:attrNameLst>
                                          <p:attrName>style.rotation</p:attrName>
                                        </p:attrNameLst>
                                      </p:cBhvr>
                                      <p:tavLst>
                                        <p:tav tm="0">
                                          <p:val>
                                            <p:fltVal val="90"/>
                                          </p:val>
                                        </p:tav>
                                        <p:tav tm="100000">
                                          <p:val>
                                            <p:fltVal val="0"/>
                                          </p:val>
                                        </p:tav>
                                      </p:tavLst>
                                    </p:anim>
                                    <p:animEffect transition="in" filter="fade">
                                      <p:cBhvr>
                                        <p:cTn id="149" dur="2000"/>
                                        <p:tgtEl>
                                          <p:spTgt spid="15"/>
                                        </p:tgtEl>
                                      </p:cBhvr>
                                    </p:animEffect>
                                  </p:childTnLst>
                                </p:cTn>
                              </p:par>
                            </p:childTnLst>
                          </p:cTn>
                        </p:par>
                        <p:par>
                          <p:cTn id="150" fill="hold">
                            <p:stCondLst>
                              <p:cond delay="6000"/>
                            </p:stCondLst>
                            <p:childTnLst>
                              <p:par>
                                <p:cTn id="151" presetID="31" presetClass="entr" presetSubtype="0" fill="hold" nodeType="afterEffect">
                                  <p:stCondLst>
                                    <p:cond delay="0"/>
                                  </p:stCondLst>
                                  <p:iterate type="lt">
                                    <p:tmPct val="5000"/>
                                  </p:iterate>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fltVal val="0"/>
                                          </p:val>
                                        </p:tav>
                                        <p:tav tm="100000">
                                          <p:val>
                                            <p:strVal val="#ppt_w"/>
                                          </p:val>
                                        </p:tav>
                                      </p:tavLst>
                                    </p:anim>
                                    <p:anim calcmode="lin" valueType="num">
                                      <p:cBhvr>
                                        <p:cTn id="154" dur="2000" fill="hold"/>
                                        <p:tgtEl>
                                          <p:spTgt spid="16"/>
                                        </p:tgtEl>
                                        <p:attrNameLst>
                                          <p:attrName>ppt_h</p:attrName>
                                        </p:attrNameLst>
                                      </p:cBhvr>
                                      <p:tavLst>
                                        <p:tav tm="0">
                                          <p:val>
                                            <p:fltVal val="0"/>
                                          </p:val>
                                        </p:tav>
                                        <p:tav tm="100000">
                                          <p:val>
                                            <p:strVal val="#ppt_h"/>
                                          </p:val>
                                        </p:tav>
                                      </p:tavLst>
                                    </p:anim>
                                    <p:anim calcmode="lin" valueType="num">
                                      <p:cBhvr>
                                        <p:cTn id="155" dur="2000" fill="hold"/>
                                        <p:tgtEl>
                                          <p:spTgt spid="16"/>
                                        </p:tgtEl>
                                        <p:attrNameLst>
                                          <p:attrName>style.rotation</p:attrName>
                                        </p:attrNameLst>
                                      </p:cBhvr>
                                      <p:tavLst>
                                        <p:tav tm="0">
                                          <p:val>
                                            <p:fltVal val="90"/>
                                          </p:val>
                                        </p:tav>
                                        <p:tav tm="100000">
                                          <p:val>
                                            <p:fltVal val="0"/>
                                          </p:val>
                                        </p:tav>
                                      </p:tavLst>
                                    </p:anim>
                                    <p:animEffect transition="in" filter="fade">
                                      <p:cBhvr>
                                        <p:cTn id="156" dur="2000"/>
                                        <p:tgtEl>
                                          <p:spTgt spid="16"/>
                                        </p:tgtEl>
                                      </p:cBhvr>
                                    </p:animEffect>
                                  </p:childTnLst>
                                </p:cTn>
                              </p:par>
                            </p:childTnLst>
                          </p:cTn>
                        </p:par>
                        <p:par>
                          <p:cTn id="157" fill="hold">
                            <p:stCondLst>
                              <p:cond delay="8000"/>
                            </p:stCondLst>
                            <p:childTnLst>
                              <p:par>
                                <p:cTn id="158" presetID="31" presetClass="entr" presetSubtype="0" fill="hold" nodeType="afterEffect">
                                  <p:stCondLst>
                                    <p:cond delay="0"/>
                                  </p:stCondLst>
                                  <p:iterate type="lt">
                                    <p:tmPct val="5000"/>
                                  </p:iterate>
                                  <p:childTnLst>
                                    <p:set>
                                      <p:cBhvr>
                                        <p:cTn id="159" dur="1" fill="hold">
                                          <p:stCondLst>
                                            <p:cond delay="0"/>
                                          </p:stCondLst>
                                        </p:cTn>
                                        <p:tgtEl>
                                          <p:spTgt spid="17"/>
                                        </p:tgtEl>
                                        <p:attrNameLst>
                                          <p:attrName>style.visibility</p:attrName>
                                        </p:attrNameLst>
                                      </p:cBhvr>
                                      <p:to>
                                        <p:strVal val="visible"/>
                                      </p:to>
                                    </p:set>
                                    <p:anim calcmode="lin" valueType="num">
                                      <p:cBhvr>
                                        <p:cTn id="160" dur="2000" fill="hold"/>
                                        <p:tgtEl>
                                          <p:spTgt spid="17"/>
                                        </p:tgtEl>
                                        <p:attrNameLst>
                                          <p:attrName>ppt_w</p:attrName>
                                        </p:attrNameLst>
                                      </p:cBhvr>
                                      <p:tavLst>
                                        <p:tav tm="0">
                                          <p:val>
                                            <p:fltVal val="0"/>
                                          </p:val>
                                        </p:tav>
                                        <p:tav tm="100000">
                                          <p:val>
                                            <p:strVal val="#ppt_w"/>
                                          </p:val>
                                        </p:tav>
                                      </p:tavLst>
                                    </p:anim>
                                    <p:anim calcmode="lin" valueType="num">
                                      <p:cBhvr>
                                        <p:cTn id="161" dur="2000" fill="hold"/>
                                        <p:tgtEl>
                                          <p:spTgt spid="17"/>
                                        </p:tgtEl>
                                        <p:attrNameLst>
                                          <p:attrName>ppt_h</p:attrName>
                                        </p:attrNameLst>
                                      </p:cBhvr>
                                      <p:tavLst>
                                        <p:tav tm="0">
                                          <p:val>
                                            <p:fltVal val="0"/>
                                          </p:val>
                                        </p:tav>
                                        <p:tav tm="100000">
                                          <p:val>
                                            <p:strVal val="#ppt_h"/>
                                          </p:val>
                                        </p:tav>
                                      </p:tavLst>
                                    </p:anim>
                                    <p:anim calcmode="lin" valueType="num">
                                      <p:cBhvr>
                                        <p:cTn id="162" dur="2000" fill="hold"/>
                                        <p:tgtEl>
                                          <p:spTgt spid="17"/>
                                        </p:tgtEl>
                                        <p:attrNameLst>
                                          <p:attrName>style.rotation</p:attrName>
                                        </p:attrNameLst>
                                      </p:cBhvr>
                                      <p:tavLst>
                                        <p:tav tm="0">
                                          <p:val>
                                            <p:fltVal val="90"/>
                                          </p:val>
                                        </p:tav>
                                        <p:tav tm="100000">
                                          <p:val>
                                            <p:fltVal val="0"/>
                                          </p:val>
                                        </p:tav>
                                      </p:tavLst>
                                    </p:anim>
                                    <p:animEffect transition="in" filter="fade">
                                      <p:cBhvr>
                                        <p:cTn id="16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2643174" y="1142990"/>
            <a:ext cx="3286148" cy="1938992"/>
          </a:xfrm>
          <a:prstGeom prst="rect">
            <a:avLst/>
          </a:prstGeom>
          <a:noFill/>
        </p:spPr>
        <p:txBody>
          <a:bodyPr wrap="square" rtlCol="0">
            <a:spAutoFit/>
          </a:bodyPr>
          <a:lstStyle/>
          <a:p>
            <a:pPr algn="ctr"/>
            <a:r>
              <a:rPr lang="es-PE" sz="2000" dirty="0" smtClean="0"/>
              <a:t>¡Qué hermoso se ve el parque!</a:t>
            </a:r>
            <a:br>
              <a:rPr lang="es-PE" sz="2000" dirty="0" smtClean="0"/>
            </a:br>
            <a:r>
              <a:rPr lang="es-PE" sz="2000" dirty="0" smtClean="0"/>
              <a:t>¡qué bellos los canteros! pues con la primavera todo está como nuevo.</a:t>
            </a:r>
          </a:p>
          <a:p>
            <a:pPr algn="ctr"/>
            <a:r>
              <a:rPr lang="es-PE" sz="2000" dirty="0" smtClean="0"/>
              <a:t>Los árboles contentos, de verde se vistieron y pájaros cantores</a:t>
            </a:r>
            <a:br>
              <a:rPr lang="es-PE" sz="2000" dirty="0" smtClean="0"/>
            </a:br>
            <a:r>
              <a:rPr lang="es-PE" sz="2000" dirty="0" smtClean="0"/>
              <a:t>sus nidos construyeron.</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25005C"/>
            </a:gs>
            <a:gs pos="50000">
              <a:srgbClr val="9999FF">
                <a:shade val="67500"/>
                <a:satMod val="115000"/>
              </a:srgbClr>
            </a:gs>
            <a:gs pos="100000">
              <a:srgbClr val="9999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620355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Rectángulo"/>
          <p:cNvSpPr/>
          <p:nvPr/>
        </p:nvSpPr>
        <p:spPr>
          <a:xfrm>
            <a:off x="4143372" y="4572020"/>
            <a:ext cx="1143008" cy="214314"/>
          </a:xfrm>
          <a:prstGeom prst="rect">
            <a:avLst/>
          </a:prstGeom>
          <a:blipFill>
            <a:blip r:embed="rId3" cstate="print">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428728" y="-12"/>
            <a:ext cx="621510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643042" y="285740"/>
            <a:ext cx="5857916"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857356" y="571492"/>
            <a:ext cx="550072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928794" y="857244"/>
            <a:ext cx="5286412"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071670" y="1142996"/>
            <a:ext cx="5000660"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46" y="1428748"/>
            <a:ext cx="4714908"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357422" y="1714500"/>
            <a:ext cx="442915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571736" y="2000252"/>
            <a:ext cx="4071966"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714612" y="2286004"/>
            <a:ext cx="3786214"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928926" y="2571756"/>
            <a:ext cx="3429024"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3071802" y="2857508"/>
            <a:ext cx="3143272"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214678" y="3143260"/>
            <a:ext cx="2857520"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428992" y="3429012"/>
            <a:ext cx="2500330"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71868" y="3714764"/>
            <a:ext cx="2214578" cy="214314"/>
          </a:xfrm>
          <a:prstGeom prst="rect">
            <a:avLst/>
          </a:prstGeom>
          <a:blipFill>
            <a:blip r:embed="rId5"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857620" y="4000516"/>
            <a:ext cx="1714512" cy="214314"/>
          </a:xfrm>
          <a:prstGeom prst="rect">
            <a:avLst/>
          </a:prstGeom>
          <a:blipFill>
            <a:blip r:embed="rId6" cstate="print">
              <a:duotone>
                <a:schemeClr val="accent4">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000496" y="4286268"/>
            <a:ext cx="1428760" cy="214314"/>
          </a:xfrm>
          <a:prstGeom prst="rect">
            <a:avLst/>
          </a:prstGeom>
          <a:blipFill>
            <a:blip r:embed="rId7"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6248" y="4929210"/>
            <a:ext cx="857256" cy="214290"/>
          </a:xfrm>
          <a:prstGeom prst="rect">
            <a:avLst/>
          </a:prstGeom>
          <a:blipFill>
            <a:blip r:embed="rId8"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ppt_x"/>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000" fill="hold"/>
                                        <p:tgtEl>
                                          <p:spTgt spid="11"/>
                                        </p:tgtEl>
                                        <p:attrNameLst>
                                          <p:attrName>ppt_x</p:attrName>
                                        </p:attrNameLst>
                                      </p:cBhvr>
                                      <p:tavLst>
                                        <p:tav tm="0">
                                          <p:val>
                                            <p:strVal val="#ppt_x"/>
                                          </p:val>
                                        </p:tav>
                                        <p:tav tm="100000">
                                          <p:val>
                                            <p:strVal val="#ppt_x"/>
                                          </p:val>
                                        </p:tav>
                                      </p:tavLst>
                                    </p:anim>
                                    <p:anim calcmode="lin" valueType="num">
                                      <p:cBhvr additive="base">
                                        <p:cTn id="14" dur="2000" fill="hold"/>
                                        <p:tgtEl>
                                          <p:spTgt spid="11"/>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ppt_x"/>
                                          </p:val>
                                        </p:tav>
                                        <p:tav tm="100000">
                                          <p:val>
                                            <p:strVal val="#ppt_x"/>
                                          </p:val>
                                        </p:tav>
                                      </p:tavLst>
                                    </p:anim>
                                    <p:anim calcmode="lin" valueType="num">
                                      <p:cBhvr additive="base">
                                        <p:cTn id="18" dur="2000" fill="hold"/>
                                        <p:tgtEl>
                                          <p:spTgt spid="12"/>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ppt_x"/>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ppt_x"/>
                                          </p:val>
                                        </p:tav>
                                        <p:tav tm="100000">
                                          <p:val>
                                            <p:strVal val="#ppt_x"/>
                                          </p:val>
                                        </p:tav>
                                      </p:tavLst>
                                    </p:anim>
                                    <p:anim calcmode="lin" valueType="num">
                                      <p:cBhvr additive="base">
                                        <p:cTn id="46" dur="2000" fill="hold"/>
                                        <p:tgtEl>
                                          <p:spTgt spid="19"/>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ppt_x"/>
                                          </p:val>
                                        </p:tav>
                                        <p:tav tm="100000">
                                          <p:val>
                                            <p:strVal val="#ppt_x"/>
                                          </p:val>
                                        </p:tav>
                                      </p:tavLst>
                                    </p:anim>
                                    <p:anim calcmode="lin" valueType="num">
                                      <p:cBhvr additive="base">
                                        <p:cTn id="54" dur="2000" fill="hold"/>
                                        <p:tgtEl>
                                          <p:spTgt spid="21"/>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ppt_x"/>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ppt_x"/>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ppt_x"/>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ppt_x"/>
                                          </p:val>
                                        </p:tav>
                                        <p:tav tm="100000">
                                          <p:val>
                                            <p:strVal val="#ppt_x"/>
                                          </p:val>
                                        </p:tav>
                                      </p:tavLst>
                                    </p:anim>
                                    <p:anim calcmode="lin" valueType="num">
                                      <p:cBhvr additive="base">
                                        <p:cTn id="70" dur="2000" fill="hold"/>
                                        <p:tgtEl>
                                          <p:spTgt spid="25"/>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2000" fill="hold"/>
                                        <p:tgtEl>
                                          <p:spTgt spid="26"/>
                                        </p:tgtEl>
                                        <p:attrNameLst>
                                          <p:attrName>ppt_x</p:attrName>
                                        </p:attrNameLst>
                                      </p:cBhvr>
                                      <p:tavLst>
                                        <p:tav tm="0">
                                          <p:val>
                                            <p:strVal val="#ppt_x"/>
                                          </p:val>
                                        </p:tav>
                                        <p:tav tm="100000">
                                          <p:val>
                                            <p:strVal val="#ppt_x"/>
                                          </p:val>
                                        </p:tav>
                                      </p:tavLst>
                                    </p:anim>
                                    <p:anim calcmode="lin" valueType="num">
                                      <p:cBhvr additive="base">
                                        <p:cTn id="74" dur="2000" fill="hold"/>
                                        <p:tgtEl>
                                          <p:spTgt spid="2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ppt_x"/>
                                          </p:val>
                                        </p:tav>
                                        <p:tav tm="100000">
                                          <p:val>
                                            <p:strVal val="#ppt_x"/>
                                          </p:val>
                                        </p:tav>
                                      </p:tavLst>
                                    </p:anim>
                                    <p:anim calcmode="lin" valueType="num">
                                      <p:cBhvr additive="base">
                                        <p:cTn id="78" dur="2000" fill="hold"/>
                                        <p:tgtEl>
                                          <p:spTgt spid="27"/>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7"/>
                                        </p:tgtEl>
                                        <p:attrNameLst>
                                          <p:attrName>r</p:attrName>
                                        </p:attrNameLst>
                                      </p:cBhvr>
                                    </p:animRot>
                                  </p:childTnLst>
                                </p:cTn>
                              </p:par>
                              <p:par>
                                <p:cTn id="115" presetID="2" presetClass="exit" presetSubtype="1" fill="hold" grpId="2" nodeType="withEffect">
                                  <p:stCondLst>
                                    <p:cond delay="0"/>
                                  </p:stCondLst>
                                  <p:childTnLst>
                                    <p:anim calcmode="lin" valueType="num">
                                      <p:cBhvr additive="base">
                                        <p:cTn id="116" dur="2000"/>
                                        <p:tgtEl>
                                          <p:spTgt spid="8"/>
                                        </p:tgtEl>
                                        <p:attrNameLst>
                                          <p:attrName>ppt_x</p:attrName>
                                        </p:attrNameLst>
                                      </p:cBhvr>
                                      <p:tavLst>
                                        <p:tav tm="0">
                                          <p:val>
                                            <p:strVal val="ppt_x"/>
                                          </p:val>
                                        </p:tav>
                                        <p:tav tm="100000">
                                          <p:val>
                                            <p:strVal val="ppt_x"/>
                                          </p:val>
                                        </p:tav>
                                      </p:tavLst>
                                    </p:anim>
                                    <p:anim calcmode="lin" valueType="num">
                                      <p:cBhvr additive="base">
                                        <p:cTn id="117" dur="2000"/>
                                        <p:tgtEl>
                                          <p:spTgt spid="8"/>
                                        </p:tgtEl>
                                        <p:attrNameLst>
                                          <p:attrName>ppt_y</p:attrName>
                                        </p:attrNameLst>
                                      </p:cBhvr>
                                      <p:tavLst>
                                        <p:tav tm="0">
                                          <p:val>
                                            <p:strVal val="ppt_y"/>
                                          </p:val>
                                        </p:tav>
                                        <p:tav tm="100000">
                                          <p:val>
                                            <p:strVal val="0-ppt_h/2"/>
                                          </p:val>
                                        </p:tav>
                                      </p:tavLst>
                                    </p:anim>
                                    <p:set>
                                      <p:cBhvr>
                                        <p:cTn id="118" dur="1" fill="hold">
                                          <p:stCondLst>
                                            <p:cond delay="1999"/>
                                          </p:stCondLst>
                                        </p:cTn>
                                        <p:tgtEl>
                                          <p:spTgt spid="8"/>
                                        </p:tgtEl>
                                        <p:attrNameLst>
                                          <p:attrName>style.visibility</p:attrName>
                                        </p:attrNameLst>
                                      </p:cBhvr>
                                      <p:to>
                                        <p:strVal val="hidden"/>
                                      </p:to>
                                    </p:set>
                                  </p:childTnLst>
                                </p:cTn>
                              </p:par>
                              <p:par>
                                <p:cTn id="119" presetID="2" presetClass="exit" presetSubtype="1"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ppt_x"/>
                                          </p:val>
                                        </p:tav>
                                      </p:tavLst>
                                    </p:anim>
                                    <p:anim calcmode="lin" valueType="num">
                                      <p:cBhvr additive="base">
                                        <p:cTn id="121" dur="2000"/>
                                        <p:tgtEl>
                                          <p:spTgt spid="11"/>
                                        </p:tgtEl>
                                        <p:attrNameLst>
                                          <p:attrName>ppt_y</p:attrName>
                                        </p:attrNameLst>
                                      </p:cBhvr>
                                      <p:tavLst>
                                        <p:tav tm="0">
                                          <p:val>
                                            <p:strVal val="ppt_y"/>
                                          </p:val>
                                        </p:tav>
                                        <p:tav tm="100000">
                                          <p:val>
                                            <p:strVal val="0-ppt_h/2"/>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1" fill="hold" grpId="2" nodeType="withEffect">
                                  <p:stCondLst>
                                    <p:cond delay="0"/>
                                  </p:stCondLst>
                                  <p:childTnLst>
                                    <p:anim calcmode="lin" valueType="num">
                                      <p:cBhvr additive="base">
                                        <p:cTn id="124" dur="2000"/>
                                        <p:tgtEl>
                                          <p:spTgt spid="12"/>
                                        </p:tgtEl>
                                        <p:attrNameLst>
                                          <p:attrName>ppt_x</p:attrName>
                                        </p:attrNameLst>
                                      </p:cBhvr>
                                      <p:tavLst>
                                        <p:tav tm="0">
                                          <p:val>
                                            <p:strVal val="ppt_x"/>
                                          </p:val>
                                        </p:tav>
                                        <p:tav tm="100000">
                                          <p:val>
                                            <p:strVal val="ppt_x"/>
                                          </p:val>
                                        </p:tav>
                                      </p:tavLst>
                                    </p:anim>
                                    <p:anim calcmode="lin" valueType="num">
                                      <p:cBhvr additive="base">
                                        <p:cTn id="125" dur="2000"/>
                                        <p:tgtEl>
                                          <p:spTgt spid="12"/>
                                        </p:tgtEl>
                                        <p:attrNameLst>
                                          <p:attrName>ppt_y</p:attrName>
                                        </p:attrNameLst>
                                      </p:cBhvr>
                                      <p:tavLst>
                                        <p:tav tm="0">
                                          <p:val>
                                            <p:strVal val="ppt_y"/>
                                          </p:val>
                                        </p:tav>
                                        <p:tav tm="100000">
                                          <p:val>
                                            <p:strVal val="0-ppt_h/2"/>
                                          </p:val>
                                        </p:tav>
                                      </p:tavLst>
                                    </p:anim>
                                    <p:set>
                                      <p:cBhvr>
                                        <p:cTn id="126" dur="1" fill="hold">
                                          <p:stCondLst>
                                            <p:cond delay="1999"/>
                                          </p:stCondLst>
                                        </p:cTn>
                                        <p:tgtEl>
                                          <p:spTgt spid="12"/>
                                        </p:tgtEl>
                                        <p:attrNameLst>
                                          <p:attrName>style.visibility</p:attrName>
                                        </p:attrNameLst>
                                      </p:cBhvr>
                                      <p:to>
                                        <p:strVal val="hidden"/>
                                      </p:to>
                                    </p:set>
                                  </p:childTnLst>
                                </p:cTn>
                              </p:par>
                              <p:par>
                                <p:cTn id="127" presetID="2" presetClass="exit" presetSubtype="1" fill="hold" grpId="2" nodeType="withEffect">
                                  <p:stCondLst>
                                    <p:cond delay="0"/>
                                  </p:stCondLst>
                                  <p:childTnLst>
                                    <p:anim calcmode="lin" valueType="num">
                                      <p:cBhvr additive="base">
                                        <p:cTn id="128" dur="2000"/>
                                        <p:tgtEl>
                                          <p:spTgt spid="13"/>
                                        </p:tgtEl>
                                        <p:attrNameLst>
                                          <p:attrName>ppt_x</p:attrName>
                                        </p:attrNameLst>
                                      </p:cBhvr>
                                      <p:tavLst>
                                        <p:tav tm="0">
                                          <p:val>
                                            <p:strVal val="ppt_x"/>
                                          </p:val>
                                        </p:tav>
                                        <p:tav tm="100000">
                                          <p:val>
                                            <p:strVal val="ppt_x"/>
                                          </p:val>
                                        </p:tav>
                                      </p:tavLst>
                                    </p:anim>
                                    <p:anim calcmode="lin" valueType="num">
                                      <p:cBhvr additive="base">
                                        <p:cTn id="129" dur="2000"/>
                                        <p:tgtEl>
                                          <p:spTgt spid="13"/>
                                        </p:tgtEl>
                                        <p:attrNameLst>
                                          <p:attrName>ppt_y</p:attrName>
                                        </p:attrNameLst>
                                      </p:cBhvr>
                                      <p:tavLst>
                                        <p:tav tm="0">
                                          <p:val>
                                            <p:strVal val="ppt_y"/>
                                          </p:val>
                                        </p:tav>
                                        <p:tav tm="100000">
                                          <p:val>
                                            <p:strVal val="0-ppt_h/2"/>
                                          </p:val>
                                        </p:tav>
                                      </p:tavLst>
                                    </p:anim>
                                    <p:set>
                                      <p:cBhvr>
                                        <p:cTn id="130" dur="1" fill="hold">
                                          <p:stCondLst>
                                            <p:cond delay="1999"/>
                                          </p:stCondLst>
                                        </p:cTn>
                                        <p:tgtEl>
                                          <p:spTgt spid="13"/>
                                        </p:tgtEl>
                                        <p:attrNameLst>
                                          <p:attrName>style.visibility</p:attrName>
                                        </p:attrNameLst>
                                      </p:cBhvr>
                                      <p:to>
                                        <p:strVal val="hidden"/>
                                      </p:to>
                                    </p:set>
                                  </p:childTnLst>
                                </p:cTn>
                              </p:par>
                              <p:par>
                                <p:cTn id="131" presetID="2" presetClass="exit" presetSubtype="1" fill="hold" grpId="2" nodeType="withEffect">
                                  <p:stCondLst>
                                    <p:cond delay="0"/>
                                  </p:stCondLst>
                                  <p:childTnLst>
                                    <p:anim calcmode="lin" valueType="num">
                                      <p:cBhvr additive="base">
                                        <p:cTn id="132" dur="2000"/>
                                        <p:tgtEl>
                                          <p:spTgt spid="14"/>
                                        </p:tgtEl>
                                        <p:attrNameLst>
                                          <p:attrName>ppt_x</p:attrName>
                                        </p:attrNameLst>
                                      </p:cBhvr>
                                      <p:tavLst>
                                        <p:tav tm="0">
                                          <p:val>
                                            <p:strVal val="ppt_x"/>
                                          </p:val>
                                        </p:tav>
                                        <p:tav tm="100000">
                                          <p:val>
                                            <p:strVal val="ppt_x"/>
                                          </p:val>
                                        </p:tav>
                                      </p:tavLst>
                                    </p:anim>
                                    <p:anim calcmode="lin" valueType="num">
                                      <p:cBhvr additive="base">
                                        <p:cTn id="133" dur="2000"/>
                                        <p:tgtEl>
                                          <p:spTgt spid="14"/>
                                        </p:tgtEl>
                                        <p:attrNameLst>
                                          <p:attrName>ppt_y</p:attrName>
                                        </p:attrNameLst>
                                      </p:cBhvr>
                                      <p:tavLst>
                                        <p:tav tm="0">
                                          <p:val>
                                            <p:strVal val="ppt_y"/>
                                          </p:val>
                                        </p:tav>
                                        <p:tav tm="100000">
                                          <p:val>
                                            <p:strVal val="0-ppt_h/2"/>
                                          </p:val>
                                        </p:tav>
                                      </p:tavLst>
                                    </p:anim>
                                    <p:set>
                                      <p:cBhvr>
                                        <p:cTn id="134" dur="1" fill="hold">
                                          <p:stCondLst>
                                            <p:cond delay="1999"/>
                                          </p:stCondLst>
                                        </p:cTn>
                                        <p:tgtEl>
                                          <p:spTgt spid="14"/>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2000"/>
                                        <p:tgtEl>
                                          <p:spTgt spid="15"/>
                                        </p:tgtEl>
                                        <p:attrNameLst>
                                          <p:attrName>ppt_x</p:attrName>
                                        </p:attrNameLst>
                                      </p:cBhvr>
                                      <p:tavLst>
                                        <p:tav tm="0">
                                          <p:val>
                                            <p:strVal val="ppt_x"/>
                                          </p:val>
                                        </p:tav>
                                        <p:tav tm="100000">
                                          <p:val>
                                            <p:strVal val="ppt_x"/>
                                          </p:val>
                                        </p:tav>
                                      </p:tavLst>
                                    </p:anim>
                                    <p:anim calcmode="lin" valueType="num">
                                      <p:cBhvr additive="base">
                                        <p:cTn id="137" dur="2000"/>
                                        <p:tgtEl>
                                          <p:spTgt spid="15"/>
                                        </p:tgtEl>
                                        <p:attrNameLst>
                                          <p:attrName>ppt_y</p:attrName>
                                        </p:attrNameLst>
                                      </p:cBhvr>
                                      <p:tavLst>
                                        <p:tav tm="0">
                                          <p:val>
                                            <p:strVal val="ppt_y"/>
                                          </p:val>
                                        </p:tav>
                                        <p:tav tm="100000">
                                          <p:val>
                                            <p:strVal val="0-ppt_h/2"/>
                                          </p:val>
                                        </p:tav>
                                      </p:tavLst>
                                    </p:anim>
                                    <p:set>
                                      <p:cBhvr>
                                        <p:cTn id="138" dur="1" fill="hold">
                                          <p:stCondLst>
                                            <p:cond delay="1999"/>
                                          </p:stCondLst>
                                        </p:cTn>
                                        <p:tgtEl>
                                          <p:spTgt spid="15"/>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2000"/>
                                        <p:tgtEl>
                                          <p:spTgt spid="16"/>
                                        </p:tgtEl>
                                        <p:attrNameLst>
                                          <p:attrName>ppt_x</p:attrName>
                                        </p:attrNameLst>
                                      </p:cBhvr>
                                      <p:tavLst>
                                        <p:tav tm="0">
                                          <p:val>
                                            <p:strVal val="ppt_x"/>
                                          </p:val>
                                        </p:tav>
                                        <p:tav tm="100000">
                                          <p:val>
                                            <p:strVal val="ppt_x"/>
                                          </p:val>
                                        </p:tav>
                                      </p:tavLst>
                                    </p:anim>
                                    <p:anim calcmode="lin" valueType="num">
                                      <p:cBhvr additive="base">
                                        <p:cTn id="141" dur="2000"/>
                                        <p:tgtEl>
                                          <p:spTgt spid="16"/>
                                        </p:tgtEl>
                                        <p:attrNameLst>
                                          <p:attrName>ppt_y</p:attrName>
                                        </p:attrNameLst>
                                      </p:cBhvr>
                                      <p:tavLst>
                                        <p:tav tm="0">
                                          <p:val>
                                            <p:strVal val="ppt_y"/>
                                          </p:val>
                                        </p:tav>
                                        <p:tav tm="100000">
                                          <p:val>
                                            <p:strVal val="0-ppt_h/2"/>
                                          </p:val>
                                        </p:tav>
                                      </p:tavLst>
                                    </p:anim>
                                    <p:set>
                                      <p:cBhvr>
                                        <p:cTn id="142" dur="1" fill="hold">
                                          <p:stCondLst>
                                            <p:cond delay="1999"/>
                                          </p:stCondLst>
                                        </p:cTn>
                                        <p:tgtEl>
                                          <p:spTgt spid="16"/>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2000"/>
                                        <p:tgtEl>
                                          <p:spTgt spid="17"/>
                                        </p:tgtEl>
                                        <p:attrNameLst>
                                          <p:attrName>ppt_x</p:attrName>
                                        </p:attrNameLst>
                                      </p:cBhvr>
                                      <p:tavLst>
                                        <p:tav tm="0">
                                          <p:val>
                                            <p:strVal val="ppt_x"/>
                                          </p:val>
                                        </p:tav>
                                        <p:tav tm="100000">
                                          <p:val>
                                            <p:strVal val="ppt_x"/>
                                          </p:val>
                                        </p:tav>
                                      </p:tavLst>
                                    </p:anim>
                                    <p:anim calcmode="lin" valueType="num">
                                      <p:cBhvr additive="base">
                                        <p:cTn id="145" dur="2000"/>
                                        <p:tgtEl>
                                          <p:spTgt spid="17"/>
                                        </p:tgtEl>
                                        <p:attrNameLst>
                                          <p:attrName>ppt_y</p:attrName>
                                        </p:attrNameLst>
                                      </p:cBhvr>
                                      <p:tavLst>
                                        <p:tav tm="0">
                                          <p:val>
                                            <p:strVal val="ppt_y"/>
                                          </p:val>
                                        </p:tav>
                                        <p:tav tm="100000">
                                          <p:val>
                                            <p:strVal val="0-ppt_h/2"/>
                                          </p:val>
                                        </p:tav>
                                      </p:tavLst>
                                    </p:anim>
                                    <p:set>
                                      <p:cBhvr>
                                        <p:cTn id="146" dur="1" fill="hold">
                                          <p:stCondLst>
                                            <p:cond delay="1999"/>
                                          </p:stCondLst>
                                        </p:cTn>
                                        <p:tgtEl>
                                          <p:spTgt spid="17"/>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18"/>
                                        </p:tgtEl>
                                        <p:attrNameLst>
                                          <p:attrName>ppt_x</p:attrName>
                                        </p:attrNameLst>
                                      </p:cBhvr>
                                      <p:tavLst>
                                        <p:tav tm="0">
                                          <p:val>
                                            <p:strVal val="ppt_x"/>
                                          </p:val>
                                        </p:tav>
                                        <p:tav tm="100000">
                                          <p:val>
                                            <p:strVal val="ppt_x"/>
                                          </p:val>
                                        </p:tav>
                                      </p:tavLst>
                                    </p:anim>
                                    <p:anim calcmode="lin" valueType="num">
                                      <p:cBhvr additive="base">
                                        <p:cTn id="149" dur="2000"/>
                                        <p:tgtEl>
                                          <p:spTgt spid="18"/>
                                        </p:tgtEl>
                                        <p:attrNameLst>
                                          <p:attrName>ppt_y</p:attrName>
                                        </p:attrNameLst>
                                      </p:cBhvr>
                                      <p:tavLst>
                                        <p:tav tm="0">
                                          <p:val>
                                            <p:strVal val="ppt_y"/>
                                          </p:val>
                                        </p:tav>
                                        <p:tav tm="100000">
                                          <p:val>
                                            <p:strVal val="0-ppt_h/2"/>
                                          </p:val>
                                        </p:tav>
                                      </p:tavLst>
                                    </p:anim>
                                    <p:set>
                                      <p:cBhvr>
                                        <p:cTn id="150" dur="1" fill="hold">
                                          <p:stCondLst>
                                            <p:cond delay="1999"/>
                                          </p:stCondLst>
                                        </p:cTn>
                                        <p:tgtEl>
                                          <p:spTgt spid="18"/>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19"/>
                                        </p:tgtEl>
                                        <p:attrNameLst>
                                          <p:attrName>ppt_x</p:attrName>
                                        </p:attrNameLst>
                                      </p:cBhvr>
                                      <p:tavLst>
                                        <p:tav tm="0">
                                          <p:val>
                                            <p:strVal val="ppt_x"/>
                                          </p:val>
                                        </p:tav>
                                        <p:tav tm="100000">
                                          <p:val>
                                            <p:strVal val="ppt_x"/>
                                          </p:val>
                                        </p:tav>
                                      </p:tavLst>
                                    </p:anim>
                                    <p:anim calcmode="lin" valueType="num">
                                      <p:cBhvr additive="base">
                                        <p:cTn id="153" dur="2000"/>
                                        <p:tgtEl>
                                          <p:spTgt spid="19"/>
                                        </p:tgtEl>
                                        <p:attrNameLst>
                                          <p:attrName>ppt_y</p:attrName>
                                        </p:attrNameLst>
                                      </p:cBhvr>
                                      <p:tavLst>
                                        <p:tav tm="0">
                                          <p:val>
                                            <p:strVal val="ppt_y"/>
                                          </p:val>
                                        </p:tav>
                                        <p:tav tm="100000">
                                          <p:val>
                                            <p:strVal val="0-ppt_h/2"/>
                                          </p:val>
                                        </p:tav>
                                      </p:tavLst>
                                    </p:anim>
                                    <p:set>
                                      <p:cBhvr>
                                        <p:cTn id="154" dur="1" fill="hold">
                                          <p:stCondLst>
                                            <p:cond delay="1999"/>
                                          </p:stCondLst>
                                        </p:cTn>
                                        <p:tgtEl>
                                          <p:spTgt spid="19"/>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20"/>
                                        </p:tgtEl>
                                        <p:attrNameLst>
                                          <p:attrName>ppt_x</p:attrName>
                                        </p:attrNameLst>
                                      </p:cBhvr>
                                      <p:tavLst>
                                        <p:tav tm="0">
                                          <p:val>
                                            <p:strVal val="ppt_x"/>
                                          </p:val>
                                        </p:tav>
                                        <p:tav tm="100000">
                                          <p:val>
                                            <p:strVal val="ppt_x"/>
                                          </p:val>
                                        </p:tav>
                                      </p:tavLst>
                                    </p:anim>
                                    <p:anim calcmode="lin" valueType="num">
                                      <p:cBhvr additive="base">
                                        <p:cTn id="157" dur="2000"/>
                                        <p:tgtEl>
                                          <p:spTgt spid="20"/>
                                        </p:tgtEl>
                                        <p:attrNameLst>
                                          <p:attrName>ppt_y</p:attrName>
                                        </p:attrNameLst>
                                      </p:cBhvr>
                                      <p:tavLst>
                                        <p:tav tm="0">
                                          <p:val>
                                            <p:strVal val="ppt_y"/>
                                          </p:val>
                                        </p:tav>
                                        <p:tav tm="100000">
                                          <p:val>
                                            <p:strVal val="0-ppt_h/2"/>
                                          </p:val>
                                        </p:tav>
                                      </p:tavLst>
                                    </p:anim>
                                    <p:set>
                                      <p:cBhvr>
                                        <p:cTn id="158" dur="1" fill="hold">
                                          <p:stCondLst>
                                            <p:cond delay="1999"/>
                                          </p:stCondLst>
                                        </p:cTn>
                                        <p:tgtEl>
                                          <p:spTgt spid="20"/>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21"/>
                                        </p:tgtEl>
                                        <p:attrNameLst>
                                          <p:attrName>ppt_x</p:attrName>
                                        </p:attrNameLst>
                                      </p:cBhvr>
                                      <p:tavLst>
                                        <p:tav tm="0">
                                          <p:val>
                                            <p:strVal val="ppt_x"/>
                                          </p:val>
                                        </p:tav>
                                        <p:tav tm="100000">
                                          <p:val>
                                            <p:strVal val="ppt_x"/>
                                          </p:val>
                                        </p:tav>
                                      </p:tavLst>
                                    </p:anim>
                                    <p:anim calcmode="lin" valueType="num">
                                      <p:cBhvr additive="base">
                                        <p:cTn id="161" dur="2000"/>
                                        <p:tgtEl>
                                          <p:spTgt spid="21"/>
                                        </p:tgtEl>
                                        <p:attrNameLst>
                                          <p:attrName>ppt_y</p:attrName>
                                        </p:attrNameLst>
                                      </p:cBhvr>
                                      <p:tavLst>
                                        <p:tav tm="0">
                                          <p:val>
                                            <p:strVal val="ppt_y"/>
                                          </p:val>
                                        </p:tav>
                                        <p:tav tm="100000">
                                          <p:val>
                                            <p:strVal val="0-ppt_h/2"/>
                                          </p:val>
                                        </p:tav>
                                      </p:tavLst>
                                    </p:anim>
                                    <p:set>
                                      <p:cBhvr>
                                        <p:cTn id="162" dur="1" fill="hold">
                                          <p:stCondLst>
                                            <p:cond delay="1999"/>
                                          </p:stCondLst>
                                        </p:cTn>
                                        <p:tgtEl>
                                          <p:spTgt spid="21"/>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22"/>
                                        </p:tgtEl>
                                        <p:attrNameLst>
                                          <p:attrName>ppt_x</p:attrName>
                                        </p:attrNameLst>
                                      </p:cBhvr>
                                      <p:tavLst>
                                        <p:tav tm="0">
                                          <p:val>
                                            <p:strVal val="ppt_x"/>
                                          </p:val>
                                        </p:tav>
                                        <p:tav tm="100000">
                                          <p:val>
                                            <p:strVal val="ppt_x"/>
                                          </p:val>
                                        </p:tav>
                                      </p:tavLst>
                                    </p:anim>
                                    <p:anim calcmode="lin" valueType="num">
                                      <p:cBhvr additive="base">
                                        <p:cTn id="165" dur="2000"/>
                                        <p:tgtEl>
                                          <p:spTgt spid="22"/>
                                        </p:tgtEl>
                                        <p:attrNameLst>
                                          <p:attrName>ppt_y</p:attrName>
                                        </p:attrNameLst>
                                      </p:cBhvr>
                                      <p:tavLst>
                                        <p:tav tm="0">
                                          <p:val>
                                            <p:strVal val="ppt_y"/>
                                          </p:val>
                                        </p:tav>
                                        <p:tav tm="100000">
                                          <p:val>
                                            <p:strVal val="0-ppt_h/2"/>
                                          </p:val>
                                        </p:tav>
                                      </p:tavLst>
                                    </p:anim>
                                    <p:set>
                                      <p:cBhvr>
                                        <p:cTn id="166" dur="1" fill="hold">
                                          <p:stCondLst>
                                            <p:cond delay="1999"/>
                                          </p:stCondLst>
                                        </p:cTn>
                                        <p:tgtEl>
                                          <p:spTgt spid="22"/>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23"/>
                                        </p:tgtEl>
                                        <p:attrNameLst>
                                          <p:attrName>ppt_x</p:attrName>
                                        </p:attrNameLst>
                                      </p:cBhvr>
                                      <p:tavLst>
                                        <p:tav tm="0">
                                          <p:val>
                                            <p:strVal val="ppt_x"/>
                                          </p:val>
                                        </p:tav>
                                        <p:tav tm="100000">
                                          <p:val>
                                            <p:strVal val="ppt_x"/>
                                          </p:val>
                                        </p:tav>
                                      </p:tavLst>
                                    </p:anim>
                                    <p:anim calcmode="lin" valueType="num">
                                      <p:cBhvr additive="base">
                                        <p:cTn id="169" dur="2000"/>
                                        <p:tgtEl>
                                          <p:spTgt spid="23"/>
                                        </p:tgtEl>
                                        <p:attrNameLst>
                                          <p:attrName>ppt_y</p:attrName>
                                        </p:attrNameLst>
                                      </p:cBhvr>
                                      <p:tavLst>
                                        <p:tav tm="0">
                                          <p:val>
                                            <p:strVal val="ppt_y"/>
                                          </p:val>
                                        </p:tav>
                                        <p:tav tm="100000">
                                          <p:val>
                                            <p:strVal val="0-ppt_h/2"/>
                                          </p:val>
                                        </p:tav>
                                      </p:tavLst>
                                    </p:anim>
                                    <p:set>
                                      <p:cBhvr>
                                        <p:cTn id="170" dur="1" fill="hold">
                                          <p:stCondLst>
                                            <p:cond delay="1999"/>
                                          </p:stCondLst>
                                        </p:cTn>
                                        <p:tgtEl>
                                          <p:spTgt spid="23"/>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24"/>
                                        </p:tgtEl>
                                        <p:attrNameLst>
                                          <p:attrName>ppt_x</p:attrName>
                                        </p:attrNameLst>
                                      </p:cBhvr>
                                      <p:tavLst>
                                        <p:tav tm="0">
                                          <p:val>
                                            <p:strVal val="ppt_x"/>
                                          </p:val>
                                        </p:tav>
                                        <p:tav tm="100000">
                                          <p:val>
                                            <p:strVal val="ppt_x"/>
                                          </p:val>
                                        </p:tav>
                                      </p:tavLst>
                                    </p:anim>
                                    <p:anim calcmode="lin" valueType="num">
                                      <p:cBhvr additive="base">
                                        <p:cTn id="173" dur="2000"/>
                                        <p:tgtEl>
                                          <p:spTgt spid="24"/>
                                        </p:tgtEl>
                                        <p:attrNameLst>
                                          <p:attrName>ppt_y</p:attrName>
                                        </p:attrNameLst>
                                      </p:cBhvr>
                                      <p:tavLst>
                                        <p:tav tm="0">
                                          <p:val>
                                            <p:strVal val="ppt_y"/>
                                          </p:val>
                                        </p:tav>
                                        <p:tav tm="100000">
                                          <p:val>
                                            <p:strVal val="0-ppt_h/2"/>
                                          </p:val>
                                        </p:tav>
                                      </p:tavLst>
                                    </p:anim>
                                    <p:set>
                                      <p:cBhvr>
                                        <p:cTn id="174" dur="1" fill="hold">
                                          <p:stCondLst>
                                            <p:cond delay="1999"/>
                                          </p:stCondLst>
                                        </p:cTn>
                                        <p:tgtEl>
                                          <p:spTgt spid="24"/>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25"/>
                                        </p:tgtEl>
                                        <p:attrNameLst>
                                          <p:attrName>ppt_x</p:attrName>
                                        </p:attrNameLst>
                                      </p:cBhvr>
                                      <p:tavLst>
                                        <p:tav tm="0">
                                          <p:val>
                                            <p:strVal val="ppt_x"/>
                                          </p:val>
                                        </p:tav>
                                        <p:tav tm="100000">
                                          <p:val>
                                            <p:strVal val="ppt_x"/>
                                          </p:val>
                                        </p:tav>
                                      </p:tavLst>
                                    </p:anim>
                                    <p:anim calcmode="lin" valueType="num">
                                      <p:cBhvr additive="base">
                                        <p:cTn id="177" dur="2000"/>
                                        <p:tgtEl>
                                          <p:spTgt spid="25"/>
                                        </p:tgtEl>
                                        <p:attrNameLst>
                                          <p:attrName>ppt_y</p:attrName>
                                        </p:attrNameLst>
                                      </p:cBhvr>
                                      <p:tavLst>
                                        <p:tav tm="0">
                                          <p:val>
                                            <p:strVal val="ppt_y"/>
                                          </p:val>
                                        </p:tav>
                                        <p:tav tm="100000">
                                          <p:val>
                                            <p:strVal val="0-ppt_h/2"/>
                                          </p:val>
                                        </p:tav>
                                      </p:tavLst>
                                    </p:anim>
                                    <p:set>
                                      <p:cBhvr>
                                        <p:cTn id="178" dur="1" fill="hold">
                                          <p:stCondLst>
                                            <p:cond delay="1999"/>
                                          </p:stCondLst>
                                        </p:cTn>
                                        <p:tgtEl>
                                          <p:spTgt spid="25"/>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26"/>
                                        </p:tgtEl>
                                        <p:attrNameLst>
                                          <p:attrName>ppt_x</p:attrName>
                                        </p:attrNameLst>
                                      </p:cBhvr>
                                      <p:tavLst>
                                        <p:tav tm="0">
                                          <p:val>
                                            <p:strVal val="ppt_x"/>
                                          </p:val>
                                        </p:tav>
                                        <p:tav tm="100000">
                                          <p:val>
                                            <p:strVal val="ppt_x"/>
                                          </p:val>
                                        </p:tav>
                                      </p:tavLst>
                                    </p:anim>
                                    <p:anim calcmode="lin" valueType="num">
                                      <p:cBhvr additive="base">
                                        <p:cTn id="181" dur="2000"/>
                                        <p:tgtEl>
                                          <p:spTgt spid="26"/>
                                        </p:tgtEl>
                                        <p:attrNameLst>
                                          <p:attrName>ppt_y</p:attrName>
                                        </p:attrNameLst>
                                      </p:cBhvr>
                                      <p:tavLst>
                                        <p:tav tm="0">
                                          <p:val>
                                            <p:strVal val="ppt_y"/>
                                          </p:val>
                                        </p:tav>
                                        <p:tav tm="100000">
                                          <p:val>
                                            <p:strVal val="0-ppt_h/2"/>
                                          </p:val>
                                        </p:tav>
                                      </p:tavLst>
                                    </p:anim>
                                    <p:set>
                                      <p:cBhvr>
                                        <p:cTn id="182" dur="1" fill="hold">
                                          <p:stCondLst>
                                            <p:cond delay="1999"/>
                                          </p:stCondLst>
                                        </p:cTn>
                                        <p:tgtEl>
                                          <p:spTgt spid="26"/>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27"/>
                                        </p:tgtEl>
                                        <p:attrNameLst>
                                          <p:attrName>ppt_x</p:attrName>
                                        </p:attrNameLst>
                                      </p:cBhvr>
                                      <p:tavLst>
                                        <p:tav tm="0">
                                          <p:val>
                                            <p:strVal val="ppt_x"/>
                                          </p:val>
                                        </p:tav>
                                        <p:tav tm="100000">
                                          <p:val>
                                            <p:strVal val="ppt_x"/>
                                          </p:val>
                                        </p:tav>
                                      </p:tavLst>
                                    </p:anim>
                                    <p:anim calcmode="lin" valueType="num">
                                      <p:cBhvr additive="base">
                                        <p:cTn id="185" dur="2000"/>
                                        <p:tgtEl>
                                          <p:spTgt spid="27"/>
                                        </p:tgtEl>
                                        <p:attrNameLst>
                                          <p:attrName>ppt_y</p:attrName>
                                        </p:attrNameLst>
                                      </p:cBhvr>
                                      <p:tavLst>
                                        <p:tav tm="0">
                                          <p:val>
                                            <p:strVal val="ppt_y"/>
                                          </p:val>
                                        </p:tav>
                                        <p:tav tm="100000">
                                          <p:val>
                                            <p:strVal val="0-ppt_h/2"/>
                                          </p:val>
                                        </p:tav>
                                      </p:tavLst>
                                    </p:anim>
                                    <p:set>
                                      <p:cBhvr>
                                        <p:cTn id="186" dur="1" fill="hold">
                                          <p:stCondLst>
                                            <p:cond delay="1999"/>
                                          </p:stCondLst>
                                        </p:cTn>
                                        <p:tgtEl>
                                          <p:spTgt spid="27"/>
                                        </p:tgtEl>
                                        <p:attrNameLst>
                                          <p:attrName>style.visibility</p:attrName>
                                        </p:attrNameLst>
                                      </p:cBhvr>
                                      <p:to>
                                        <p:strVal val="hidden"/>
                                      </p:to>
                                    </p:set>
                                  </p:childTnLst>
                                </p:cTn>
                              </p:par>
                              <p:par>
                                <p:cTn id="187" presetID="17" presetClass="entr" presetSubtype="4"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2000" fill="hold"/>
                                        <p:tgtEl>
                                          <p:spTgt spid="2"/>
                                        </p:tgtEl>
                                        <p:attrNameLst>
                                          <p:attrName>ppt_x</p:attrName>
                                        </p:attrNameLst>
                                      </p:cBhvr>
                                      <p:tavLst>
                                        <p:tav tm="0">
                                          <p:val>
                                            <p:strVal val="#ppt_x"/>
                                          </p:val>
                                        </p:tav>
                                        <p:tav tm="100000">
                                          <p:val>
                                            <p:strVal val="#ppt_x"/>
                                          </p:val>
                                        </p:tav>
                                      </p:tavLst>
                                    </p:anim>
                                    <p:anim calcmode="lin" valueType="num">
                                      <p:cBhvr>
                                        <p:cTn id="190" dur="2000" fill="hold"/>
                                        <p:tgtEl>
                                          <p:spTgt spid="2"/>
                                        </p:tgtEl>
                                        <p:attrNameLst>
                                          <p:attrName>ppt_y</p:attrName>
                                        </p:attrNameLst>
                                      </p:cBhvr>
                                      <p:tavLst>
                                        <p:tav tm="0">
                                          <p:val>
                                            <p:strVal val="#ppt_y+#ppt_h/2"/>
                                          </p:val>
                                        </p:tav>
                                        <p:tav tm="100000">
                                          <p:val>
                                            <p:strVal val="#ppt_y"/>
                                          </p:val>
                                        </p:tav>
                                      </p:tavLst>
                                    </p:anim>
                                    <p:anim calcmode="lin" valueType="num">
                                      <p:cBhvr>
                                        <p:cTn id="191" dur="2000" fill="hold"/>
                                        <p:tgtEl>
                                          <p:spTgt spid="2"/>
                                        </p:tgtEl>
                                        <p:attrNameLst>
                                          <p:attrName>ppt_w</p:attrName>
                                        </p:attrNameLst>
                                      </p:cBhvr>
                                      <p:tavLst>
                                        <p:tav tm="0">
                                          <p:val>
                                            <p:strVal val="#ppt_w"/>
                                          </p:val>
                                        </p:tav>
                                        <p:tav tm="100000">
                                          <p:val>
                                            <p:strVal val="#ppt_w"/>
                                          </p:val>
                                        </p:tav>
                                      </p:tavLst>
                                    </p:anim>
                                    <p:anim calcmode="lin" valueType="num">
                                      <p:cBhvr>
                                        <p:cTn id="19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190206_laka_kwiaty_kobieta_kapelusz_wios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18343894">
            <a:off x="2296992" y="837882"/>
            <a:ext cx="2928958" cy="100013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18399921">
            <a:off x="3811637" y="3330692"/>
            <a:ext cx="2928958" cy="100013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3149610" flipV="1">
            <a:off x="2337518" y="3317000"/>
            <a:ext cx="2928958" cy="103380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3072639" flipV="1">
            <a:off x="3784918" y="805517"/>
            <a:ext cx="2928958" cy="103380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18343894">
            <a:off x="1582612" y="837883"/>
            <a:ext cx="2928958" cy="100013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3149610" flipV="1">
            <a:off x="1623137" y="3245563"/>
            <a:ext cx="2928958" cy="103380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399921">
            <a:off x="4454580" y="3330691"/>
            <a:ext cx="2928958" cy="100013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3072639" flipV="1">
            <a:off x="4427861" y="805516"/>
            <a:ext cx="2928958" cy="103380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3000" fill="hold"/>
                                        <p:tgtEl>
                                          <p:spTgt spid="4"/>
                                        </p:tgtEl>
                                        <p:attrNameLst>
                                          <p:attrName>ppt_x</p:attrName>
                                        </p:attrNameLst>
                                      </p:cBhvr>
                                      <p:tavLst>
                                        <p:tav tm="0">
                                          <p:val>
                                            <p:strVal val="1+#ppt_w/2"/>
                                          </p:val>
                                        </p:tav>
                                        <p:tav tm="100000">
                                          <p:val>
                                            <p:strVal val="#ppt_x"/>
                                          </p:val>
                                        </p:tav>
                                      </p:tavLst>
                                    </p:anim>
                                    <p:anim calcmode="lin" valueType="num">
                                      <p:cBhvr additive="base">
                                        <p:cTn id="58" dur="3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3000" fill="hold"/>
                                        <p:tgtEl>
                                          <p:spTgt spid="8"/>
                                        </p:tgtEl>
                                        <p:attrNameLst>
                                          <p:attrName>ppt_x</p:attrName>
                                        </p:attrNameLst>
                                      </p:cBhvr>
                                      <p:tavLst>
                                        <p:tav tm="0">
                                          <p:val>
                                            <p:strVal val="1+#ppt_w/2"/>
                                          </p:val>
                                        </p:tav>
                                        <p:tav tm="100000">
                                          <p:val>
                                            <p:strVal val="#ppt_x"/>
                                          </p:val>
                                        </p:tav>
                                      </p:tavLst>
                                    </p:anim>
                                    <p:anim calcmode="lin" valueType="num">
                                      <p:cBhvr additive="base">
                                        <p:cTn id="62" dur="3000" fill="hold"/>
                                        <p:tgtEl>
                                          <p:spTgt spid="8"/>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3000" fill="hold"/>
                                        <p:tgtEl>
                                          <p:spTgt spid="7"/>
                                        </p:tgtEl>
                                        <p:attrNameLst>
                                          <p:attrName>ppt_x</p:attrName>
                                        </p:attrNameLst>
                                      </p:cBhvr>
                                      <p:tavLst>
                                        <p:tav tm="0">
                                          <p:val>
                                            <p:strVal val="0-#ppt_w/2"/>
                                          </p:val>
                                        </p:tav>
                                        <p:tav tm="100000">
                                          <p:val>
                                            <p:strVal val="#ppt_x"/>
                                          </p:val>
                                        </p:tav>
                                      </p:tavLst>
                                    </p:anim>
                                    <p:anim calcmode="lin" valueType="num">
                                      <p:cBhvr additive="base">
                                        <p:cTn id="66" dur="3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3000" fill="hold"/>
                                        <p:tgtEl>
                                          <p:spTgt spid="11"/>
                                        </p:tgtEl>
                                        <p:attrNameLst>
                                          <p:attrName>ppt_x</p:attrName>
                                        </p:attrNameLst>
                                      </p:cBhvr>
                                      <p:tavLst>
                                        <p:tav tm="0">
                                          <p:val>
                                            <p:strVal val="0-#ppt_w/2"/>
                                          </p:val>
                                        </p:tav>
                                        <p:tav tm="100000">
                                          <p:val>
                                            <p:strVal val="#ppt_x"/>
                                          </p:val>
                                        </p:tav>
                                      </p:tavLst>
                                    </p:anim>
                                    <p:anim calcmode="lin" valueType="num">
                                      <p:cBhvr additive="base">
                                        <p:cTn id="70" dur="3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3000" fill="hold"/>
                                        <p:tgtEl>
                                          <p:spTgt spid="5"/>
                                        </p:tgtEl>
                                        <p:attrNameLst>
                                          <p:attrName>ppt_x</p:attrName>
                                        </p:attrNameLst>
                                      </p:cBhvr>
                                      <p:tavLst>
                                        <p:tav tm="0">
                                          <p:val>
                                            <p:strVal val="0-#ppt_w/2"/>
                                          </p:val>
                                        </p:tav>
                                        <p:tav tm="100000">
                                          <p:val>
                                            <p:strVal val="#ppt_x"/>
                                          </p:val>
                                        </p:tav>
                                      </p:tavLst>
                                    </p:anim>
                                    <p:anim calcmode="lin" valueType="num">
                                      <p:cBhvr additive="base">
                                        <p:cTn id="74" dur="3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3000" fill="hold"/>
                                        <p:tgtEl>
                                          <p:spTgt spid="10"/>
                                        </p:tgtEl>
                                        <p:attrNameLst>
                                          <p:attrName>ppt_x</p:attrName>
                                        </p:attrNameLst>
                                      </p:cBhvr>
                                      <p:tavLst>
                                        <p:tav tm="0">
                                          <p:val>
                                            <p:strVal val="0-#ppt_w/2"/>
                                          </p:val>
                                        </p:tav>
                                        <p:tav tm="100000">
                                          <p:val>
                                            <p:strVal val="#ppt_x"/>
                                          </p:val>
                                        </p:tav>
                                      </p:tavLst>
                                    </p:anim>
                                    <p:anim calcmode="lin" valueType="num">
                                      <p:cBhvr additive="base">
                                        <p:cTn id="78" dur="3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3000" fill="hold"/>
                                        <p:tgtEl>
                                          <p:spTgt spid="6"/>
                                        </p:tgtEl>
                                        <p:attrNameLst>
                                          <p:attrName>ppt_x</p:attrName>
                                        </p:attrNameLst>
                                      </p:cBhvr>
                                      <p:tavLst>
                                        <p:tav tm="0">
                                          <p:val>
                                            <p:strVal val="1+#ppt_w/2"/>
                                          </p:val>
                                        </p:tav>
                                        <p:tav tm="100000">
                                          <p:val>
                                            <p:strVal val="#ppt_x"/>
                                          </p:val>
                                        </p:tav>
                                      </p:tavLst>
                                    </p:anim>
                                    <p:anim calcmode="lin" valueType="num">
                                      <p:cBhvr additive="base">
                                        <p:cTn id="82" dur="3000" fill="hold"/>
                                        <p:tgtEl>
                                          <p:spTgt spid="6"/>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3000" fill="hold"/>
                                        <p:tgtEl>
                                          <p:spTgt spid="9"/>
                                        </p:tgtEl>
                                        <p:attrNameLst>
                                          <p:attrName>ppt_x</p:attrName>
                                        </p:attrNameLst>
                                      </p:cBhvr>
                                      <p:tavLst>
                                        <p:tav tm="0">
                                          <p:val>
                                            <p:strVal val="1+#ppt_w/2"/>
                                          </p:val>
                                        </p:tav>
                                        <p:tav tm="100000">
                                          <p:val>
                                            <p:strVal val="#ppt_x"/>
                                          </p:val>
                                        </p:tav>
                                      </p:tavLst>
                                    </p:anim>
                                    <p:anim calcmode="lin" valueType="num">
                                      <p:cBhvr additive="base">
                                        <p:cTn id="86" dur="3000" fill="hold"/>
                                        <p:tgtEl>
                                          <p:spTgt spid="9"/>
                                        </p:tgtEl>
                                        <p:attrNameLst>
                                          <p:attrName>ppt_y</p:attrName>
                                        </p:attrNameLst>
                                      </p:cBhvr>
                                      <p:tavLst>
                                        <p:tav tm="0">
                                          <p:val>
                                            <p:strVal val="0-#ppt_h/2"/>
                                          </p:val>
                                        </p:tav>
                                        <p:tav tm="100000">
                                          <p:val>
                                            <p:strVal val="#ppt_y"/>
                                          </p:val>
                                        </p:tav>
                                      </p:tavLst>
                                    </p:anim>
                                  </p:childTnLst>
                                </p:cTn>
                              </p:par>
                            </p:childTnLst>
                          </p:cTn>
                        </p:par>
                        <p:par>
                          <p:cTn id="87" fill="hold">
                            <p:stCondLst>
                              <p:cond delay="3000"/>
                            </p:stCondLst>
                            <p:childTnLst>
                              <p:par>
                                <p:cTn id="88" presetID="2" presetClass="exit" presetSubtype="2" fill="hold" grpId="2" nodeType="afterEffect">
                                  <p:stCondLst>
                                    <p:cond delay="0"/>
                                  </p:stCondLst>
                                  <p:childTnLst>
                                    <p:anim calcmode="lin" valueType="num">
                                      <p:cBhvr additive="base">
                                        <p:cTn id="89" dur="3000"/>
                                        <p:tgtEl>
                                          <p:spTgt spid="4"/>
                                        </p:tgtEl>
                                        <p:attrNameLst>
                                          <p:attrName>ppt_x</p:attrName>
                                        </p:attrNameLst>
                                      </p:cBhvr>
                                      <p:tavLst>
                                        <p:tav tm="0">
                                          <p:val>
                                            <p:strVal val="ppt_x"/>
                                          </p:val>
                                        </p:tav>
                                        <p:tav tm="100000">
                                          <p:val>
                                            <p:strVal val="1+ppt_w/2"/>
                                          </p:val>
                                        </p:tav>
                                      </p:tavLst>
                                    </p:anim>
                                    <p:anim calcmode="lin" valueType="num">
                                      <p:cBhvr additive="base">
                                        <p:cTn id="90" dur="3000"/>
                                        <p:tgtEl>
                                          <p:spTgt spid="4"/>
                                        </p:tgtEl>
                                        <p:attrNameLst>
                                          <p:attrName>ppt_y</p:attrName>
                                        </p:attrNameLst>
                                      </p:cBhvr>
                                      <p:tavLst>
                                        <p:tav tm="0">
                                          <p:val>
                                            <p:strVal val="ppt_y"/>
                                          </p:val>
                                        </p:tav>
                                        <p:tav tm="100000">
                                          <p:val>
                                            <p:strVal val="ppt_y"/>
                                          </p:val>
                                        </p:tav>
                                      </p:tavLst>
                                    </p:anim>
                                    <p:set>
                                      <p:cBhvr>
                                        <p:cTn id="91" dur="1" fill="hold">
                                          <p:stCondLst>
                                            <p:cond delay="2999"/>
                                          </p:stCondLst>
                                        </p:cTn>
                                        <p:tgtEl>
                                          <p:spTgt spid="4"/>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6"/>
                                        </p:tgtEl>
                                        <p:attrNameLst>
                                          <p:attrName>ppt_x</p:attrName>
                                        </p:attrNameLst>
                                      </p:cBhvr>
                                      <p:tavLst>
                                        <p:tav tm="0">
                                          <p:val>
                                            <p:strVal val="ppt_x"/>
                                          </p:val>
                                        </p:tav>
                                        <p:tav tm="100000">
                                          <p:val>
                                            <p:strVal val="1+ppt_w/2"/>
                                          </p:val>
                                        </p:tav>
                                      </p:tavLst>
                                    </p:anim>
                                    <p:anim calcmode="lin" valueType="num">
                                      <p:cBhvr additive="base">
                                        <p:cTn id="94" dur="3000"/>
                                        <p:tgtEl>
                                          <p:spTgt spid="6"/>
                                        </p:tgtEl>
                                        <p:attrNameLst>
                                          <p:attrName>ppt_y</p:attrName>
                                        </p:attrNameLst>
                                      </p:cBhvr>
                                      <p:tavLst>
                                        <p:tav tm="0">
                                          <p:val>
                                            <p:strVal val="ppt_y"/>
                                          </p:val>
                                        </p:tav>
                                        <p:tav tm="100000">
                                          <p:val>
                                            <p:strVal val="ppt_y"/>
                                          </p:val>
                                        </p:tav>
                                      </p:tavLst>
                                    </p:anim>
                                    <p:set>
                                      <p:cBhvr>
                                        <p:cTn id="95" dur="1" fill="hold">
                                          <p:stCondLst>
                                            <p:cond delay="2999"/>
                                          </p:stCondLst>
                                        </p:cTn>
                                        <p:tgtEl>
                                          <p:spTgt spid="6"/>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0-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0-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0-ppt_w/2"/>
                                          </p:val>
                                        </p:tav>
                                      </p:tavLst>
                                    </p:anim>
                                    <p:anim calcmode="lin" valueType="num">
                                      <p:cBhvr additive="base">
                                        <p:cTn id="114" dur="3000"/>
                                        <p:tgtEl>
                                          <p:spTgt spid="10"/>
                                        </p:tgtEl>
                                        <p:attrNameLst>
                                          <p:attrName>ppt_y</p:attrName>
                                        </p:attrNameLst>
                                      </p:cBhvr>
                                      <p:tavLst>
                                        <p:tav tm="0">
                                          <p:val>
                                            <p:strVal val="ppt_y"/>
                                          </p:val>
                                        </p:tav>
                                        <p:tav tm="100000">
                                          <p:val>
                                            <p:strVal val="ppt_y"/>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0-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3"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3" nodeType="withEffect">
                                  <p:stCondLst>
                                    <p:cond delay="0"/>
                                  </p:stCondLst>
                                  <p:childTnLst>
                                    <p:animRot by="-21600000">
                                      <p:cBhvr>
                                        <p:cTn id="125" dur="3000" fill="hold"/>
                                        <p:tgtEl>
                                          <p:spTgt spid="7"/>
                                        </p:tgtEl>
                                        <p:attrNameLst>
                                          <p:attrName>r</p:attrName>
                                        </p:attrNameLst>
                                      </p:cBhvr>
                                    </p:animRot>
                                  </p:childTnLst>
                                </p:cTn>
                              </p:par>
                              <p:par>
                                <p:cTn id="126" presetID="8" presetClass="emph" presetSubtype="0" fill="hold" grpId="3"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3"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3"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3"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3000" fill="hold"/>
                                        <p:tgtEl>
                                          <p:spTgt spid="10"/>
                                        </p:tgtEl>
                                        <p:attrNameLst>
                                          <p:attrName>r</p:attrName>
                                        </p:attrNameLst>
                                      </p:cBhvr>
                                    </p:animRo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3000" fill="hold"/>
                                        <p:tgtEl>
                                          <p:spTgt spid="2"/>
                                        </p:tgtEl>
                                        <p:attrNameLst>
                                          <p:attrName>ppt_w</p:attrName>
                                        </p:attrNameLst>
                                      </p:cBhvr>
                                      <p:tavLst>
                                        <p:tav tm="0">
                                          <p:val>
                                            <p:fltVal val="0"/>
                                          </p:val>
                                        </p:tav>
                                        <p:tav tm="100000">
                                          <p:val>
                                            <p:strVal val="#ppt_w"/>
                                          </p:val>
                                        </p:tav>
                                      </p:tavLst>
                                    </p:anim>
                                    <p:anim calcmode="lin" valueType="num">
                                      <p:cBhvr>
                                        <p:cTn id="139" dur="3000" fill="hold"/>
                                        <p:tgtEl>
                                          <p:spTgt spid="2"/>
                                        </p:tgtEl>
                                        <p:attrNameLst>
                                          <p:attrName>ppt_h</p:attrName>
                                        </p:attrNameLst>
                                      </p:cBhvr>
                                      <p:tavLst>
                                        <p:tav tm="0">
                                          <p:val>
                                            <p:strVal val="#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ox(out)">
                                      <p:cBhvr>
                                        <p:cTn id="14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435639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Rectángulo"/>
          <p:cNvSpPr/>
          <p:nvPr/>
        </p:nvSpPr>
        <p:spPr>
          <a:xfrm>
            <a:off x="2357422" y="-71450"/>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215074" y="-12"/>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786050" y="785806"/>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15008" y="785806"/>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286116" y="1714500"/>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1714500"/>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76" y="2428880"/>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929190" y="2286004"/>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500562" y="3428988"/>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143372" y="3428988"/>
            <a:ext cx="428628" cy="1714512"/>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rgbClr val="00660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0-#ppt_w/2"/>
                                          </p:val>
                                        </p:tav>
                                        <p:tav tm="100000">
                                          <p:val>
                                            <p:strVal val="#ppt_x"/>
                                          </p:val>
                                        </p:tav>
                                      </p:tavLst>
                                    </p:anim>
                                    <p:anim calcmode="lin" valueType="num">
                                      <p:cBhvr additive="base">
                                        <p:cTn id="10" dur="2000" fill="hold"/>
                                        <p:tgtEl>
                                          <p:spTgt spid="11"/>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0-#ppt_w/2"/>
                                          </p:val>
                                        </p:tav>
                                        <p:tav tm="100000">
                                          <p:val>
                                            <p:strVal val="#ppt_x"/>
                                          </p:val>
                                        </p:tav>
                                      </p:tavLst>
                                    </p:anim>
                                    <p:anim calcmode="lin" valueType="num">
                                      <p:cBhvr additive="base">
                                        <p:cTn id="26" dur="2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1+#ppt_w/2"/>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linds(horizontal)">
                                      <p:cBhvr>
                                        <p:cTn id="49" dur="2000"/>
                                        <p:tgtEl>
                                          <p:spTgt spid="11"/>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2000"/>
                                        <p:tgtEl>
                                          <p:spTgt spid="13"/>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linds(horizontal)">
                                      <p:cBhvr>
                                        <p:cTn id="55" dur="2000"/>
                                        <p:tgtEl>
                                          <p:spTgt spid="15"/>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blinds(horizontal)">
                                      <p:cBhvr>
                                        <p:cTn id="58" dur="2000"/>
                                        <p:tgtEl>
                                          <p:spTgt spid="17"/>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2000"/>
                                        <p:tgtEl>
                                          <p:spTgt spid="20"/>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horizontal)">
                                      <p:cBhvr>
                                        <p:cTn id="64" dur="2000"/>
                                        <p:tgtEl>
                                          <p:spTgt spid="12"/>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2000"/>
                                        <p:tgtEl>
                                          <p:spTgt spid="14"/>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blinds(horizontal)">
                                      <p:cBhvr>
                                        <p:cTn id="70" dur="2000"/>
                                        <p:tgtEl>
                                          <p:spTgt spid="16"/>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blinds(horizontal)">
                                      <p:cBhvr>
                                        <p:cTn id="73" dur="2000"/>
                                        <p:tgtEl>
                                          <p:spTgt spid="18"/>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blinds(horizontal)">
                                      <p:cBhvr>
                                        <p:cTn id="76" dur="2000"/>
                                        <p:tgtEl>
                                          <p:spTgt spid="19"/>
                                        </p:tgtEl>
                                      </p:cBhvr>
                                    </p:animEffect>
                                  </p:childTnLst>
                                </p:cTn>
                              </p:par>
                              <p:par>
                                <p:cTn id="77" presetID="8" presetClass="emph" presetSubtype="0" fill="hold" grpId="2"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14"/>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2"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2"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2"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2"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fill="hold" grpId="3" nodeType="withEffect">
                                  <p:stCondLst>
                                    <p:cond delay="0"/>
                                  </p:stCondLst>
                                  <p:childTnLst>
                                    <p:animRot by="5400000">
                                      <p:cBhvr>
                                        <p:cTn id="98" dur="2000" fill="hold"/>
                                        <p:tgtEl>
                                          <p:spTgt spid="11"/>
                                        </p:tgtEl>
                                        <p:attrNameLst>
                                          <p:attrName>r</p:attrName>
                                        </p:attrNameLst>
                                      </p:cBhvr>
                                    </p:animRot>
                                  </p:childTnLst>
                                </p:cTn>
                              </p:par>
                              <p:par>
                                <p:cTn id="99" presetID="8" presetClass="emph" presetSubtype="0" fill="hold" grpId="3" nodeType="withEffect">
                                  <p:stCondLst>
                                    <p:cond delay="0"/>
                                  </p:stCondLst>
                                  <p:childTnLst>
                                    <p:animRot by="5400000">
                                      <p:cBhvr>
                                        <p:cTn id="100" dur="2000" fill="hold"/>
                                        <p:tgtEl>
                                          <p:spTgt spid="13"/>
                                        </p:tgtEl>
                                        <p:attrNameLst>
                                          <p:attrName>r</p:attrName>
                                        </p:attrNameLst>
                                      </p:cBhvr>
                                    </p:animRot>
                                  </p:childTnLst>
                                </p:cTn>
                              </p:par>
                              <p:par>
                                <p:cTn id="101" presetID="8" presetClass="emph" presetSubtype="0" fill="hold" grpId="3" nodeType="withEffect">
                                  <p:stCondLst>
                                    <p:cond delay="0"/>
                                  </p:stCondLst>
                                  <p:childTnLst>
                                    <p:animRot by="5400000">
                                      <p:cBhvr>
                                        <p:cTn id="102" dur="2000" fill="hold"/>
                                        <p:tgtEl>
                                          <p:spTgt spid="15"/>
                                        </p:tgtEl>
                                        <p:attrNameLst>
                                          <p:attrName>r</p:attrName>
                                        </p:attrNameLst>
                                      </p:cBhvr>
                                    </p:animRot>
                                  </p:childTnLst>
                                </p:cTn>
                              </p:par>
                              <p:par>
                                <p:cTn id="103" presetID="8" presetClass="emph" presetSubtype="0" fill="hold" grpId="3" nodeType="withEffect">
                                  <p:stCondLst>
                                    <p:cond delay="0"/>
                                  </p:stCondLst>
                                  <p:childTnLst>
                                    <p:animRot by="5400000">
                                      <p:cBhvr>
                                        <p:cTn id="104" dur="2000" fill="hold"/>
                                        <p:tgtEl>
                                          <p:spTgt spid="17"/>
                                        </p:tgtEl>
                                        <p:attrNameLst>
                                          <p:attrName>r</p:attrName>
                                        </p:attrNameLst>
                                      </p:cBhvr>
                                    </p:animRot>
                                  </p:childTnLst>
                                </p:cTn>
                              </p:par>
                              <p:par>
                                <p:cTn id="105" presetID="8" presetClass="emph" presetSubtype="0" fill="hold" grpId="3" nodeType="withEffect">
                                  <p:stCondLst>
                                    <p:cond delay="0"/>
                                  </p:stCondLst>
                                  <p:childTnLst>
                                    <p:animRot by="5400000">
                                      <p:cBhvr>
                                        <p:cTn id="106" dur="2000" fill="hold"/>
                                        <p:tgtEl>
                                          <p:spTgt spid="20"/>
                                        </p:tgtEl>
                                        <p:attrNameLst>
                                          <p:attrName>r</p:attrName>
                                        </p:attrNameLst>
                                      </p:cBhvr>
                                    </p:animRot>
                                  </p:childTnLst>
                                </p:cTn>
                              </p:par>
                              <p:par>
                                <p:cTn id="107" presetID="8" presetClass="emph" presetSubtype="0" fill="hold" grpId="3" nodeType="withEffect">
                                  <p:stCondLst>
                                    <p:cond delay="0"/>
                                  </p:stCondLst>
                                  <p:childTnLst>
                                    <p:animRot by="-5400000">
                                      <p:cBhvr>
                                        <p:cTn id="108" dur="2000" fill="hold"/>
                                        <p:tgtEl>
                                          <p:spTgt spid="12"/>
                                        </p:tgtEl>
                                        <p:attrNameLst>
                                          <p:attrName>r</p:attrName>
                                        </p:attrNameLst>
                                      </p:cBhvr>
                                    </p:animRot>
                                  </p:childTnLst>
                                </p:cTn>
                              </p:par>
                              <p:par>
                                <p:cTn id="109" presetID="8" presetClass="emph" presetSubtype="0" fill="hold" grpId="3" nodeType="withEffect">
                                  <p:stCondLst>
                                    <p:cond delay="0"/>
                                  </p:stCondLst>
                                  <p:childTnLst>
                                    <p:animRot by="-5400000">
                                      <p:cBhvr>
                                        <p:cTn id="110" dur="2000" fill="hold"/>
                                        <p:tgtEl>
                                          <p:spTgt spid="14"/>
                                        </p:tgtEl>
                                        <p:attrNameLst>
                                          <p:attrName>r</p:attrName>
                                        </p:attrNameLst>
                                      </p:cBhvr>
                                    </p:animRot>
                                  </p:childTnLst>
                                </p:cTn>
                              </p:par>
                              <p:par>
                                <p:cTn id="111" presetID="8" presetClass="emph" presetSubtype="0" fill="hold" grpId="3" nodeType="withEffect">
                                  <p:stCondLst>
                                    <p:cond delay="0"/>
                                  </p:stCondLst>
                                  <p:childTnLst>
                                    <p:animRot by="-5400000">
                                      <p:cBhvr>
                                        <p:cTn id="112" dur="2000" fill="hold"/>
                                        <p:tgtEl>
                                          <p:spTgt spid="16"/>
                                        </p:tgtEl>
                                        <p:attrNameLst>
                                          <p:attrName>r</p:attrName>
                                        </p:attrNameLst>
                                      </p:cBhvr>
                                    </p:animRot>
                                  </p:childTnLst>
                                </p:cTn>
                              </p:par>
                              <p:par>
                                <p:cTn id="113" presetID="8" presetClass="emph" presetSubtype="0" fill="hold" grpId="3" nodeType="withEffect">
                                  <p:stCondLst>
                                    <p:cond delay="0"/>
                                  </p:stCondLst>
                                  <p:childTnLst>
                                    <p:animRot by="-5400000">
                                      <p:cBhvr>
                                        <p:cTn id="114" dur="2000" fill="hold"/>
                                        <p:tgtEl>
                                          <p:spTgt spid="18"/>
                                        </p:tgtEl>
                                        <p:attrNameLst>
                                          <p:attrName>r</p:attrName>
                                        </p:attrNameLst>
                                      </p:cBhvr>
                                    </p:animRot>
                                  </p:childTnLst>
                                </p:cTn>
                              </p:par>
                              <p:par>
                                <p:cTn id="115" presetID="8" presetClass="emph" presetSubtype="0" fill="hold" grpId="3" nodeType="withEffect">
                                  <p:stCondLst>
                                    <p:cond delay="0"/>
                                  </p:stCondLst>
                                  <p:childTnLst>
                                    <p:animRot by="-5400000">
                                      <p:cBhvr>
                                        <p:cTn id="116" dur="2000" fill="hold"/>
                                        <p:tgtEl>
                                          <p:spTgt spid="19"/>
                                        </p:tgtEl>
                                        <p:attrNameLst>
                                          <p:attrName>r</p:attrName>
                                        </p:attrNameLst>
                                      </p:cBhvr>
                                    </p:animRot>
                                  </p:childTnLst>
                                </p:cTn>
                              </p:par>
                            </p:childTnLst>
                          </p:cTn>
                        </p:par>
                        <p:par>
                          <p:cTn id="117" fill="hold">
                            <p:stCondLst>
                              <p:cond delay="2000"/>
                            </p:stCondLst>
                            <p:childTnLst>
                              <p:par>
                                <p:cTn id="118" presetID="2" presetClass="exit" presetSubtype="2" fill="hold" grpId="4" nodeType="afterEffect">
                                  <p:stCondLst>
                                    <p:cond delay="0"/>
                                  </p:stCondLst>
                                  <p:childTnLst>
                                    <p:anim calcmode="lin" valueType="num">
                                      <p:cBhvr additive="base">
                                        <p:cTn id="119" dur="2000"/>
                                        <p:tgtEl>
                                          <p:spTgt spid="11"/>
                                        </p:tgtEl>
                                        <p:attrNameLst>
                                          <p:attrName>ppt_x</p:attrName>
                                        </p:attrNameLst>
                                      </p:cBhvr>
                                      <p:tavLst>
                                        <p:tav tm="0">
                                          <p:val>
                                            <p:strVal val="ppt_x"/>
                                          </p:val>
                                        </p:tav>
                                        <p:tav tm="100000">
                                          <p:val>
                                            <p:strVal val="1+ppt_w/2"/>
                                          </p:val>
                                        </p:tav>
                                      </p:tavLst>
                                    </p:anim>
                                    <p:anim calcmode="lin" valueType="num">
                                      <p:cBhvr additive="base">
                                        <p:cTn id="120" dur="2000"/>
                                        <p:tgtEl>
                                          <p:spTgt spid="11"/>
                                        </p:tgtEl>
                                        <p:attrNameLst>
                                          <p:attrName>ppt_y</p:attrName>
                                        </p:attrNameLst>
                                      </p:cBhvr>
                                      <p:tavLst>
                                        <p:tav tm="0">
                                          <p:val>
                                            <p:strVal val="ppt_y"/>
                                          </p:val>
                                        </p:tav>
                                        <p:tav tm="100000">
                                          <p:val>
                                            <p:strVal val="ppt_y"/>
                                          </p:val>
                                        </p:tav>
                                      </p:tavLst>
                                    </p:anim>
                                    <p:set>
                                      <p:cBhvr>
                                        <p:cTn id="121" dur="1" fill="hold">
                                          <p:stCondLst>
                                            <p:cond delay="1999"/>
                                          </p:stCondLst>
                                        </p:cTn>
                                        <p:tgtEl>
                                          <p:spTgt spid="11"/>
                                        </p:tgtEl>
                                        <p:attrNameLst>
                                          <p:attrName>style.visibility</p:attrName>
                                        </p:attrNameLst>
                                      </p:cBhvr>
                                      <p:to>
                                        <p:strVal val="hidden"/>
                                      </p:to>
                                    </p:set>
                                  </p:childTnLst>
                                </p:cTn>
                              </p:par>
                              <p:par>
                                <p:cTn id="122" presetID="2" presetClass="exit" presetSubtype="2" fill="hold" grpId="4" nodeType="withEffect">
                                  <p:stCondLst>
                                    <p:cond delay="0"/>
                                  </p:stCondLst>
                                  <p:childTnLst>
                                    <p:anim calcmode="lin" valueType="num">
                                      <p:cBhvr additive="base">
                                        <p:cTn id="123" dur="2000"/>
                                        <p:tgtEl>
                                          <p:spTgt spid="13"/>
                                        </p:tgtEl>
                                        <p:attrNameLst>
                                          <p:attrName>ppt_x</p:attrName>
                                        </p:attrNameLst>
                                      </p:cBhvr>
                                      <p:tavLst>
                                        <p:tav tm="0">
                                          <p:val>
                                            <p:strVal val="ppt_x"/>
                                          </p:val>
                                        </p:tav>
                                        <p:tav tm="100000">
                                          <p:val>
                                            <p:strVal val="1+ppt_w/2"/>
                                          </p:val>
                                        </p:tav>
                                      </p:tavLst>
                                    </p:anim>
                                    <p:anim calcmode="lin" valueType="num">
                                      <p:cBhvr additive="base">
                                        <p:cTn id="124" dur="2000"/>
                                        <p:tgtEl>
                                          <p:spTgt spid="13"/>
                                        </p:tgtEl>
                                        <p:attrNameLst>
                                          <p:attrName>ppt_y</p:attrName>
                                        </p:attrNameLst>
                                      </p:cBhvr>
                                      <p:tavLst>
                                        <p:tav tm="0">
                                          <p:val>
                                            <p:strVal val="ppt_y"/>
                                          </p:val>
                                        </p:tav>
                                        <p:tav tm="100000">
                                          <p:val>
                                            <p:strVal val="ppt_y"/>
                                          </p:val>
                                        </p:tav>
                                      </p:tavLst>
                                    </p:anim>
                                    <p:set>
                                      <p:cBhvr>
                                        <p:cTn id="125" dur="1" fill="hold">
                                          <p:stCondLst>
                                            <p:cond delay="1999"/>
                                          </p:stCondLst>
                                        </p:cTn>
                                        <p:tgtEl>
                                          <p:spTgt spid="13"/>
                                        </p:tgtEl>
                                        <p:attrNameLst>
                                          <p:attrName>style.visibility</p:attrName>
                                        </p:attrNameLst>
                                      </p:cBhvr>
                                      <p:to>
                                        <p:strVal val="hidden"/>
                                      </p:to>
                                    </p:set>
                                  </p:childTnLst>
                                </p:cTn>
                              </p:par>
                              <p:par>
                                <p:cTn id="126" presetID="2" presetClass="exit" presetSubtype="2" fill="hold" grpId="4" nodeType="withEffect">
                                  <p:stCondLst>
                                    <p:cond delay="0"/>
                                  </p:stCondLst>
                                  <p:childTnLst>
                                    <p:anim calcmode="lin" valueType="num">
                                      <p:cBhvr additive="base">
                                        <p:cTn id="127" dur="2000"/>
                                        <p:tgtEl>
                                          <p:spTgt spid="15"/>
                                        </p:tgtEl>
                                        <p:attrNameLst>
                                          <p:attrName>ppt_x</p:attrName>
                                        </p:attrNameLst>
                                      </p:cBhvr>
                                      <p:tavLst>
                                        <p:tav tm="0">
                                          <p:val>
                                            <p:strVal val="ppt_x"/>
                                          </p:val>
                                        </p:tav>
                                        <p:tav tm="100000">
                                          <p:val>
                                            <p:strVal val="1+ppt_w/2"/>
                                          </p:val>
                                        </p:tav>
                                      </p:tavLst>
                                    </p:anim>
                                    <p:anim calcmode="lin" valueType="num">
                                      <p:cBhvr additive="base">
                                        <p:cTn id="128" dur="2000"/>
                                        <p:tgtEl>
                                          <p:spTgt spid="15"/>
                                        </p:tgtEl>
                                        <p:attrNameLst>
                                          <p:attrName>ppt_y</p:attrName>
                                        </p:attrNameLst>
                                      </p:cBhvr>
                                      <p:tavLst>
                                        <p:tav tm="0">
                                          <p:val>
                                            <p:strVal val="ppt_y"/>
                                          </p:val>
                                        </p:tav>
                                        <p:tav tm="100000">
                                          <p:val>
                                            <p:strVal val="ppt_y"/>
                                          </p:val>
                                        </p:tav>
                                      </p:tavLst>
                                    </p:anim>
                                    <p:set>
                                      <p:cBhvr>
                                        <p:cTn id="129" dur="1" fill="hold">
                                          <p:stCondLst>
                                            <p:cond delay="1999"/>
                                          </p:stCondLst>
                                        </p:cTn>
                                        <p:tgtEl>
                                          <p:spTgt spid="15"/>
                                        </p:tgtEl>
                                        <p:attrNameLst>
                                          <p:attrName>style.visibility</p:attrName>
                                        </p:attrNameLst>
                                      </p:cBhvr>
                                      <p:to>
                                        <p:strVal val="hidden"/>
                                      </p:to>
                                    </p:set>
                                  </p:childTnLst>
                                </p:cTn>
                              </p:par>
                              <p:par>
                                <p:cTn id="130" presetID="2" presetClass="exit" presetSubtype="2" fill="hold" grpId="4" nodeType="withEffect">
                                  <p:stCondLst>
                                    <p:cond delay="0"/>
                                  </p:stCondLst>
                                  <p:childTnLst>
                                    <p:anim calcmode="lin" valueType="num">
                                      <p:cBhvr additive="base">
                                        <p:cTn id="131" dur="2000"/>
                                        <p:tgtEl>
                                          <p:spTgt spid="17"/>
                                        </p:tgtEl>
                                        <p:attrNameLst>
                                          <p:attrName>ppt_x</p:attrName>
                                        </p:attrNameLst>
                                      </p:cBhvr>
                                      <p:tavLst>
                                        <p:tav tm="0">
                                          <p:val>
                                            <p:strVal val="ppt_x"/>
                                          </p:val>
                                        </p:tav>
                                        <p:tav tm="100000">
                                          <p:val>
                                            <p:strVal val="1+ppt_w/2"/>
                                          </p:val>
                                        </p:tav>
                                      </p:tavLst>
                                    </p:anim>
                                    <p:anim calcmode="lin" valueType="num">
                                      <p:cBhvr additive="base">
                                        <p:cTn id="132" dur="2000"/>
                                        <p:tgtEl>
                                          <p:spTgt spid="17"/>
                                        </p:tgtEl>
                                        <p:attrNameLst>
                                          <p:attrName>ppt_y</p:attrName>
                                        </p:attrNameLst>
                                      </p:cBhvr>
                                      <p:tavLst>
                                        <p:tav tm="0">
                                          <p:val>
                                            <p:strVal val="ppt_y"/>
                                          </p:val>
                                        </p:tav>
                                        <p:tav tm="100000">
                                          <p:val>
                                            <p:strVal val="ppt_y"/>
                                          </p:val>
                                        </p:tav>
                                      </p:tavLst>
                                    </p:anim>
                                    <p:set>
                                      <p:cBhvr>
                                        <p:cTn id="133" dur="1" fill="hold">
                                          <p:stCondLst>
                                            <p:cond delay="1999"/>
                                          </p:stCondLst>
                                        </p:cTn>
                                        <p:tgtEl>
                                          <p:spTgt spid="17"/>
                                        </p:tgtEl>
                                        <p:attrNameLst>
                                          <p:attrName>style.visibility</p:attrName>
                                        </p:attrNameLst>
                                      </p:cBhvr>
                                      <p:to>
                                        <p:strVal val="hidden"/>
                                      </p:to>
                                    </p:set>
                                  </p:childTnLst>
                                </p:cTn>
                              </p:par>
                              <p:par>
                                <p:cTn id="134" presetID="2" presetClass="exit" presetSubtype="2" fill="hold" grpId="4" nodeType="withEffect">
                                  <p:stCondLst>
                                    <p:cond delay="0"/>
                                  </p:stCondLst>
                                  <p:childTnLst>
                                    <p:anim calcmode="lin" valueType="num">
                                      <p:cBhvr additive="base">
                                        <p:cTn id="135" dur="2000"/>
                                        <p:tgtEl>
                                          <p:spTgt spid="20"/>
                                        </p:tgtEl>
                                        <p:attrNameLst>
                                          <p:attrName>ppt_x</p:attrName>
                                        </p:attrNameLst>
                                      </p:cBhvr>
                                      <p:tavLst>
                                        <p:tav tm="0">
                                          <p:val>
                                            <p:strVal val="ppt_x"/>
                                          </p:val>
                                        </p:tav>
                                        <p:tav tm="100000">
                                          <p:val>
                                            <p:strVal val="1+ppt_w/2"/>
                                          </p:val>
                                        </p:tav>
                                      </p:tavLst>
                                    </p:anim>
                                    <p:anim calcmode="lin" valueType="num">
                                      <p:cBhvr additive="base">
                                        <p:cTn id="136" dur="2000"/>
                                        <p:tgtEl>
                                          <p:spTgt spid="20"/>
                                        </p:tgtEl>
                                        <p:attrNameLst>
                                          <p:attrName>ppt_y</p:attrName>
                                        </p:attrNameLst>
                                      </p:cBhvr>
                                      <p:tavLst>
                                        <p:tav tm="0">
                                          <p:val>
                                            <p:strVal val="ppt_y"/>
                                          </p:val>
                                        </p:tav>
                                        <p:tav tm="100000">
                                          <p:val>
                                            <p:strVal val="ppt_y"/>
                                          </p:val>
                                        </p:tav>
                                      </p:tavLst>
                                    </p:anim>
                                    <p:set>
                                      <p:cBhvr>
                                        <p:cTn id="137" dur="1" fill="hold">
                                          <p:stCondLst>
                                            <p:cond delay="1999"/>
                                          </p:stCondLst>
                                        </p:cTn>
                                        <p:tgtEl>
                                          <p:spTgt spid="20"/>
                                        </p:tgtEl>
                                        <p:attrNameLst>
                                          <p:attrName>style.visibility</p:attrName>
                                        </p:attrNameLst>
                                      </p:cBhvr>
                                      <p:to>
                                        <p:strVal val="hidden"/>
                                      </p:to>
                                    </p:set>
                                  </p:childTnLst>
                                </p:cTn>
                              </p:par>
                              <p:par>
                                <p:cTn id="138" presetID="2" presetClass="exit" presetSubtype="8" fill="hold" grpId="4" nodeType="withEffect">
                                  <p:stCondLst>
                                    <p:cond delay="0"/>
                                  </p:stCondLst>
                                  <p:childTnLst>
                                    <p:anim calcmode="lin" valueType="num">
                                      <p:cBhvr additive="base">
                                        <p:cTn id="139" dur="2000"/>
                                        <p:tgtEl>
                                          <p:spTgt spid="12"/>
                                        </p:tgtEl>
                                        <p:attrNameLst>
                                          <p:attrName>ppt_x</p:attrName>
                                        </p:attrNameLst>
                                      </p:cBhvr>
                                      <p:tavLst>
                                        <p:tav tm="0">
                                          <p:val>
                                            <p:strVal val="ppt_x"/>
                                          </p:val>
                                        </p:tav>
                                        <p:tav tm="100000">
                                          <p:val>
                                            <p:strVal val="0-ppt_w/2"/>
                                          </p:val>
                                        </p:tav>
                                      </p:tavLst>
                                    </p:anim>
                                    <p:anim calcmode="lin" valueType="num">
                                      <p:cBhvr additive="base">
                                        <p:cTn id="140" dur="2000"/>
                                        <p:tgtEl>
                                          <p:spTgt spid="12"/>
                                        </p:tgtEl>
                                        <p:attrNameLst>
                                          <p:attrName>ppt_y</p:attrName>
                                        </p:attrNameLst>
                                      </p:cBhvr>
                                      <p:tavLst>
                                        <p:tav tm="0">
                                          <p:val>
                                            <p:strVal val="ppt_y"/>
                                          </p:val>
                                        </p:tav>
                                        <p:tav tm="100000">
                                          <p:val>
                                            <p:strVal val="ppt_y"/>
                                          </p:val>
                                        </p:tav>
                                      </p:tavLst>
                                    </p:anim>
                                    <p:set>
                                      <p:cBhvr>
                                        <p:cTn id="141" dur="1" fill="hold">
                                          <p:stCondLst>
                                            <p:cond delay="1999"/>
                                          </p:stCondLst>
                                        </p:cTn>
                                        <p:tgtEl>
                                          <p:spTgt spid="12"/>
                                        </p:tgtEl>
                                        <p:attrNameLst>
                                          <p:attrName>style.visibility</p:attrName>
                                        </p:attrNameLst>
                                      </p:cBhvr>
                                      <p:to>
                                        <p:strVal val="hidden"/>
                                      </p:to>
                                    </p:set>
                                  </p:childTnLst>
                                </p:cTn>
                              </p:par>
                              <p:par>
                                <p:cTn id="142" presetID="2" presetClass="exit" presetSubtype="8" fill="hold" grpId="4" nodeType="withEffect">
                                  <p:stCondLst>
                                    <p:cond delay="0"/>
                                  </p:stCondLst>
                                  <p:childTnLst>
                                    <p:anim calcmode="lin" valueType="num">
                                      <p:cBhvr additive="base">
                                        <p:cTn id="143" dur="2000"/>
                                        <p:tgtEl>
                                          <p:spTgt spid="14"/>
                                        </p:tgtEl>
                                        <p:attrNameLst>
                                          <p:attrName>ppt_x</p:attrName>
                                        </p:attrNameLst>
                                      </p:cBhvr>
                                      <p:tavLst>
                                        <p:tav tm="0">
                                          <p:val>
                                            <p:strVal val="ppt_x"/>
                                          </p:val>
                                        </p:tav>
                                        <p:tav tm="100000">
                                          <p:val>
                                            <p:strVal val="0-ppt_w/2"/>
                                          </p:val>
                                        </p:tav>
                                      </p:tavLst>
                                    </p:anim>
                                    <p:anim calcmode="lin" valueType="num">
                                      <p:cBhvr additive="base">
                                        <p:cTn id="144" dur="2000"/>
                                        <p:tgtEl>
                                          <p:spTgt spid="14"/>
                                        </p:tgtEl>
                                        <p:attrNameLst>
                                          <p:attrName>ppt_y</p:attrName>
                                        </p:attrNameLst>
                                      </p:cBhvr>
                                      <p:tavLst>
                                        <p:tav tm="0">
                                          <p:val>
                                            <p:strVal val="ppt_y"/>
                                          </p:val>
                                        </p:tav>
                                        <p:tav tm="100000">
                                          <p:val>
                                            <p:strVal val="ppt_y"/>
                                          </p:val>
                                        </p:tav>
                                      </p:tavLst>
                                    </p:anim>
                                    <p:set>
                                      <p:cBhvr>
                                        <p:cTn id="145" dur="1" fill="hold">
                                          <p:stCondLst>
                                            <p:cond delay="1999"/>
                                          </p:stCondLst>
                                        </p:cTn>
                                        <p:tgtEl>
                                          <p:spTgt spid="14"/>
                                        </p:tgtEl>
                                        <p:attrNameLst>
                                          <p:attrName>style.visibility</p:attrName>
                                        </p:attrNameLst>
                                      </p:cBhvr>
                                      <p:to>
                                        <p:strVal val="hidden"/>
                                      </p:to>
                                    </p:set>
                                  </p:childTnLst>
                                </p:cTn>
                              </p:par>
                              <p:par>
                                <p:cTn id="146" presetID="2" presetClass="exit" presetSubtype="8" fill="hold" grpId="4" nodeType="withEffect">
                                  <p:stCondLst>
                                    <p:cond delay="0"/>
                                  </p:stCondLst>
                                  <p:childTnLst>
                                    <p:anim calcmode="lin" valueType="num">
                                      <p:cBhvr additive="base">
                                        <p:cTn id="147" dur="2000"/>
                                        <p:tgtEl>
                                          <p:spTgt spid="16"/>
                                        </p:tgtEl>
                                        <p:attrNameLst>
                                          <p:attrName>ppt_x</p:attrName>
                                        </p:attrNameLst>
                                      </p:cBhvr>
                                      <p:tavLst>
                                        <p:tav tm="0">
                                          <p:val>
                                            <p:strVal val="ppt_x"/>
                                          </p:val>
                                        </p:tav>
                                        <p:tav tm="100000">
                                          <p:val>
                                            <p:strVal val="0-ppt_w/2"/>
                                          </p:val>
                                        </p:tav>
                                      </p:tavLst>
                                    </p:anim>
                                    <p:anim calcmode="lin" valueType="num">
                                      <p:cBhvr additive="base">
                                        <p:cTn id="148" dur="2000"/>
                                        <p:tgtEl>
                                          <p:spTgt spid="16"/>
                                        </p:tgtEl>
                                        <p:attrNameLst>
                                          <p:attrName>ppt_y</p:attrName>
                                        </p:attrNameLst>
                                      </p:cBhvr>
                                      <p:tavLst>
                                        <p:tav tm="0">
                                          <p:val>
                                            <p:strVal val="ppt_y"/>
                                          </p:val>
                                        </p:tav>
                                        <p:tav tm="100000">
                                          <p:val>
                                            <p:strVal val="ppt_y"/>
                                          </p:val>
                                        </p:tav>
                                      </p:tavLst>
                                    </p:anim>
                                    <p:set>
                                      <p:cBhvr>
                                        <p:cTn id="149" dur="1" fill="hold">
                                          <p:stCondLst>
                                            <p:cond delay="1999"/>
                                          </p:stCondLst>
                                        </p:cTn>
                                        <p:tgtEl>
                                          <p:spTgt spid="16"/>
                                        </p:tgtEl>
                                        <p:attrNameLst>
                                          <p:attrName>style.visibility</p:attrName>
                                        </p:attrNameLst>
                                      </p:cBhvr>
                                      <p:to>
                                        <p:strVal val="hidden"/>
                                      </p:to>
                                    </p:set>
                                  </p:childTnLst>
                                </p:cTn>
                              </p:par>
                              <p:par>
                                <p:cTn id="150" presetID="2" presetClass="exit" presetSubtype="8" fill="hold" grpId="4" nodeType="withEffect">
                                  <p:stCondLst>
                                    <p:cond delay="0"/>
                                  </p:stCondLst>
                                  <p:childTnLst>
                                    <p:anim calcmode="lin" valueType="num">
                                      <p:cBhvr additive="base">
                                        <p:cTn id="151" dur="2000"/>
                                        <p:tgtEl>
                                          <p:spTgt spid="18"/>
                                        </p:tgtEl>
                                        <p:attrNameLst>
                                          <p:attrName>ppt_x</p:attrName>
                                        </p:attrNameLst>
                                      </p:cBhvr>
                                      <p:tavLst>
                                        <p:tav tm="0">
                                          <p:val>
                                            <p:strVal val="ppt_x"/>
                                          </p:val>
                                        </p:tav>
                                        <p:tav tm="100000">
                                          <p:val>
                                            <p:strVal val="0-ppt_w/2"/>
                                          </p:val>
                                        </p:tav>
                                      </p:tavLst>
                                    </p:anim>
                                    <p:anim calcmode="lin" valueType="num">
                                      <p:cBhvr additive="base">
                                        <p:cTn id="152" dur="2000"/>
                                        <p:tgtEl>
                                          <p:spTgt spid="18"/>
                                        </p:tgtEl>
                                        <p:attrNameLst>
                                          <p:attrName>ppt_y</p:attrName>
                                        </p:attrNameLst>
                                      </p:cBhvr>
                                      <p:tavLst>
                                        <p:tav tm="0">
                                          <p:val>
                                            <p:strVal val="ppt_y"/>
                                          </p:val>
                                        </p:tav>
                                        <p:tav tm="100000">
                                          <p:val>
                                            <p:strVal val="ppt_y"/>
                                          </p:val>
                                        </p:tav>
                                      </p:tavLst>
                                    </p:anim>
                                    <p:set>
                                      <p:cBhvr>
                                        <p:cTn id="153" dur="1" fill="hold">
                                          <p:stCondLst>
                                            <p:cond delay="1999"/>
                                          </p:stCondLst>
                                        </p:cTn>
                                        <p:tgtEl>
                                          <p:spTgt spid="18"/>
                                        </p:tgtEl>
                                        <p:attrNameLst>
                                          <p:attrName>style.visibility</p:attrName>
                                        </p:attrNameLst>
                                      </p:cBhvr>
                                      <p:to>
                                        <p:strVal val="hidden"/>
                                      </p:to>
                                    </p:set>
                                  </p:childTnLst>
                                </p:cTn>
                              </p:par>
                              <p:par>
                                <p:cTn id="154" presetID="2" presetClass="exit" presetSubtype="8" fill="hold" grpId="4" nodeType="withEffect">
                                  <p:stCondLst>
                                    <p:cond delay="0"/>
                                  </p:stCondLst>
                                  <p:childTnLst>
                                    <p:anim calcmode="lin" valueType="num">
                                      <p:cBhvr additive="base">
                                        <p:cTn id="155" dur="2000"/>
                                        <p:tgtEl>
                                          <p:spTgt spid="19"/>
                                        </p:tgtEl>
                                        <p:attrNameLst>
                                          <p:attrName>ppt_x</p:attrName>
                                        </p:attrNameLst>
                                      </p:cBhvr>
                                      <p:tavLst>
                                        <p:tav tm="0">
                                          <p:val>
                                            <p:strVal val="ppt_x"/>
                                          </p:val>
                                        </p:tav>
                                        <p:tav tm="100000">
                                          <p:val>
                                            <p:strVal val="0-ppt_w/2"/>
                                          </p:val>
                                        </p:tav>
                                      </p:tavLst>
                                    </p:anim>
                                    <p:anim calcmode="lin" valueType="num">
                                      <p:cBhvr additive="base">
                                        <p:cTn id="156" dur="2000"/>
                                        <p:tgtEl>
                                          <p:spTgt spid="19"/>
                                        </p:tgtEl>
                                        <p:attrNameLst>
                                          <p:attrName>ppt_y</p:attrName>
                                        </p:attrNameLst>
                                      </p:cBhvr>
                                      <p:tavLst>
                                        <p:tav tm="0">
                                          <p:val>
                                            <p:strVal val="ppt_y"/>
                                          </p:val>
                                        </p:tav>
                                        <p:tav tm="100000">
                                          <p:val>
                                            <p:strVal val="ppt_y"/>
                                          </p:val>
                                        </p:tav>
                                      </p:tavLst>
                                    </p:anim>
                                    <p:set>
                                      <p:cBhvr>
                                        <p:cTn id="157" dur="1" fill="hold">
                                          <p:stCondLst>
                                            <p:cond delay="1999"/>
                                          </p:stCondLst>
                                        </p:cTn>
                                        <p:tgtEl>
                                          <p:spTgt spid="19"/>
                                        </p:tgtEl>
                                        <p:attrNameLst>
                                          <p:attrName>style.visibility</p:attrName>
                                        </p:attrNameLst>
                                      </p:cBhvr>
                                      <p:to>
                                        <p:strVal val="hidden"/>
                                      </p:to>
                                    </p:set>
                                  </p:childTnLst>
                                </p:cTn>
                              </p:par>
                              <p:par>
                                <p:cTn id="158" presetID="17"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 calcmode="lin" valueType="num">
                                      <p:cBhvr>
                                        <p:cTn id="160" dur="2000" fill="hold"/>
                                        <p:tgtEl>
                                          <p:spTgt spid="2"/>
                                        </p:tgtEl>
                                        <p:attrNameLst>
                                          <p:attrName>ppt_w</p:attrName>
                                        </p:attrNameLst>
                                      </p:cBhvr>
                                      <p:tavLst>
                                        <p:tav tm="0">
                                          <p:val>
                                            <p:fltVal val="0"/>
                                          </p:val>
                                        </p:tav>
                                        <p:tav tm="100000">
                                          <p:val>
                                            <p:strVal val="#ppt_w"/>
                                          </p:val>
                                        </p:tav>
                                      </p:tavLst>
                                    </p:anim>
                                    <p:anim calcmode="lin" valueType="num">
                                      <p:cBhvr>
                                        <p:cTn id="16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357290" y="285734"/>
            <a:ext cx="6787286" cy="5143500"/>
          </a:xfrm>
          <a:prstGeom prst="rect">
            <a:avLst/>
          </a:prstGeom>
        </p:spPr>
      </p:pic>
      <p:sp>
        <p:nvSpPr>
          <p:cNvPr id="3" name="2 CuadroTexto"/>
          <p:cNvSpPr txBox="1"/>
          <p:nvPr/>
        </p:nvSpPr>
        <p:spPr>
          <a:xfrm>
            <a:off x="2214546" y="1214428"/>
            <a:ext cx="3857652" cy="2246769"/>
          </a:xfrm>
          <a:prstGeom prst="rect">
            <a:avLst/>
          </a:prstGeom>
          <a:noFill/>
        </p:spPr>
        <p:txBody>
          <a:bodyPr wrap="square" rtlCol="0">
            <a:spAutoFit/>
          </a:bodyPr>
          <a:lstStyle/>
          <a:p>
            <a:pPr algn="ctr"/>
            <a:r>
              <a:rPr lang="es-PE" sz="2000" dirty="0" smtClean="0"/>
              <a:t>La primavera me hizo sentir los astros</a:t>
            </a:r>
            <a:br>
              <a:rPr lang="es-PE" sz="2000" dirty="0" smtClean="0"/>
            </a:br>
            <a:r>
              <a:rPr lang="es-PE" sz="2000" dirty="0" smtClean="0"/>
              <a:t>en un breve suspiro, el murmullo de su noche se adentró en mi vida . Las flores, los pájaros hicieron que mis sentidos se agudizaran</a:t>
            </a:r>
            <a:br>
              <a:rPr lang="es-PE" sz="2000" dirty="0" smtClean="0"/>
            </a:br>
            <a:r>
              <a:rPr lang="es-PE" sz="2000" dirty="0" smtClean="0"/>
              <a:t>cada vez más .Me  fundí en esta primavera,</a:t>
            </a:r>
            <a:br>
              <a:rPr lang="es-PE" sz="2000" dirty="0" smtClean="0"/>
            </a:br>
            <a:r>
              <a:rPr lang="es-PE" sz="2000" dirty="0" smtClean="0"/>
              <a:t>sentí sus labios y palpité su belleza,</a:t>
            </a:r>
            <a:br>
              <a:rPr lang="es-PE" sz="2000" dirty="0" smtClean="0"/>
            </a:br>
            <a:r>
              <a:rPr lang="es-PE" sz="2000" dirty="0" smtClean="0"/>
              <a:t>gracias primavera...</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66FF"/>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55757_krokusy_kwiaty_wios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1857358" y="2643207"/>
            <a:ext cx="2637022" cy="2500330"/>
          </a:xfrm>
          <a:prstGeom prst="teardrop">
            <a:avLst/>
          </a:prstGeom>
          <a:blipFill dpi="0" rotWithShape="1">
            <a:blip r:embed="rId3">
              <a:duotone>
                <a:prstClr val="black"/>
                <a:schemeClr val="accent3">
                  <a:tint val="45000"/>
                  <a:satMod val="400000"/>
                </a:schemeClr>
              </a:duotone>
              <a:lum contrast="40000"/>
            </a:blip>
            <a:srcRect/>
            <a:stretch>
              <a:fillRect/>
            </a:stretch>
          </a:blipFill>
          <a:ln>
            <a:solidFill>
              <a:srgbClr val="9966FF"/>
            </a:solidFill>
          </a:ln>
          <a:effectLst/>
          <a:scene3d>
            <a:camera prst="orthographicFront">
              <a:rot lat="0" lon="600002" rev="0"/>
            </a:camera>
            <a:lightRig rig="threePt" dir="t"/>
          </a:scene3d>
          <a:sp3d extrusionH="184150" contourW="12700">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5400000">
            <a:off x="2107391" y="35720"/>
            <a:ext cx="2571768" cy="2500330"/>
          </a:xfrm>
          <a:prstGeom prst="teardrop">
            <a:avLst/>
          </a:prstGeom>
          <a:blipFill dpi="0" rotWithShape="1">
            <a:blip r:embed="rId3">
              <a:duotone>
                <a:prstClr val="black"/>
                <a:schemeClr val="accent4">
                  <a:tint val="45000"/>
                  <a:satMod val="400000"/>
                </a:schemeClr>
              </a:duotone>
              <a:lum contrast="40000"/>
            </a:blip>
            <a:srcRect/>
            <a:stretch>
              <a:fillRect/>
            </a:stretch>
          </a:blipFill>
          <a:ln>
            <a:solidFill>
              <a:srgbClr val="9966FF"/>
            </a:solidFill>
          </a:ln>
          <a:effectLst/>
          <a:scene3d>
            <a:camera prst="orthographicFront">
              <a:rot lat="0" lon="600002" rev="0"/>
            </a:camera>
            <a:lightRig rig="threePt" dir="t"/>
          </a:scene3d>
          <a:sp3d extrusionH="184150" contourW="12700">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019036">
            <a:off x="4725494" y="79176"/>
            <a:ext cx="2571768" cy="2659416"/>
          </a:xfrm>
          <a:prstGeom prst="teardrop">
            <a:avLst/>
          </a:prstGeom>
          <a:blipFill dpi="0" rotWithShape="1">
            <a:blip r:embed="rId3">
              <a:duotone>
                <a:prstClr val="black"/>
                <a:schemeClr val="accent3">
                  <a:tint val="45000"/>
                  <a:satMod val="400000"/>
                </a:schemeClr>
              </a:duotone>
            </a:blip>
            <a:srcRect/>
            <a:stretch>
              <a:fillRect/>
            </a:stretch>
          </a:blipFill>
          <a:ln>
            <a:solidFill>
              <a:srgbClr val="9966FF"/>
            </a:solidFill>
          </a:ln>
          <a:effectLst/>
          <a:scene3d>
            <a:camera prst="orthographicFront">
              <a:rot lat="0" lon="600002" rev="0"/>
            </a:camera>
            <a:lightRig rig="threePt" dir="t"/>
          </a:scene3d>
          <a:sp3d extrusionH="184150" contourW="12700">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719049">
            <a:off x="4403313" y="2806004"/>
            <a:ext cx="2512697" cy="2540665"/>
          </a:xfrm>
          <a:prstGeom prst="teardrop">
            <a:avLst/>
          </a:prstGeom>
          <a:blipFill dpi="0" rotWithShape="1">
            <a:blip r:embed="rId3">
              <a:duotone>
                <a:prstClr val="black"/>
                <a:schemeClr val="accent4">
                  <a:tint val="45000"/>
                  <a:satMod val="400000"/>
                </a:schemeClr>
              </a:duotone>
              <a:lum contrast="40000"/>
            </a:blip>
            <a:srcRect/>
            <a:stretch>
              <a:fillRect/>
            </a:stretch>
          </a:blipFill>
          <a:ln>
            <a:solidFill>
              <a:srgbClr val="9966FF"/>
            </a:solidFill>
          </a:ln>
          <a:effectLst/>
          <a:scene3d>
            <a:camera prst="orthographicFront">
              <a:rot lat="0" lon="600002" rev="0"/>
            </a:camera>
            <a:lightRig rig="threePt" dir="t"/>
          </a:scene3d>
          <a:sp3d extrusionH="184150" contourW="12700">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528" fill="hold" grpId="3"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p:val>
                                            <p:fltVal val="0"/>
                                          </p:val>
                                        </p:tav>
                                        <p:tav tm="100000">
                                          <p:val>
                                            <p:strVal val="#ppt_w"/>
                                          </p:val>
                                        </p:tav>
                                      </p:tavLst>
                                    </p:anim>
                                    <p:anim calcmode="lin" valueType="num">
                                      <p:cBhvr>
                                        <p:cTn id="26" dur="2000" fill="hold"/>
                                        <p:tgtEl>
                                          <p:spTgt spid="3"/>
                                        </p:tgtEl>
                                        <p:attrNameLst>
                                          <p:attrName>ppt_h</p:attrName>
                                        </p:attrNameLst>
                                      </p:cBhvr>
                                      <p:tavLst>
                                        <p:tav tm="0">
                                          <p:val>
                                            <p:fltVal val="0"/>
                                          </p:val>
                                        </p:tav>
                                        <p:tav tm="100000">
                                          <p:val>
                                            <p:strVal val="#ppt_h"/>
                                          </p:val>
                                        </p:tav>
                                      </p:tavLst>
                                    </p:anim>
                                    <p:anim calcmode="lin" valueType="num">
                                      <p:cBhvr>
                                        <p:cTn id="27" dur="2000" fill="hold"/>
                                        <p:tgtEl>
                                          <p:spTgt spid="3"/>
                                        </p:tgtEl>
                                        <p:attrNameLst>
                                          <p:attrName>ppt_x</p:attrName>
                                        </p:attrNameLst>
                                      </p:cBhvr>
                                      <p:tavLst>
                                        <p:tav tm="0">
                                          <p:val>
                                            <p:fltVal val="0.5"/>
                                          </p:val>
                                        </p:tav>
                                        <p:tav tm="100000">
                                          <p:val>
                                            <p:strVal val="#ppt_x"/>
                                          </p:val>
                                        </p:tav>
                                      </p:tavLst>
                                    </p:anim>
                                    <p:anim calcmode="lin" valueType="num">
                                      <p:cBhvr>
                                        <p:cTn id="28" dur="2000" fill="hold"/>
                                        <p:tgtEl>
                                          <p:spTgt spid="3"/>
                                        </p:tgtEl>
                                        <p:attrNameLst>
                                          <p:attrName>ppt_y</p:attrName>
                                        </p:attrNameLst>
                                      </p:cBhvr>
                                      <p:tavLst>
                                        <p:tav tm="0">
                                          <p:val>
                                            <p:fltVal val="0.5"/>
                                          </p:val>
                                        </p:tav>
                                        <p:tav tm="100000">
                                          <p:val>
                                            <p:strVal val="#ppt_y"/>
                                          </p:val>
                                        </p:tav>
                                      </p:tavLst>
                                    </p:anim>
                                  </p:childTnLst>
                                </p:cTn>
                              </p:par>
                              <p:par>
                                <p:cTn id="29" presetID="23" presetClass="entr" presetSubtype="528" fill="hold" grpId="3"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anim calcmode="lin" valueType="num">
                                      <p:cBhvr>
                                        <p:cTn id="33" dur="2000" fill="hold"/>
                                        <p:tgtEl>
                                          <p:spTgt spid="4"/>
                                        </p:tgtEl>
                                        <p:attrNameLst>
                                          <p:attrName>ppt_x</p:attrName>
                                        </p:attrNameLst>
                                      </p:cBhvr>
                                      <p:tavLst>
                                        <p:tav tm="0">
                                          <p:val>
                                            <p:fltVal val="0.5"/>
                                          </p:val>
                                        </p:tav>
                                        <p:tav tm="100000">
                                          <p:val>
                                            <p:strVal val="#ppt_x"/>
                                          </p:val>
                                        </p:tav>
                                      </p:tavLst>
                                    </p:anim>
                                    <p:anim calcmode="lin" valueType="num">
                                      <p:cBhvr>
                                        <p:cTn id="34" dur="2000" fill="hold"/>
                                        <p:tgtEl>
                                          <p:spTgt spid="4"/>
                                        </p:tgtEl>
                                        <p:attrNameLst>
                                          <p:attrName>ppt_y</p:attrName>
                                        </p:attrNameLst>
                                      </p:cBhvr>
                                      <p:tavLst>
                                        <p:tav tm="0">
                                          <p:val>
                                            <p:fltVal val="0.5"/>
                                          </p:val>
                                        </p:tav>
                                        <p:tav tm="100000">
                                          <p:val>
                                            <p:strVal val="#ppt_y"/>
                                          </p:val>
                                        </p:tav>
                                      </p:tavLst>
                                    </p:anim>
                                  </p:childTnLst>
                                </p:cTn>
                              </p:par>
                              <p:par>
                                <p:cTn id="35" presetID="23" presetClass="entr" presetSubtype="528" fill="hold" grpId="3"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grpId="3"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0-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12"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9"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212016_ogrod_kwietniki_kwitnace_krzewy_drzewa_lawka_wios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6949160">
            <a:off x="4213604" y="62951"/>
            <a:ext cx="2428892" cy="2500330"/>
          </a:xfrm>
          <a:prstGeom prst="teardrop">
            <a:avLst>
              <a:gd name="adj" fmla="val 96095"/>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20791223" lon="21413168" rev="340376"/>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1928794" y="0"/>
            <a:ext cx="2643206" cy="2428868"/>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142976" y="1214422"/>
            <a:ext cx="2643206" cy="2428868"/>
          </a:xfrm>
          <a:prstGeom prst="teardrop">
            <a:avLst/>
          </a:prstGeom>
          <a:blipFill>
            <a:blip r:embed="rId3">
              <a:duotone>
                <a:prstClr val="black"/>
                <a:srgbClr val="FF0066">
                  <a:tint val="45000"/>
                  <a:satMod val="400000"/>
                </a:srgbClr>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305340" y="1230969"/>
            <a:ext cx="2428892" cy="2500330"/>
          </a:xfrm>
          <a:prstGeom prst="teardrop">
            <a:avLst/>
          </a:prstGeom>
          <a:blipFill>
            <a:blip r:embed="rId3">
              <a:duotone>
                <a:prstClr val="black"/>
                <a:srgbClr val="FF0066">
                  <a:tint val="45000"/>
                  <a:satMod val="400000"/>
                </a:srgbClr>
              </a:duotone>
              <a:lum contrast="10000"/>
            </a:blip>
            <a:stretch>
              <a:fillRect/>
            </a:stretch>
          </a:blipFill>
          <a:ln>
            <a:solidFill>
              <a:schemeClr val="bg1"/>
            </a:solidFill>
          </a:ln>
          <a:effectLst/>
          <a:scene3d>
            <a:camera prst="orthographicFront">
              <a:rot lat="20688200" lon="103999" rev="1168305"/>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500034" y="2357430"/>
            <a:ext cx="2643206" cy="2428868"/>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76843" y="2516853"/>
            <a:ext cx="2428892" cy="2500330"/>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20688200" lon="103999" rev="1168305"/>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14282" y="3500438"/>
            <a:ext cx="2643206" cy="2428868"/>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70617" y="3731300"/>
            <a:ext cx="2428892" cy="2500330"/>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20688200" lon="103999" rev="1168305"/>
            </a:camera>
            <a:lightRig rig="threePt" dir="t"/>
          </a:scene3d>
          <a:sp3d z="330200" extrusionH="368300" contourW="12700">
            <a:bevelT w="311150" h="247650" prst="artDeco"/>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42908" y="-142894"/>
            <a:ext cx="9501254" cy="6429420"/>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12"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1+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1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12"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12"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arn(outVertical)">
                                      <p:cBhvr>
                                        <p:cTn id="9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190C0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ghj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18915574">
            <a:off x="3301455" y="260997"/>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5574">
            <a:off x="4762635" y="260997"/>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15574">
            <a:off x="3301455" y="1975483"/>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5574">
            <a:off x="4762635" y="1975483"/>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15574">
            <a:off x="3301455" y="3618583"/>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5574">
            <a:off x="4762635" y="3618583"/>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5574">
            <a:off x="262074" y="260998"/>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15574">
            <a:off x="1937568" y="260999"/>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5574">
            <a:off x="262074" y="1975484"/>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5574">
            <a:off x="1937568" y="1975485"/>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15574">
            <a:off x="262074" y="3618584"/>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15574">
            <a:off x="1937568" y="3618585"/>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915574">
            <a:off x="6191396" y="261000"/>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915574">
            <a:off x="7620162" y="260997"/>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15574">
            <a:off x="6191396" y="1975486"/>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15574">
            <a:off x="7620162" y="1975485"/>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574">
            <a:off x="6191396" y="3618586"/>
            <a:ext cx="1261765" cy="1263931"/>
          </a:xfrm>
          <a:prstGeom prst="teardrop">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915574">
            <a:off x="7620162" y="3618559"/>
            <a:ext cx="1261765" cy="1263931"/>
          </a:xfrm>
          <a:prstGeom prst="teardrop">
            <a:avLst/>
          </a:prstGeom>
          <a:blipFill>
            <a:blip r:embed="rId3">
              <a:duotone>
                <a:prstClr val="black"/>
                <a:srgbClr val="FF6600">
                  <a:tint val="45000"/>
                  <a:satMod val="400000"/>
                </a:srgb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42908" y="-142894"/>
            <a:ext cx="9501254" cy="6143668"/>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ppt_x"/>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ppt_x"/>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ppt_x"/>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ppt_x"/>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ppt_x"/>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ppt_x"/>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ppt_x"/>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ppt_x"/>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ppt_x"/>
                                          </p:val>
                                        </p:tav>
                                        <p:tav tm="100000">
                                          <p:val>
                                            <p:strVal val="#ppt_x"/>
                                          </p:val>
                                        </p:tav>
                                      </p:tavLst>
                                    </p:anim>
                                    <p:anim calcmode="lin" valueType="num">
                                      <p:cBhvr additive="base">
                                        <p:cTn id="70" dur="2000" fill="hold"/>
                                        <p:tgtEl>
                                          <p:spTgt spid="2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ppt_x"/>
                                          </p:val>
                                        </p:tav>
                                        <p:tav tm="100000">
                                          <p:val>
                                            <p:strVal val="#ppt_x"/>
                                          </p:val>
                                        </p:tav>
                                      </p:tavLst>
                                    </p:anim>
                                    <p:anim calcmode="lin" valueType="num">
                                      <p:cBhvr additive="base">
                                        <p:cTn id="74" dur="2000" fill="hold"/>
                                        <p:tgtEl>
                                          <p:spTgt spid="25"/>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2000" fill="hold"/>
                                        <p:tgtEl>
                                          <p:spTgt spid="26"/>
                                        </p:tgtEl>
                                        <p:attrNameLst>
                                          <p:attrName>ppt_x</p:attrName>
                                        </p:attrNameLst>
                                      </p:cBhvr>
                                      <p:tavLst>
                                        <p:tav tm="0">
                                          <p:val>
                                            <p:strVal val="#ppt_x"/>
                                          </p:val>
                                        </p:tav>
                                        <p:tav tm="100000">
                                          <p:val>
                                            <p:strVal val="#ppt_x"/>
                                          </p:val>
                                        </p:tav>
                                      </p:tavLst>
                                    </p:anim>
                                    <p:anim calcmode="lin" valueType="num">
                                      <p:cBhvr additive="base">
                                        <p:cTn id="78" dur="2000" fill="hold"/>
                                        <p:tgtEl>
                                          <p:spTgt spid="26"/>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108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108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108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108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108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108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108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108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10800000">
                                      <p:cBhvr>
                                        <p:cTn id="96" dur="2000" fill="hold"/>
                                        <p:tgtEl>
                                          <p:spTgt spid="18"/>
                                        </p:tgtEl>
                                        <p:attrNameLst>
                                          <p:attrName>r</p:attrName>
                                        </p:attrNameLst>
                                      </p:cBhvr>
                                    </p:animRot>
                                  </p:childTnLst>
                                </p:cTn>
                              </p:par>
                              <p:par>
                                <p:cTn id="97" presetID="8" presetClass="emph" presetSubtype="0" fill="hold" grpId="1" nodeType="withEffect">
                                  <p:stCondLst>
                                    <p:cond delay="0"/>
                                  </p:stCondLst>
                                  <p:childTnLst>
                                    <p:animRot by="-10800000">
                                      <p:cBhvr>
                                        <p:cTn id="98" dur="2000" fill="hold"/>
                                        <p:tgtEl>
                                          <p:spTgt spid="6"/>
                                        </p:tgtEl>
                                        <p:attrNameLst>
                                          <p:attrName>r</p:attrName>
                                        </p:attrNameLst>
                                      </p:cBhvr>
                                    </p:animRot>
                                  </p:childTnLst>
                                </p:cTn>
                              </p:par>
                              <p:par>
                                <p:cTn id="99" presetID="8" presetClass="emph" presetSubtype="0" fill="hold" grpId="1" nodeType="withEffect">
                                  <p:stCondLst>
                                    <p:cond delay="0"/>
                                  </p:stCondLst>
                                  <p:childTnLst>
                                    <p:animRot by="-10800000">
                                      <p:cBhvr>
                                        <p:cTn id="100" dur="2000" fill="hold"/>
                                        <p:tgtEl>
                                          <p:spTgt spid="8"/>
                                        </p:tgtEl>
                                        <p:attrNameLst>
                                          <p:attrName>r</p:attrName>
                                        </p:attrNameLst>
                                      </p:cBhvr>
                                    </p:animRot>
                                  </p:childTnLst>
                                </p:cTn>
                              </p:par>
                              <p:par>
                                <p:cTn id="101" presetID="8" presetClass="emph" presetSubtype="0" fill="hold" grpId="1" nodeType="withEffect">
                                  <p:stCondLst>
                                    <p:cond delay="0"/>
                                  </p:stCondLst>
                                  <p:childTnLst>
                                    <p:animRot by="-10800000">
                                      <p:cBhvr>
                                        <p:cTn id="102" dur="2000" fill="hold"/>
                                        <p:tgtEl>
                                          <p:spTgt spid="10"/>
                                        </p:tgtEl>
                                        <p:attrNameLst>
                                          <p:attrName>r</p:attrName>
                                        </p:attrNameLst>
                                      </p:cBhvr>
                                    </p:animRot>
                                  </p:childTnLst>
                                </p:cTn>
                              </p:par>
                              <p:par>
                                <p:cTn id="103" presetID="8" presetClass="emph" presetSubtype="0" fill="hold" grpId="1" nodeType="withEffect">
                                  <p:stCondLst>
                                    <p:cond delay="0"/>
                                  </p:stCondLst>
                                  <p:childTnLst>
                                    <p:animRot by="-10800000">
                                      <p:cBhvr>
                                        <p:cTn id="104" dur="2000" fill="hold"/>
                                        <p:tgtEl>
                                          <p:spTgt spid="21"/>
                                        </p:tgtEl>
                                        <p:attrNameLst>
                                          <p:attrName>r</p:attrName>
                                        </p:attrNameLst>
                                      </p:cBhvr>
                                    </p:animRot>
                                  </p:childTnLst>
                                </p:cTn>
                              </p:par>
                              <p:par>
                                <p:cTn id="105" presetID="8" presetClass="emph" presetSubtype="0" fill="hold" grpId="1" nodeType="withEffect">
                                  <p:stCondLst>
                                    <p:cond delay="0"/>
                                  </p:stCondLst>
                                  <p:childTnLst>
                                    <p:animRot by="-10800000">
                                      <p:cBhvr>
                                        <p:cTn id="106" dur="2000" fill="hold"/>
                                        <p:tgtEl>
                                          <p:spTgt spid="22"/>
                                        </p:tgtEl>
                                        <p:attrNameLst>
                                          <p:attrName>r</p:attrName>
                                        </p:attrNameLst>
                                      </p:cBhvr>
                                    </p:animRot>
                                  </p:childTnLst>
                                </p:cTn>
                              </p:par>
                              <p:par>
                                <p:cTn id="107" presetID="8" presetClass="emph" presetSubtype="0" fill="hold" grpId="1" nodeType="withEffect">
                                  <p:stCondLst>
                                    <p:cond delay="0"/>
                                  </p:stCondLst>
                                  <p:childTnLst>
                                    <p:animRot by="-10800000">
                                      <p:cBhvr>
                                        <p:cTn id="108" dur="2000" fill="hold"/>
                                        <p:tgtEl>
                                          <p:spTgt spid="23"/>
                                        </p:tgtEl>
                                        <p:attrNameLst>
                                          <p:attrName>r</p:attrName>
                                        </p:attrNameLst>
                                      </p:cBhvr>
                                    </p:animRot>
                                  </p:childTnLst>
                                </p:cTn>
                              </p:par>
                              <p:par>
                                <p:cTn id="109" presetID="8" presetClass="emph" presetSubtype="0" fill="hold" grpId="1" nodeType="withEffect">
                                  <p:stCondLst>
                                    <p:cond delay="0"/>
                                  </p:stCondLst>
                                  <p:childTnLst>
                                    <p:animRot by="-10800000">
                                      <p:cBhvr>
                                        <p:cTn id="110" dur="2000" fill="hold"/>
                                        <p:tgtEl>
                                          <p:spTgt spid="24"/>
                                        </p:tgtEl>
                                        <p:attrNameLst>
                                          <p:attrName>r</p:attrName>
                                        </p:attrNameLst>
                                      </p:cBhvr>
                                    </p:animRot>
                                  </p:childTnLst>
                                </p:cTn>
                              </p:par>
                              <p:par>
                                <p:cTn id="111" presetID="8" presetClass="emph" presetSubtype="0" fill="hold" grpId="1" nodeType="withEffect">
                                  <p:stCondLst>
                                    <p:cond delay="0"/>
                                  </p:stCondLst>
                                  <p:childTnLst>
                                    <p:animRot by="-10800000">
                                      <p:cBhvr>
                                        <p:cTn id="112" dur="2000" fill="hold"/>
                                        <p:tgtEl>
                                          <p:spTgt spid="25"/>
                                        </p:tgtEl>
                                        <p:attrNameLst>
                                          <p:attrName>r</p:attrName>
                                        </p:attrNameLst>
                                      </p:cBhvr>
                                    </p:animRot>
                                  </p:childTnLst>
                                </p:cTn>
                              </p:par>
                              <p:par>
                                <p:cTn id="113" presetID="8" presetClass="emph" presetSubtype="0" fill="hold" grpId="1" nodeType="withEffect">
                                  <p:stCondLst>
                                    <p:cond delay="0"/>
                                  </p:stCondLst>
                                  <p:childTnLst>
                                    <p:animRot by="-10800000">
                                      <p:cBhvr>
                                        <p:cTn id="114" dur="2000" fill="hold"/>
                                        <p:tgtEl>
                                          <p:spTgt spid="26"/>
                                        </p:tgtEl>
                                        <p:attrNameLst>
                                          <p:attrName>r</p:attrName>
                                        </p:attrNameLst>
                                      </p:cBhvr>
                                    </p:animRot>
                                  </p:childTnLst>
                                </p:cTn>
                              </p:par>
                              <p:par>
                                <p:cTn id="115" presetID="26" presetClass="entr" presetSubtype="0" fill="hold" grpId="2" nodeType="withEffect">
                                  <p:stCondLst>
                                    <p:cond delay="0"/>
                                  </p:stCondLst>
                                  <p:childTnLst>
                                    <p:set>
                                      <p:cBhvr>
                                        <p:cTn id="116" dur="1" fill="hold">
                                          <p:stCondLst>
                                            <p:cond delay="0"/>
                                          </p:stCondLst>
                                        </p:cTn>
                                        <p:tgtEl>
                                          <p:spTgt spid="5"/>
                                        </p:tgtEl>
                                        <p:attrNameLst>
                                          <p:attrName>style.visibility</p:attrName>
                                        </p:attrNameLst>
                                      </p:cBhvr>
                                      <p:to>
                                        <p:strVal val="visible"/>
                                      </p:to>
                                    </p:set>
                                    <p:animEffect transition="in" filter="wipe(down)">
                                      <p:cBhvr>
                                        <p:cTn id="117" dur="580">
                                          <p:stCondLst>
                                            <p:cond delay="0"/>
                                          </p:stCondLst>
                                        </p:cTn>
                                        <p:tgtEl>
                                          <p:spTgt spid="5"/>
                                        </p:tgtEl>
                                      </p:cBhvr>
                                    </p:animEffect>
                                    <p:anim calcmode="lin" valueType="num">
                                      <p:cBhvr>
                                        <p:cTn id="11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1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2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2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23" dur="26">
                                          <p:stCondLst>
                                            <p:cond delay="650"/>
                                          </p:stCondLst>
                                        </p:cTn>
                                        <p:tgtEl>
                                          <p:spTgt spid="5"/>
                                        </p:tgtEl>
                                      </p:cBhvr>
                                      <p:to x="100000" y="60000"/>
                                    </p:animScale>
                                    <p:animScale>
                                      <p:cBhvr>
                                        <p:cTn id="124" dur="166" decel="50000">
                                          <p:stCondLst>
                                            <p:cond delay="676"/>
                                          </p:stCondLst>
                                        </p:cTn>
                                        <p:tgtEl>
                                          <p:spTgt spid="5"/>
                                        </p:tgtEl>
                                      </p:cBhvr>
                                      <p:to x="100000" y="100000"/>
                                    </p:animScale>
                                    <p:animScale>
                                      <p:cBhvr>
                                        <p:cTn id="125" dur="26">
                                          <p:stCondLst>
                                            <p:cond delay="1312"/>
                                          </p:stCondLst>
                                        </p:cTn>
                                        <p:tgtEl>
                                          <p:spTgt spid="5"/>
                                        </p:tgtEl>
                                      </p:cBhvr>
                                      <p:to x="100000" y="80000"/>
                                    </p:animScale>
                                    <p:animScale>
                                      <p:cBhvr>
                                        <p:cTn id="126" dur="166" decel="50000">
                                          <p:stCondLst>
                                            <p:cond delay="1338"/>
                                          </p:stCondLst>
                                        </p:cTn>
                                        <p:tgtEl>
                                          <p:spTgt spid="5"/>
                                        </p:tgtEl>
                                      </p:cBhvr>
                                      <p:to x="100000" y="100000"/>
                                    </p:animScale>
                                    <p:animScale>
                                      <p:cBhvr>
                                        <p:cTn id="127" dur="26">
                                          <p:stCondLst>
                                            <p:cond delay="1642"/>
                                          </p:stCondLst>
                                        </p:cTn>
                                        <p:tgtEl>
                                          <p:spTgt spid="5"/>
                                        </p:tgtEl>
                                      </p:cBhvr>
                                      <p:to x="100000" y="90000"/>
                                    </p:animScale>
                                    <p:animScale>
                                      <p:cBhvr>
                                        <p:cTn id="128" dur="166" decel="50000">
                                          <p:stCondLst>
                                            <p:cond delay="1668"/>
                                          </p:stCondLst>
                                        </p:cTn>
                                        <p:tgtEl>
                                          <p:spTgt spid="5"/>
                                        </p:tgtEl>
                                      </p:cBhvr>
                                      <p:to x="100000" y="100000"/>
                                    </p:animScale>
                                    <p:animScale>
                                      <p:cBhvr>
                                        <p:cTn id="129" dur="26">
                                          <p:stCondLst>
                                            <p:cond delay="1808"/>
                                          </p:stCondLst>
                                        </p:cTn>
                                        <p:tgtEl>
                                          <p:spTgt spid="5"/>
                                        </p:tgtEl>
                                      </p:cBhvr>
                                      <p:to x="100000" y="95000"/>
                                    </p:animScale>
                                    <p:animScale>
                                      <p:cBhvr>
                                        <p:cTn id="130" dur="166" decel="50000">
                                          <p:stCondLst>
                                            <p:cond delay="1834"/>
                                          </p:stCondLst>
                                        </p:cTn>
                                        <p:tgtEl>
                                          <p:spTgt spid="5"/>
                                        </p:tgtEl>
                                      </p:cBhvr>
                                      <p:to x="100000" y="100000"/>
                                    </p:animScale>
                                  </p:childTnLst>
                                </p:cTn>
                              </p:par>
                              <p:par>
                                <p:cTn id="131" presetID="26" presetClass="entr" presetSubtype="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wipe(down)">
                                      <p:cBhvr>
                                        <p:cTn id="133" dur="580">
                                          <p:stCondLst>
                                            <p:cond delay="0"/>
                                          </p:stCondLst>
                                        </p:cTn>
                                        <p:tgtEl>
                                          <p:spTgt spid="6"/>
                                        </p:tgtEl>
                                      </p:cBhvr>
                                    </p:animEffect>
                                    <p:anim calcmode="lin" valueType="num">
                                      <p:cBhvr>
                                        <p:cTn id="1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9" dur="26">
                                          <p:stCondLst>
                                            <p:cond delay="650"/>
                                          </p:stCondLst>
                                        </p:cTn>
                                        <p:tgtEl>
                                          <p:spTgt spid="6"/>
                                        </p:tgtEl>
                                      </p:cBhvr>
                                      <p:to x="100000" y="60000"/>
                                    </p:animScale>
                                    <p:animScale>
                                      <p:cBhvr>
                                        <p:cTn id="140" dur="166" decel="50000">
                                          <p:stCondLst>
                                            <p:cond delay="676"/>
                                          </p:stCondLst>
                                        </p:cTn>
                                        <p:tgtEl>
                                          <p:spTgt spid="6"/>
                                        </p:tgtEl>
                                      </p:cBhvr>
                                      <p:to x="100000" y="100000"/>
                                    </p:animScale>
                                    <p:animScale>
                                      <p:cBhvr>
                                        <p:cTn id="141" dur="26">
                                          <p:stCondLst>
                                            <p:cond delay="1312"/>
                                          </p:stCondLst>
                                        </p:cTn>
                                        <p:tgtEl>
                                          <p:spTgt spid="6"/>
                                        </p:tgtEl>
                                      </p:cBhvr>
                                      <p:to x="100000" y="80000"/>
                                    </p:animScale>
                                    <p:animScale>
                                      <p:cBhvr>
                                        <p:cTn id="142" dur="166" decel="50000">
                                          <p:stCondLst>
                                            <p:cond delay="1338"/>
                                          </p:stCondLst>
                                        </p:cTn>
                                        <p:tgtEl>
                                          <p:spTgt spid="6"/>
                                        </p:tgtEl>
                                      </p:cBhvr>
                                      <p:to x="100000" y="100000"/>
                                    </p:animScale>
                                    <p:animScale>
                                      <p:cBhvr>
                                        <p:cTn id="143" dur="26">
                                          <p:stCondLst>
                                            <p:cond delay="1642"/>
                                          </p:stCondLst>
                                        </p:cTn>
                                        <p:tgtEl>
                                          <p:spTgt spid="6"/>
                                        </p:tgtEl>
                                      </p:cBhvr>
                                      <p:to x="100000" y="90000"/>
                                    </p:animScale>
                                    <p:animScale>
                                      <p:cBhvr>
                                        <p:cTn id="144" dur="166" decel="50000">
                                          <p:stCondLst>
                                            <p:cond delay="1668"/>
                                          </p:stCondLst>
                                        </p:cTn>
                                        <p:tgtEl>
                                          <p:spTgt spid="6"/>
                                        </p:tgtEl>
                                      </p:cBhvr>
                                      <p:to x="100000" y="100000"/>
                                    </p:animScale>
                                    <p:animScale>
                                      <p:cBhvr>
                                        <p:cTn id="145" dur="26">
                                          <p:stCondLst>
                                            <p:cond delay="1808"/>
                                          </p:stCondLst>
                                        </p:cTn>
                                        <p:tgtEl>
                                          <p:spTgt spid="6"/>
                                        </p:tgtEl>
                                      </p:cBhvr>
                                      <p:to x="100000" y="95000"/>
                                    </p:animScale>
                                    <p:animScale>
                                      <p:cBhvr>
                                        <p:cTn id="146" dur="166" decel="50000">
                                          <p:stCondLst>
                                            <p:cond delay="1834"/>
                                          </p:stCondLst>
                                        </p:cTn>
                                        <p:tgtEl>
                                          <p:spTgt spid="6"/>
                                        </p:tgtEl>
                                      </p:cBhvr>
                                      <p:to x="100000" y="100000"/>
                                    </p:animScale>
                                  </p:childTnLst>
                                </p:cTn>
                              </p:par>
                              <p:par>
                                <p:cTn id="147" presetID="26" presetClass="entr" presetSubtype="0" fill="hold" grpId="2" nodeType="withEffect">
                                  <p:stCondLst>
                                    <p:cond delay="0"/>
                                  </p:stCondLst>
                                  <p:childTnLst>
                                    <p:set>
                                      <p:cBhvr>
                                        <p:cTn id="148" dur="1" fill="hold">
                                          <p:stCondLst>
                                            <p:cond delay="0"/>
                                          </p:stCondLst>
                                        </p:cTn>
                                        <p:tgtEl>
                                          <p:spTgt spid="7"/>
                                        </p:tgtEl>
                                        <p:attrNameLst>
                                          <p:attrName>style.visibility</p:attrName>
                                        </p:attrNameLst>
                                      </p:cBhvr>
                                      <p:to>
                                        <p:strVal val="visible"/>
                                      </p:to>
                                    </p:set>
                                    <p:animEffect transition="in" filter="wipe(down)">
                                      <p:cBhvr>
                                        <p:cTn id="149" dur="580">
                                          <p:stCondLst>
                                            <p:cond delay="0"/>
                                          </p:stCondLst>
                                        </p:cTn>
                                        <p:tgtEl>
                                          <p:spTgt spid="7"/>
                                        </p:tgtEl>
                                      </p:cBhvr>
                                    </p:animEffect>
                                    <p:anim calcmode="lin" valueType="num">
                                      <p:cBhvr>
                                        <p:cTn id="150"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51"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52"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53"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54"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55" dur="26">
                                          <p:stCondLst>
                                            <p:cond delay="650"/>
                                          </p:stCondLst>
                                        </p:cTn>
                                        <p:tgtEl>
                                          <p:spTgt spid="7"/>
                                        </p:tgtEl>
                                      </p:cBhvr>
                                      <p:to x="100000" y="60000"/>
                                    </p:animScale>
                                    <p:animScale>
                                      <p:cBhvr>
                                        <p:cTn id="156" dur="166" decel="50000">
                                          <p:stCondLst>
                                            <p:cond delay="676"/>
                                          </p:stCondLst>
                                        </p:cTn>
                                        <p:tgtEl>
                                          <p:spTgt spid="7"/>
                                        </p:tgtEl>
                                      </p:cBhvr>
                                      <p:to x="100000" y="100000"/>
                                    </p:animScale>
                                    <p:animScale>
                                      <p:cBhvr>
                                        <p:cTn id="157" dur="26">
                                          <p:stCondLst>
                                            <p:cond delay="1312"/>
                                          </p:stCondLst>
                                        </p:cTn>
                                        <p:tgtEl>
                                          <p:spTgt spid="7"/>
                                        </p:tgtEl>
                                      </p:cBhvr>
                                      <p:to x="100000" y="80000"/>
                                    </p:animScale>
                                    <p:animScale>
                                      <p:cBhvr>
                                        <p:cTn id="158" dur="166" decel="50000">
                                          <p:stCondLst>
                                            <p:cond delay="1338"/>
                                          </p:stCondLst>
                                        </p:cTn>
                                        <p:tgtEl>
                                          <p:spTgt spid="7"/>
                                        </p:tgtEl>
                                      </p:cBhvr>
                                      <p:to x="100000" y="100000"/>
                                    </p:animScale>
                                    <p:animScale>
                                      <p:cBhvr>
                                        <p:cTn id="159" dur="26">
                                          <p:stCondLst>
                                            <p:cond delay="1642"/>
                                          </p:stCondLst>
                                        </p:cTn>
                                        <p:tgtEl>
                                          <p:spTgt spid="7"/>
                                        </p:tgtEl>
                                      </p:cBhvr>
                                      <p:to x="100000" y="90000"/>
                                    </p:animScale>
                                    <p:animScale>
                                      <p:cBhvr>
                                        <p:cTn id="160" dur="166" decel="50000">
                                          <p:stCondLst>
                                            <p:cond delay="1668"/>
                                          </p:stCondLst>
                                        </p:cTn>
                                        <p:tgtEl>
                                          <p:spTgt spid="7"/>
                                        </p:tgtEl>
                                      </p:cBhvr>
                                      <p:to x="100000" y="100000"/>
                                    </p:animScale>
                                    <p:animScale>
                                      <p:cBhvr>
                                        <p:cTn id="161" dur="26">
                                          <p:stCondLst>
                                            <p:cond delay="1808"/>
                                          </p:stCondLst>
                                        </p:cTn>
                                        <p:tgtEl>
                                          <p:spTgt spid="7"/>
                                        </p:tgtEl>
                                      </p:cBhvr>
                                      <p:to x="100000" y="95000"/>
                                    </p:animScale>
                                    <p:animScale>
                                      <p:cBhvr>
                                        <p:cTn id="162" dur="166" decel="50000">
                                          <p:stCondLst>
                                            <p:cond delay="1834"/>
                                          </p:stCondLst>
                                        </p:cTn>
                                        <p:tgtEl>
                                          <p:spTgt spid="7"/>
                                        </p:tgtEl>
                                      </p:cBhvr>
                                      <p:to x="100000" y="100000"/>
                                    </p:animScale>
                                  </p:childTnLst>
                                </p:cTn>
                              </p:par>
                              <p:par>
                                <p:cTn id="163" presetID="26" presetClass="entr" presetSubtype="0" fill="hold" grpId="2" nodeType="withEffect">
                                  <p:stCondLst>
                                    <p:cond delay="0"/>
                                  </p:stCondLst>
                                  <p:childTnLst>
                                    <p:set>
                                      <p:cBhvr>
                                        <p:cTn id="164" dur="1" fill="hold">
                                          <p:stCondLst>
                                            <p:cond delay="0"/>
                                          </p:stCondLst>
                                        </p:cTn>
                                        <p:tgtEl>
                                          <p:spTgt spid="8"/>
                                        </p:tgtEl>
                                        <p:attrNameLst>
                                          <p:attrName>style.visibility</p:attrName>
                                        </p:attrNameLst>
                                      </p:cBhvr>
                                      <p:to>
                                        <p:strVal val="visible"/>
                                      </p:to>
                                    </p:set>
                                    <p:animEffect transition="in" filter="wipe(down)">
                                      <p:cBhvr>
                                        <p:cTn id="165" dur="580">
                                          <p:stCondLst>
                                            <p:cond delay="0"/>
                                          </p:stCondLst>
                                        </p:cTn>
                                        <p:tgtEl>
                                          <p:spTgt spid="8"/>
                                        </p:tgtEl>
                                      </p:cBhvr>
                                    </p:animEffect>
                                    <p:anim calcmode="lin" valueType="num">
                                      <p:cBhvr>
                                        <p:cTn id="16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6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6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6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7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71" dur="26">
                                          <p:stCondLst>
                                            <p:cond delay="650"/>
                                          </p:stCondLst>
                                        </p:cTn>
                                        <p:tgtEl>
                                          <p:spTgt spid="8"/>
                                        </p:tgtEl>
                                      </p:cBhvr>
                                      <p:to x="100000" y="60000"/>
                                    </p:animScale>
                                    <p:animScale>
                                      <p:cBhvr>
                                        <p:cTn id="172" dur="166" decel="50000">
                                          <p:stCondLst>
                                            <p:cond delay="676"/>
                                          </p:stCondLst>
                                        </p:cTn>
                                        <p:tgtEl>
                                          <p:spTgt spid="8"/>
                                        </p:tgtEl>
                                      </p:cBhvr>
                                      <p:to x="100000" y="100000"/>
                                    </p:animScale>
                                    <p:animScale>
                                      <p:cBhvr>
                                        <p:cTn id="173" dur="26">
                                          <p:stCondLst>
                                            <p:cond delay="1312"/>
                                          </p:stCondLst>
                                        </p:cTn>
                                        <p:tgtEl>
                                          <p:spTgt spid="8"/>
                                        </p:tgtEl>
                                      </p:cBhvr>
                                      <p:to x="100000" y="80000"/>
                                    </p:animScale>
                                    <p:animScale>
                                      <p:cBhvr>
                                        <p:cTn id="174" dur="166" decel="50000">
                                          <p:stCondLst>
                                            <p:cond delay="1338"/>
                                          </p:stCondLst>
                                        </p:cTn>
                                        <p:tgtEl>
                                          <p:spTgt spid="8"/>
                                        </p:tgtEl>
                                      </p:cBhvr>
                                      <p:to x="100000" y="100000"/>
                                    </p:animScale>
                                    <p:animScale>
                                      <p:cBhvr>
                                        <p:cTn id="175" dur="26">
                                          <p:stCondLst>
                                            <p:cond delay="1642"/>
                                          </p:stCondLst>
                                        </p:cTn>
                                        <p:tgtEl>
                                          <p:spTgt spid="8"/>
                                        </p:tgtEl>
                                      </p:cBhvr>
                                      <p:to x="100000" y="90000"/>
                                    </p:animScale>
                                    <p:animScale>
                                      <p:cBhvr>
                                        <p:cTn id="176" dur="166" decel="50000">
                                          <p:stCondLst>
                                            <p:cond delay="1668"/>
                                          </p:stCondLst>
                                        </p:cTn>
                                        <p:tgtEl>
                                          <p:spTgt spid="8"/>
                                        </p:tgtEl>
                                      </p:cBhvr>
                                      <p:to x="100000" y="100000"/>
                                    </p:animScale>
                                    <p:animScale>
                                      <p:cBhvr>
                                        <p:cTn id="177" dur="26">
                                          <p:stCondLst>
                                            <p:cond delay="1808"/>
                                          </p:stCondLst>
                                        </p:cTn>
                                        <p:tgtEl>
                                          <p:spTgt spid="8"/>
                                        </p:tgtEl>
                                      </p:cBhvr>
                                      <p:to x="100000" y="95000"/>
                                    </p:animScale>
                                    <p:animScale>
                                      <p:cBhvr>
                                        <p:cTn id="178" dur="166" decel="50000">
                                          <p:stCondLst>
                                            <p:cond delay="1834"/>
                                          </p:stCondLst>
                                        </p:cTn>
                                        <p:tgtEl>
                                          <p:spTgt spid="8"/>
                                        </p:tgtEl>
                                      </p:cBhvr>
                                      <p:to x="100000" y="100000"/>
                                    </p:animScale>
                                  </p:childTnLst>
                                </p:cTn>
                              </p:par>
                              <p:par>
                                <p:cTn id="179" presetID="26" presetClass="entr" presetSubtype="0" fill="hold" grpId="2" nodeType="withEffect">
                                  <p:stCondLst>
                                    <p:cond delay="0"/>
                                  </p:stCondLst>
                                  <p:childTnLst>
                                    <p:set>
                                      <p:cBhvr>
                                        <p:cTn id="180" dur="1" fill="hold">
                                          <p:stCondLst>
                                            <p:cond delay="0"/>
                                          </p:stCondLst>
                                        </p:cTn>
                                        <p:tgtEl>
                                          <p:spTgt spid="9"/>
                                        </p:tgtEl>
                                        <p:attrNameLst>
                                          <p:attrName>style.visibility</p:attrName>
                                        </p:attrNameLst>
                                      </p:cBhvr>
                                      <p:to>
                                        <p:strVal val="visible"/>
                                      </p:to>
                                    </p:set>
                                    <p:animEffect transition="in" filter="wipe(down)">
                                      <p:cBhvr>
                                        <p:cTn id="181" dur="580">
                                          <p:stCondLst>
                                            <p:cond delay="0"/>
                                          </p:stCondLst>
                                        </p:cTn>
                                        <p:tgtEl>
                                          <p:spTgt spid="9"/>
                                        </p:tgtEl>
                                      </p:cBhvr>
                                    </p:animEffect>
                                    <p:anim calcmode="lin" valueType="num">
                                      <p:cBhvr>
                                        <p:cTn id="18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8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8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8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87" dur="26">
                                          <p:stCondLst>
                                            <p:cond delay="650"/>
                                          </p:stCondLst>
                                        </p:cTn>
                                        <p:tgtEl>
                                          <p:spTgt spid="9"/>
                                        </p:tgtEl>
                                      </p:cBhvr>
                                      <p:to x="100000" y="60000"/>
                                    </p:animScale>
                                    <p:animScale>
                                      <p:cBhvr>
                                        <p:cTn id="188" dur="166" decel="50000">
                                          <p:stCondLst>
                                            <p:cond delay="676"/>
                                          </p:stCondLst>
                                        </p:cTn>
                                        <p:tgtEl>
                                          <p:spTgt spid="9"/>
                                        </p:tgtEl>
                                      </p:cBhvr>
                                      <p:to x="100000" y="100000"/>
                                    </p:animScale>
                                    <p:animScale>
                                      <p:cBhvr>
                                        <p:cTn id="189" dur="26">
                                          <p:stCondLst>
                                            <p:cond delay="1312"/>
                                          </p:stCondLst>
                                        </p:cTn>
                                        <p:tgtEl>
                                          <p:spTgt spid="9"/>
                                        </p:tgtEl>
                                      </p:cBhvr>
                                      <p:to x="100000" y="80000"/>
                                    </p:animScale>
                                    <p:animScale>
                                      <p:cBhvr>
                                        <p:cTn id="190" dur="166" decel="50000">
                                          <p:stCondLst>
                                            <p:cond delay="1338"/>
                                          </p:stCondLst>
                                        </p:cTn>
                                        <p:tgtEl>
                                          <p:spTgt spid="9"/>
                                        </p:tgtEl>
                                      </p:cBhvr>
                                      <p:to x="100000" y="100000"/>
                                    </p:animScale>
                                    <p:animScale>
                                      <p:cBhvr>
                                        <p:cTn id="191" dur="26">
                                          <p:stCondLst>
                                            <p:cond delay="1642"/>
                                          </p:stCondLst>
                                        </p:cTn>
                                        <p:tgtEl>
                                          <p:spTgt spid="9"/>
                                        </p:tgtEl>
                                      </p:cBhvr>
                                      <p:to x="100000" y="90000"/>
                                    </p:animScale>
                                    <p:animScale>
                                      <p:cBhvr>
                                        <p:cTn id="192" dur="166" decel="50000">
                                          <p:stCondLst>
                                            <p:cond delay="1668"/>
                                          </p:stCondLst>
                                        </p:cTn>
                                        <p:tgtEl>
                                          <p:spTgt spid="9"/>
                                        </p:tgtEl>
                                      </p:cBhvr>
                                      <p:to x="100000" y="100000"/>
                                    </p:animScale>
                                    <p:animScale>
                                      <p:cBhvr>
                                        <p:cTn id="193" dur="26">
                                          <p:stCondLst>
                                            <p:cond delay="1808"/>
                                          </p:stCondLst>
                                        </p:cTn>
                                        <p:tgtEl>
                                          <p:spTgt spid="9"/>
                                        </p:tgtEl>
                                      </p:cBhvr>
                                      <p:to x="100000" y="95000"/>
                                    </p:animScale>
                                    <p:animScale>
                                      <p:cBhvr>
                                        <p:cTn id="194" dur="166" decel="50000">
                                          <p:stCondLst>
                                            <p:cond delay="1834"/>
                                          </p:stCondLst>
                                        </p:cTn>
                                        <p:tgtEl>
                                          <p:spTgt spid="9"/>
                                        </p:tgtEl>
                                      </p:cBhvr>
                                      <p:to x="100000" y="100000"/>
                                    </p:animScale>
                                  </p:childTnLst>
                                </p:cTn>
                              </p:par>
                              <p:par>
                                <p:cTn id="195" presetID="26" presetClass="entr" presetSubtype="0" fill="hold" grpId="2" nodeType="withEffect">
                                  <p:stCondLst>
                                    <p:cond delay="0"/>
                                  </p:stCondLst>
                                  <p:childTnLst>
                                    <p:set>
                                      <p:cBhvr>
                                        <p:cTn id="196" dur="1" fill="hold">
                                          <p:stCondLst>
                                            <p:cond delay="0"/>
                                          </p:stCondLst>
                                        </p:cTn>
                                        <p:tgtEl>
                                          <p:spTgt spid="10"/>
                                        </p:tgtEl>
                                        <p:attrNameLst>
                                          <p:attrName>style.visibility</p:attrName>
                                        </p:attrNameLst>
                                      </p:cBhvr>
                                      <p:to>
                                        <p:strVal val="visible"/>
                                      </p:to>
                                    </p:set>
                                    <p:animEffect transition="in" filter="wipe(down)">
                                      <p:cBhvr>
                                        <p:cTn id="197" dur="580">
                                          <p:stCondLst>
                                            <p:cond delay="0"/>
                                          </p:stCondLst>
                                        </p:cTn>
                                        <p:tgtEl>
                                          <p:spTgt spid="10"/>
                                        </p:tgtEl>
                                      </p:cBhvr>
                                    </p:animEffect>
                                    <p:anim calcmode="lin" valueType="num">
                                      <p:cBhvr>
                                        <p:cTn id="19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9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0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0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0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03" dur="26">
                                          <p:stCondLst>
                                            <p:cond delay="650"/>
                                          </p:stCondLst>
                                        </p:cTn>
                                        <p:tgtEl>
                                          <p:spTgt spid="10"/>
                                        </p:tgtEl>
                                      </p:cBhvr>
                                      <p:to x="100000" y="60000"/>
                                    </p:animScale>
                                    <p:animScale>
                                      <p:cBhvr>
                                        <p:cTn id="204" dur="166" decel="50000">
                                          <p:stCondLst>
                                            <p:cond delay="676"/>
                                          </p:stCondLst>
                                        </p:cTn>
                                        <p:tgtEl>
                                          <p:spTgt spid="10"/>
                                        </p:tgtEl>
                                      </p:cBhvr>
                                      <p:to x="100000" y="100000"/>
                                    </p:animScale>
                                    <p:animScale>
                                      <p:cBhvr>
                                        <p:cTn id="205" dur="26">
                                          <p:stCondLst>
                                            <p:cond delay="1312"/>
                                          </p:stCondLst>
                                        </p:cTn>
                                        <p:tgtEl>
                                          <p:spTgt spid="10"/>
                                        </p:tgtEl>
                                      </p:cBhvr>
                                      <p:to x="100000" y="80000"/>
                                    </p:animScale>
                                    <p:animScale>
                                      <p:cBhvr>
                                        <p:cTn id="206" dur="166" decel="50000">
                                          <p:stCondLst>
                                            <p:cond delay="1338"/>
                                          </p:stCondLst>
                                        </p:cTn>
                                        <p:tgtEl>
                                          <p:spTgt spid="10"/>
                                        </p:tgtEl>
                                      </p:cBhvr>
                                      <p:to x="100000" y="100000"/>
                                    </p:animScale>
                                    <p:animScale>
                                      <p:cBhvr>
                                        <p:cTn id="207" dur="26">
                                          <p:stCondLst>
                                            <p:cond delay="1642"/>
                                          </p:stCondLst>
                                        </p:cTn>
                                        <p:tgtEl>
                                          <p:spTgt spid="10"/>
                                        </p:tgtEl>
                                      </p:cBhvr>
                                      <p:to x="100000" y="90000"/>
                                    </p:animScale>
                                    <p:animScale>
                                      <p:cBhvr>
                                        <p:cTn id="208" dur="166" decel="50000">
                                          <p:stCondLst>
                                            <p:cond delay="1668"/>
                                          </p:stCondLst>
                                        </p:cTn>
                                        <p:tgtEl>
                                          <p:spTgt spid="10"/>
                                        </p:tgtEl>
                                      </p:cBhvr>
                                      <p:to x="100000" y="100000"/>
                                    </p:animScale>
                                    <p:animScale>
                                      <p:cBhvr>
                                        <p:cTn id="209" dur="26">
                                          <p:stCondLst>
                                            <p:cond delay="1808"/>
                                          </p:stCondLst>
                                        </p:cTn>
                                        <p:tgtEl>
                                          <p:spTgt spid="10"/>
                                        </p:tgtEl>
                                      </p:cBhvr>
                                      <p:to x="100000" y="95000"/>
                                    </p:animScale>
                                    <p:animScale>
                                      <p:cBhvr>
                                        <p:cTn id="210" dur="166" decel="50000">
                                          <p:stCondLst>
                                            <p:cond delay="1834"/>
                                          </p:stCondLst>
                                        </p:cTn>
                                        <p:tgtEl>
                                          <p:spTgt spid="10"/>
                                        </p:tgtEl>
                                      </p:cBhvr>
                                      <p:to x="100000" y="100000"/>
                                    </p:animScale>
                                  </p:childTnLst>
                                </p:cTn>
                              </p:par>
                              <p:par>
                                <p:cTn id="211" presetID="26" presetClass="entr" presetSubtype="0" fill="hold" grpId="2" nodeType="withEffect">
                                  <p:stCondLst>
                                    <p:cond delay="0"/>
                                  </p:stCondLst>
                                  <p:childTnLst>
                                    <p:set>
                                      <p:cBhvr>
                                        <p:cTn id="212" dur="1" fill="hold">
                                          <p:stCondLst>
                                            <p:cond delay="0"/>
                                          </p:stCondLst>
                                        </p:cTn>
                                        <p:tgtEl>
                                          <p:spTgt spid="13"/>
                                        </p:tgtEl>
                                        <p:attrNameLst>
                                          <p:attrName>style.visibility</p:attrName>
                                        </p:attrNameLst>
                                      </p:cBhvr>
                                      <p:to>
                                        <p:strVal val="visible"/>
                                      </p:to>
                                    </p:set>
                                    <p:animEffect transition="in" filter="wipe(down)">
                                      <p:cBhvr>
                                        <p:cTn id="213" dur="580">
                                          <p:stCondLst>
                                            <p:cond delay="0"/>
                                          </p:stCondLst>
                                        </p:cTn>
                                        <p:tgtEl>
                                          <p:spTgt spid="13"/>
                                        </p:tgtEl>
                                      </p:cBhvr>
                                    </p:animEffect>
                                    <p:anim calcmode="lin" valueType="num">
                                      <p:cBhvr>
                                        <p:cTn id="214"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15"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16"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17"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18"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19" dur="26">
                                          <p:stCondLst>
                                            <p:cond delay="650"/>
                                          </p:stCondLst>
                                        </p:cTn>
                                        <p:tgtEl>
                                          <p:spTgt spid="13"/>
                                        </p:tgtEl>
                                      </p:cBhvr>
                                      <p:to x="100000" y="60000"/>
                                    </p:animScale>
                                    <p:animScale>
                                      <p:cBhvr>
                                        <p:cTn id="220" dur="166" decel="50000">
                                          <p:stCondLst>
                                            <p:cond delay="676"/>
                                          </p:stCondLst>
                                        </p:cTn>
                                        <p:tgtEl>
                                          <p:spTgt spid="13"/>
                                        </p:tgtEl>
                                      </p:cBhvr>
                                      <p:to x="100000" y="100000"/>
                                    </p:animScale>
                                    <p:animScale>
                                      <p:cBhvr>
                                        <p:cTn id="221" dur="26">
                                          <p:stCondLst>
                                            <p:cond delay="1312"/>
                                          </p:stCondLst>
                                        </p:cTn>
                                        <p:tgtEl>
                                          <p:spTgt spid="13"/>
                                        </p:tgtEl>
                                      </p:cBhvr>
                                      <p:to x="100000" y="80000"/>
                                    </p:animScale>
                                    <p:animScale>
                                      <p:cBhvr>
                                        <p:cTn id="222" dur="166" decel="50000">
                                          <p:stCondLst>
                                            <p:cond delay="1338"/>
                                          </p:stCondLst>
                                        </p:cTn>
                                        <p:tgtEl>
                                          <p:spTgt spid="13"/>
                                        </p:tgtEl>
                                      </p:cBhvr>
                                      <p:to x="100000" y="100000"/>
                                    </p:animScale>
                                    <p:animScale>
                                      <p:cBhvr>
                                        <p:cTn id="223" dur="26">
                                          <p:stCondLst>
                                            <p:cond delay="1642"/>
                                          </p:stCondLst>
                                        </p:cTn>
                                        <p:tgtEl>
                                          <p:spTgt spid="13"/>
                                        </p:tgtEl>
                                      </p:cBhvr>
                                      <p:to x="100000" y="90000"/>
                                    </p:animScale>
                                    <p:animScale>
                                      <p:cBhvr>
                                        <p:cTn id="224" dur="166" decel="50000">
                                          <p:stCondLst>
                                            <p:cond delay="1668"/>
                                          </p:stCondLst>
                                        </p:cTn>
                                        <p:tgtEl>
                                          <p:spTgt spid="13"/>
                                        </p:tgtEl>
                                      </p:cBhvr>
                                      <p:to x="100000" y="100000"/>
                                    </p:animScale>
                                    <p:animScale>
                                      <p:cBhvr>
                                        <p:cTn id="225" dur="26">
                                          <p:stCondLst>
                                            <p:cond delay="1808"/>
                                          </p:stCondLst>
                                        </p:cTn>
                                        <p:tgtEl>
                                          <p:spTgt spid="13"/>
                                        </p:tgtEl>
                                      </p:cBhvr>
                                      <p:to x="100000" y="95000"/>
                                    </p:animScale>
                                    <p:animScale>
                                      <p:cBhvr>
                                        <p:cTn id="226" dur="166" decel="50000">
                                          <p:stCondLst>
                                            <p:cond delay="1834"/>
                                          </p:stCondLst>
                                        </p:cTn>
                                        <p:tgtEl>
                                          <p:spTgt spid="13"/>
                                        </p:tgtEl>
                                      </p:cBhvr>
                                      <p:to x="100000" y="100000"/>
                                    </p:animScale>
                                  </p:childTnLst>
                                </p:cTn>
                              </p:par>
                              <p:par>
                                <p:cTn id="227" presetID="26" presetClass="entr" presetSubtype="0" fill="hold" grpId="2" nodeType="with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80">
                                          <p:stCondLst>
                                            <p:cond delay="0"/>
                                          </p:stCondLst>
                                        </p:cTn>
                                        <p:tgtEl>
                                          <p:spTgt spid="14"/>
                                        </p:tgtEl>
                                      </p:cBhvr>
                                    </p:animEffect>
                                    <p:anim calcmode="lin" valueType="num">
                                      <p:cBhvr>
                                        <p:cTn id="23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3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3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3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35" dur="26">
                                          <p:stCondLst>
                                            <p:cond delay="650"/>
                                          </p:stCondLst>
                                        </p:cTn>
                                        <p:tgtEl>
                                          <p:spTgt spid="14"/>
                                        </p:tgtEl>
                                      </p:cBhvr>
                                      <p:to x="100000" y="60000"/>
                                    </p:animScale>
                                    <p:animScale>
                                      <p:cBhvr>
                                        <p:cTn id="236" dur="166" decel="50000">
                                          <p:stCondLst>
                                            <p:cond delay="676"/>
                                          </p:stCondLst>
                                        </p:cTn>
                                        <p:tgtEl>
                                          <p:spTgt spid="14"/>
                                        </p:tgtEl>
                                      </p:cBhvr>
                                      <p:to x="100000" y="100000"/>
                                    </p:animScale>
                                    <p:animScale>
                                      <p:cBhvr>
                                        <p:cTn id="237" dur="26">
                                          <p:stCondLst>
                                            <p:cond delay="1312"/>
                                          </p:stCondLst>
                                        </p:cTn>
                                        <p:tgtEl>
                                          <p:spTgt spid="14"/>
                                        </p:tgtEl>
                                      </p:cBhvr>
                                      <p:to x="100000" y="80000"/>
                                    </p:animScale>
                                    <p:animScale>
                                      <p:cBhvr>
                                        <p:cTn id="238" dur="166" decel="50000">
                                          <p:stCondLst>
                                            <p:cond delay="1338"/>
                                          </p:stCondLst>
                                        </p:cTn>
                                        <p:tgtEl>
                                          <p:spTgt spid="14"/>
                                        </p:tgtEl>
                                      </p:cBhvr>
                                      <p:to x="100000" y="100000"/>
                                    </p:animScale>
                                    <p:animScale>
                                      <p:cBhvr>
                                        <p:cTn id="239" dur="26">
                                          <p:stCondLst>
                                            <p:cond delay="1642"/>
                                          </p:stCondLst>
                                        </p:cTn>
                                        <p:tgtEl>
                                          <p:spTgt spid="14"/>
                                        </p:tgtEl>
                                      </p:cBhvr>
                                      <p:to x="100000" y="90000"/>
                                    </p:animScale>
                                    <p:animScale>
                                      <p:cBhvr>
                                        <p:cTn id="240" dur="166" decel="50000">
                                          <p:stCondLst>
                                            <p:cond delay="1668"/>
                                          </p:stCondLst>
                                        </p:cTn>
                                        <p:tgtEl>
                                          <p:spTgt spid="14"/>
                                        </p:tgtEl>
                                      </p:cBhvr>
                                      <p:to x="100000" y="100000"/>
                                    </p:animScale>
                                    <p:animScale>
                                      <p:cBhvr>
                                        <p:cTn id="241" dur="26">
                                          <p:stCondLst>
                                            <p:cond delay="1808"/>
                                          </p:stCondLst>
                                        </p:cTn>
                                        <p:tgtEl>
                                          <p:spTgt spid="14"/>
                                        </p:tgtEl>
                                      </p:cBhvr>
                                      <p:to x="100000" y="95000"/>
                                    </p:animScale>
                                    <p:animScale>
                                      <p:cBhvr>
                                        <p:cTn id="242" dur="166" decel="50000">
                                          <p:stCondLst>
                                            <p:cond delay="1834"/>
                                          </p:stCondLst>
                                        </p:cTn>
                                        <p:tgtEl>
                                          <p:spTgt spid="14"/>
                                        </p:tgtEl>
                                      </p:cBhvr>
                                      <p:to x="100000" y="100000"/>
                                    </p:animScale>
                                  </p:childTnLst>
                                </p:cTn>
                              </p:par>
                              <p:par>
                                <p:cTn id="243" presetID="26" presetClass="entr" presetSubtype="0" fill="hold" grpId="2" nodeType="withEffect">
                                  <p:stCondLst>
                                    <p:cond delay="0"/>
                                  </p:stCondLst>
                                  <p:childTnLst>
                                    <p:set>
                                      <p:cBhvr>
                                        <p:cTn id="244" dur="1" fill="hold">
                                          <p:stCondLst>
                                            <p:cond delay="0"/>
                                          </p:stCondLst>
                                        </p:cTn>
                                        <p:tgtEl>
                                          <p:spTgt spid="15"/>
                                        </p:tgtEl>
                                        <p:attrNameLst>
                                          <p:attrName>style.visibility</p:attrName>
                                        </p:attrNameLst>
                                      </p:cBhvr>
                                      <p:to>
                                        <p:strVal val="visible"/>
                                      </p:to>
                                    </p:set>
                                    <p:animEffect transition="in" filter="wipe(down)">
                                      <p:cBhvr>
                                        <p:cTn id="245" dur="580">
                                          <p:stCondLst>
                                            <p:cond delay="0"/>
                                          </p:stCondLst>
                                        </p:cTn>
                                        <p:tgtEl>
                                          <p:spTgt spid="15"/>
                                        </p:tgtEl>
                                      </p:cBhvr>
                                    </p:animEffect>
                                    <p:anim calcmode="lin" valueType="num">
                                      <p:cBhvr>
                                        <p:cTn id="24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4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4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24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25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251" dur="26">
                                          <p:stCondLst>
                                            <p:cond delay="650"/>
                                          </p:stCondLst>
                                        </p:cTn>
                                        <p:tgtEl>
                                          <p:spTgt spid="15"/>
                                        </p:tgtEl>
                                      </p:cBhvr>
                                      <p:to x="100000" y="60000"/>
                                    </p:animScale>
                                    <p:animScale>
                                      <p:cBhvr>
                                        <p:cTn id="252" dur="166" decel="50000">
                                          <p:stCondLst>
                                            <p:cond delay="676"/>
                                          </p:stCondLst>
                                        </p:cTn>
                                        <p:tgtEl>
                                          <p:spTgt spid="15"/>
                                        </p:tgtEl>
                                      </p:cBhvr>
                                      <p:to x="100000" y="100000"/>
                                    </p:animScale>
                                    <p:animScale>
                                      <p:cBhvr>
                                        <p:cTn id="253" dur="26">
                                          <p:stCondLst>
                                            <p:cond delay="1312"/>
                                          </p:stCondLst>
                                        </p:cTn>
                                        <p:tgtEl>
                                          <p:spTgt spid="15"/>
                                        </p:tgtEl>
                                      </p:cBhvr>
                                      <p:to x="100000" y="80000"/>
                                    </p:animScale>
                                    <p:animScale>
                                      <p:cBhvr>
                                        <p:cTn id="254" dur="166" decel="50000">
                                          <p:stCondLst>
                                            <p:cond delay="1338"/>
                                          </p:stCondLst>
                                        </p:cTn>
                                        <p:tgtEl>
                                          <p:spTgt spid="15"/>
                                        </p:tgtEl>
                                      </p:cBhvr>
                                      <p:to x="100000" y="100000"/>
                                    </p:animScale>
                                    <p:animScale>
                                      <p:cBhvr>
                                        <p:cTn id="255" dur="26">
                                          <p:stCondLst>
                                            <p:cond delay="1642"/>
                                          </p:stCondLst>
                                        </p:cTn>
                                        <p:tgtEl>
                                          <p:spTgt spid="15"/>
                                        </p:tgtEl>
                                      </p:cBhvr>
                                      <p:to x="100000" y="90000"/>
                                    </p:animScale>
                                    <p:animScale>
                                      <p:cBhvr>
                                        <p:cTn id="256" dur="166" decel="50000">
                                          <p:stCondLst>
                                            <p:cond delay="1668"/>
                                          </p:stCondLst>
                                        </p:cTn>
                                        <p:tgtEl>
                                          <p:spTgt spid="15"/>
                                        </p:tgtEl>
                                      </p:cBhvr>
                                      <p:to x="100000" y="100000"/>
                                    </p:animScale>
                                    <p:animScale>
                                      <p:cBhvr>
                                        <p:cTn id="257" dur="26">
                                          <p:stCondLst>
                                            <p:cond delay="1808"/>
                                          </p:stCondLst>
                                        </p:cTn>
                                        <p:tgtEl>
                                          <p:spTgt spid="15"/>
                                        </p:tgtEl>
                                      </p:cBhvr>
                                      <p:to x="100000" y="95000"/>
                                    </p:animScale>
                                    <p:animScale>
                                      <p:cBhvr>
                                        <p:cTn id="258" dur="166" decel="50000">
                                          <p:stCondLst>
                                            <p:cond delay="1834"/>
                                          </p:stCondLst>
                                        </p:cTn>
                                        <p:tgtEl>
                                          <p:spTgt spid="15"/>
                                        </p:tgtEl>
                                      </p:cBhvr>
                                      <p:to x="100000" y="100000"/>
                                    </p:animScale>
                                  </p:childTnLst>
                                </p:cTn>
                              </p:par>
                              <p:par>
                                <p:cTn id="259" presetID="26" presetClass="entr" presetSubtype="0" fill="hold" grpId="2" nodeType="withEffect">
                                  <p:stCondLst>
                                    <p:cond delay="0"/>
                                  </p:stCondLst>
                                  <p:childTnLst>
                                    <p:set>
                                      <p:cBhvr>
                                        <p:cTn id="260" dur="1" fill="hold">
                                          <p:stCondLst>
                                            <p:cond delay="0"/>
                                          </p:stCondLst>
                                        </p:cTn>
                                        <p:tgtEl>
                                          <p:spTgt spid="16"/>
                                        </p:tgtEl>
                                        <p:attrNameLst>
                                          <p:attrName>style.visibility</p:attrName>
                                        </p:attrNameLst>
                                      </p:cBhvr>
                                      <p:to>
                                        <p:strVal val="visible"/>
                                      </p:to>
                                    </p:set>
                                    <p:animEffect transition="in" filter="wipe(down)">
                                      <p:cBhvr>
                                        <p:cTn id="261" dur="580">
                                          <p:stCondLst>
                                            <p:cond delay="0"/>
                                          </p:stCondLst>
                                        </p:cTn>
                                        <p:tgtEl>
                                          <p:spTgt spid="16"/>
                                        </p:tgtEl>
                                      </p:cBhvr>
                                    </p:animEffect>
                                    <p:anim calcmode="lin" valueType="num">
                                      <p:cBhvr>
                                        <p:cTn id="262"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63"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64"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65"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66"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67" dur="26">
                                          <p:stCondLst>
                                            <p:cond delay="650"/>
                                          </p:stCondLst>
                                        </p:cTn>
                                        <p:tgtEl>
                                          <p:spTgt spid="16"/>
                                        </p:tgtEl>
                                      </p:cBhvr>
                                      <p:to x="100000" y="60000"/>
                                    </p:animScale>
                                    <p:animScale>
                                      <p:cBhvr>
                                        <p:cTn id="268" dur="166" decel="50000">
                                          <p:stCondLst>
                                            <p:cond delay="676"/>
                                          </p:stCondLst>
                                        </p:cTn>
                                        <p:tgtEl>
                                          <p:spTgt spid="16"/>
                                        </p:tgtEl>
                                      </p:cBhvr>
                                      <p:to x="100000" y="100000"/>
                                    </p:animScale>
                                    <p:animScale>
                                      <p:cBhvr>
                                        <p:cTn id="269" dur="26">
                                          <p:stCondLst>
                                            <p:cond delay="1312"/>
                                          </p:stCondLst>
                                        </p:cTn>
                                        <p:tgtEl>
                                          <p:spTgt spid="16"/>
                                        </p:tgtEl>
                                      </p:cBhvr>
                                      <p:to x="100000" y="80000"/>
                                    </p:animScale>
                                    <p:animScale>
                                      <p:cBhvr>
                                        <p:cTn id="270" dur="166" decel="50000">
                                          <p:stCondLst>
                                            <p:cond delay="1338"/>
                                          </p:stCondLst>
                                        </p:cTn>
                                        <p:tgtEl>
                                          <p:spTgt spid="16"/>
                                        </p:tgtEl>
                                      </p:cBhvr>
                                      <p:to x="100000" y="100000"/>
                                    </p:animScale>
                                    <p:animScale>
                                      <p:cBhvr>
                                        <p:cTn id="271" dur="26">
                                          <p:stCondLst>
                                            <p:cond delay="1642"/>
                                          </p:stCondLst>
                                        </p:cTn>
                                        <p:tgtEl>
                                          <p:spTgt spid="16"/>
                                        </p:tgtEl>
                                      </p:cBhvr>
                                      <p:to x="100000" y="90000"/>
                                    </p:animScale>
                                    <p:animScale>
                                      <p:cBhvr>
                                        <p:cTn id="272" dur="166" decel="50000">
                                          <p:stCondLst>
                                            <p:cond delay="1668"/>
                                          </p:stCondLst>
                                        </p:cTn>
                                        <p:tgtEl>
                                          <p:spTgt spid="16"/>
                                        </p:tgtEl>
                                      </p:cBhvr>
                                      <p:to x="100000" y="100000"/>
                                    </p:animScale>
                                    <p:animScale>
                                      <p:cBhvr>
                                        <p:cTn id="273" dur="26">
                                          <p:stCondLst>
                                            <p:cond delay="1808"/>
                                          </p:stCondLst>
                                        </p:cTn>
                                        <p:tgtEl>
                                          <p:spTgt spid="16"/>
                                        </p:tgtEl>
                                      </p:cBhvr>
                                      <p:to x="100000" y="95000"/>
                                    </p:animScale>
                                    <p:animScale>
                                      <p:cBhvr>
                                        <p:cTn id="274" dur="166" decel="50000">
                                          <p:stCondLst>
                                            <p:cond delay="1834"/>
                                          </p:stCondLst>
                                        </p:cTn>
                                        <p:tgtEl>
                                          <p:spTgt spid="16"/>
                                        </p:tgtEl>
                                      </p:cBhvr>
                                      <p:to x="100000" y="100000"/>
                                    </p:animScale>
                                  </p:childTnLst>
                                </p:cTn>
                              </p:par>
                              <p:par>
                                <p:cTn id="275" presetID="26" presetClass="entr" presetSubtype="0" fill="hold" grpId="2" nodeType="withEffect">
                                  <p:stCondLst>
                                    <p:cond delay="0"/>
                                  </p:stCondLst>
                                  <p:childTnLst>
                                    <p:set>
                                      <p:cBhvr>
                                        <p:cTn id="276" dur="1" fill="hold">
                                          <p:stCondLst>
                                            <p:cond delay="0"/>
                                          </p:stCondLst>
                                        </p:cTn>
                                        <p:tgtEl>
                                          <p:spTgt spid="18"/>
                                        </p:tgtEl>
                                        <p:attrNameLst>
                                          <p:attrName>style.visibility</p:attrName>
                                        </p:attrNameLst>
                                      </p:cBhvr>
                                      <p:to>
                                        <p:strVal val="visible"/>
                                      </p:to>
                                    </p:set>
                                    <p:animEffect transition="in" filter="wipe(down)">
                                      <p:cBhvr>
                                        <p:cTn id="277" dur="580">
                                          <p:stCondLst>
                                            <p:cond delay="0"/>
                                          </p:stCondLst>
                                        </p:cTn>
                                        <p:tgtEl>
                                          <p:spTgt spid="18"/>
                                        </p:tgtEl>
                                      </p:cBhvr>
                                    </p:animEffect>
                                    <p:anim calcmode="lin" valueType="num">
                                      <p:cBhvr>
                                        <p:cTn id="27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7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28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28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28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283" dur="26">
                                          <p:stCondLst>
                                            <p:cond delay="650"/>
                                          </p:stCondLst>
                                        </p:cTn>
                                        <p:tgtEl>
                                          <p:spTgt spid="18"/>
                                        </p:tgtEl>
                                      </p:cBhvr>
                                      <p:to x="100000" y="60000"/>
                                    </p:animScale>
                                    <p:animScale>
                                      <p:cBhvr>
                                        <p:cTn id="284" dur="166" decel="50000">
                                          <p:stCondLst>
                                            <p:cond delay="676"/>
                                          </p:stCondLst>
                                        </p:cTn>
                                        <p:tgtEl>
                                          <p:spTgt spid="18"/>
                                        </p:tgtEl>
                                      </p:cBhvr>
                                      <p:to x="100000" y="100000"/>
                                    </p:animScale>
                                    <p:animScale>
                                      <p:cBhvr>
                                        <p:cTn id="285" dur="26">
                                          <p:stCondLst>
                                            <p:cond delay="1312"/>
                                          </p:stCondLst>
                                        </p:cTn>
                                        <p:tgtEl>
                                          <p:spTgt spid="18"/>
                                        </p:tgtEl>
                                      </p:cBhvr>
                                      <p:to x="100000" y="80000"/>
                                    </p:animScale>
                                    <p:animScale>
                                      <p:cBhvr>
                                        <p:cTn id="286" dur="166" decel="50000">
                                          <p:stCondLst>
                                            <p:cond delay="1338"/>
                                          </p:stCondLst>
                                        </p:cTn>
                                        <p:tgtEl>
                                          <p:spTgt spid="18"/>
                                        </p:tgtEl>
                                      </p:cBhvr>
                                      <p:to x="100000" y="100000"/>
                                    </p:animScale>
                                    <p:animScale>
                                      <p:cBhvr>
                                        <p:cTn id="287" dur="26">
                                          <p:stCondLst>
                                            <p:cond delay="1642"/>
                                          </p:stCondLst>
                                        </p:cTn>
                                        <p:tgtEl>
                                          <p:spTgt spid="18"/>
                                        </p:tgtEl>
                                      </p:cBhvr>
                                      <p:to x="100000" y="90000"/>
                                    </p:animScale>
                                    <p:animScale>
                                      <p:cBhvr>
                                        <p:cTn id="288" dur="166" decel="50000">
                                          <p:stCondLst>
                                            <p:cond delay="1668"/>
                                          </p:stCondLst>
                                        </p:cTn>
                                        <p:tgtEl>
                                          <p:spTgt spid="18"/>
                                        </p:tgtEl>
                                      </p:cBhvr>
                                      <p:to x="100000" y="100000"/>
                                    </p:animScale>
                                    <p:animScale>
                                      <p:cBhvr>
                                        <p:cTn id="289" dur="26">
                                          <p:stCondLst>
                                            <p:cond delay="1808"/>
                                          </p:stCondLst>
                                        </p:cTn>
                                        <p:tgtEl>
                                          <p:spTgt spid="18"/>
                                        </p:tgtEl>
                                      </p:cBhvr>
                                      <p:to x="100000" y="95000"/>
                                    </p:animScale>
                                    <p:animScale>
                                      <p:cBhvr>
                                        <p:cTn id="290" dur="166" decel="50000">
                                          <p:stCondLst>
                                            <p:cond delay="1834"/>
                                          </p:stCondLst>
                                        </p:cTn>
                                        <p:tgtEl>
                                          <p:spTgt spid="18"/>
                                        </p:tgtEl>
                                      </p:cBhvr>
                                      <p:to x="100000" y="100000"/>
                                    </p:animScale>
                                  </p:childTnLst>
                                </p:cTn>
                              </p:par>
                              <p:par>
                                <p:cTn id="291" presetID="26" presetClass="entr" presetSubtype="0" fill="hold" grpId="2" nodeType="withEffect">
                                  <p:stCondLst>
                                    <p:cond delay="0"/>
                                  </p:stCondLst>
                                  <p:childTnLst>
                                    <p:set>
                                      <p:cBhvr>
                                        <p:cTn id="292" dur="1" fill="hold">
                                          <p:stCondLst>
                                            <p:cond delay="0"/>
                                          </p:stCondLst>
                                        </p:cTn>
                                        <p:tgtEl>
                                          <p:spTgt spid="17"/>
                                        </p:tgtEl>
                                        <p:attrNameLst>
                                          <p:attrName>style.visibility</p:attrName>
                                        </p:attrNameLst>
                                      </p:cBhvr>
                                      <p:to>
                                        <p:strVal val="visible"/>
                                      </p:to>
                                    </p:set>
                                    <p:animEffect transition="in" filter="wipe(down)">
                                      <p:cBhvr>
                                        <p:cTn id="293" dur="580">
                                          <p:stCondLst>
                                            <p:cond delay="0"/>
                                          </p:stCondLst>
                                        </p:cTn>
                                        <p:tgtEl>
                                          <p:spTgt spid="17"/>
                                        </p:tgtEl>
                                      </p:cBhvr>
                                    </p:animEffect>
                                    <p:anim calcmode="lin" valueType="num">
                                      <p:cBhvr>
                                        <p:cTn id="29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29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29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29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29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99" dur="26">
                                          <p:stCondLst>
                                            <p:cond delay="650"/>
                                          </p:stCondLst>
                                        </p:cTn>
                                        <p:tgtEl>
                                          <p:spTgt spid="17"/>
                                        </p:tgtEl>
                                      </p:cBhvr>
                                      <p:to x="100000" y="60000"/>
                                    </p:animScale>
                                    <p:animScale>
                                      <p:cBhvr>
                                        <p:cTn id="300" dur="166" decel="50000">
                                          <p:stCondLst>
                                            <p:cond delay="676"/>
                                          </p:stCondLst>
                                        </p:cTn>
                                        <p:tgtEl>
                                          <p:spTgt spid="17"/>
                                        </p:tgtEl>
                                      </p:cBhvr>
                                      <p:to x="100000" y="100000"/>
                                    </p:animScale>
                                    <p:animScale>
                                      <p:cBhvr>
                                        <p:cTn id="301" dur="26">
                                          <p:stCondLst>
                                            <p:cond delay="1312"/>
                                          </p:stCondLst>
                                        </p:cTn>
                                        <p:tgtEl>
                                          <p:spTgt spid="17"/>
                                        </p:tgtEl>
                                      </p:cBhvr>
                                      <p:to x="100000" y="80000"/>
                                    </p:animScale>
                                    <p:animScale>
                                      <p:cBhvr>
                                        <p:cTn id="302" dur="166" decel="50000">
                                          <p:stCondLst>
                                            <p:cond delay="1338"/>
                                          </p:stCondLst>
                                        </p:cTn>
                                        <p:tgtEl>
                                          <p:spTgt spid="17"/>
                                        </p:tgtEl>
                                      </p:cBhvr>
                                      <p:to x="100000" y="100000"/>
                                    </p:animScale>
                                    <p:animScale>
                                      <p:cBhvr>
                                        <p:cTn id="303" dur="26">
                                          <p:stCondLst>
                                            <p:cond delay="1642"/>
                                          </p:stCondLst>
                                        </p:cTn>
                                        <p:tgtEl>
                                          <p:spTgt spid="17"/>
                                        </p:tgtEl>
                                      </p:cBhvr>
                                      <p:to x="100000" y="90000"/>
                                    </p:animScale>
                                    <p:animScale>
                                      <p:cBhvr>
                                        <p:cTn id="304" dur="166" decel="50000">
                                          <p:stCondLst>
                                            <p:cond delay="1668"/>
                                          </p:stCondLst>
                                        </p:cTn>
                                        <p:tgtEl>
                                          <p:spTgt spid="17"/>
                                        </p:tgtEl>
                                      </p:cBhvr>
                                      <p:to x="100000" y="100000"/>
                                    </p:animScale>
                                    <p:animScale>
                                      <p:cBhvr>
                                        <p:cTn id="305" dur="26">
                                          <p:stCondLst>
                                            <p:cond delay="1808"/>
                                          </p:stCondLst>
                                        </p:cTn>
                                        <p:tgtEl>
                                          <p:spTgt spid="17"/>
                                        </p:tgtEl>
                                      </p:cBhvr>
                                      <p:to x="100000" y="95000"/>
                                    </p:animScale>
                                    <p:animScale>
                                      <p:cBhvr>
                                        <p:cTn id="306" dur="166" decel="50000">
                                          <p:stCondLst>
                                            <p:cond delay="1834"/>
                                          </p:stCondLst>
                                        </p:cTn>
                                        <p:tgtEl>
                                          <p:spTgt spid="17"/>
                                        </p:tgtEl>
                                      </p:cBhvr>
                                      <p:to x="100000" y="100000"/>
                                    </p:animScale>
                                  </p:childTnLst>
                                </p:cTn>
                              </p:par>
                              <p:par>
                                <p:cTn id="307" presetID="26" presetClass="entr" presetSubtype="0" fill="hold" grpId="2" nodeType="withEffect">
                                  <p:stCondLst>
                                    <p:cond delay="0"/>
                                  </p:stCondLst>
                                  <p:childTnLst>
                                    <p:set>
                                      <p:cBhvr>
                                        <p:cTn id="308" dur="1" fill="hold">
                                          <p:stCondLst>
                                            <p:cond delay="0"/>
                                          </p:stCondLst>
                                        </p:cTn>
                                        <p:tgtEl>
                                          <p:spTgt spid="21"/>
                                        </p:tgtEl>
                                        <p:attrNameLst>
                                          <p:attrName>style.visibility</p:attrName>
                                        </p:attrNameLst>
                                      </p:cBhvr>
                                      <p:to>
                                        <p:strVal val="visible"/>
                                      </p:to>
                                    </p:set>
                                    <p:animEffect transition="in" filter="wipe(down)">
                                      <p:cBhvr>
                                        <p:cTn id="309" dur="580">
                                          <p:stCondLst>
                                            <p:cond delay="0"/>
                                          </p:stCondLst>
                                        </p:cTn>
                                        <p:tgtEl>
                                          <p:spTgt spid="21"/>
                                        </p:tgtEl>
                                      </p:cBhvr>
                                    </p:animEffect>
                                    <p:anim calcmode="lin" valueType="num">
                                      <p:cBhvr>
                                        <p:cTn id="310"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311"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312"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313"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14"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15" dur="26">
                                          <p:stCondLst>
                                            <p:cond delay="650"/>
                                          </p:stCondLst>
                                        </p:cTn>
                                        <p:tgtEl>
                                          <p:spTgt spid="21"/>
                                        </p:tgtEl>
                                      </p:cBhvr>
                                      <p:to x="100000" y="60000"/>
                                    </p:animScale>
                                    <p:animScale>
                                      <p:cBhvr>
                                        <p:cTn id="316" dur="166" decel="50000">
                                          <p:stCondLst>
                                            <p:cond delay="676"/>
                                          </p:stCondLst>
                                        </p:cTn>
                                        <p:tgtEl>
                                          <p:spTgt spid="21"/>
                                        </p:tgtEl>
                                      </p:cBhvr>
                                      <p:to x="100000" y="100000"/>
                                    </p:animScale>
                                    <p:animScale>
                                      <p:cBhvr>
                                        <p:cTn id="317" dur="26">
                                          <p:stCondLst>
                                            <p:cond delay="1312"/>
                                          </p:stCondLst>
                                        </p:cTn>
                                        <p:tgtEl>
                                          <p:spTgt spid="21"/>
                                        </p:tgtEl>
                                      </p:cBhvr>
                                      <p:to x="100000" y="80000"/>
                                    </p:animScale>
                                    <p:animScale>
                                      <p:cBhvr>
                                        <p:cTn id="318" dur="166" decel="50000">
                                          <p:stCondLst>
                                            <p:cond delay="1338"/>
                                          </p:stCondLst>
                                        </p:cTn>
                                        <p:tgtEl>
                                          <p:spTgt spid="21"/>
                                        </p:tgtEl>
                                      </p:cBhvr>
                                      <p:to x="100000" y="100000"/>
                                    </p:animScale>
                                    <p:animScale>
                                      <p:cBhvr>
                                        <p:cTn id="319" dur="26">
                                          <p:stCondLst>
                                            <p:cond delay="1642"/>
                                          </p:stCondLst>
                                        </p:cTn>
                                        <p:tgtEl>
                                          <p:spTgt spid="21"/>
                                        </p:tgtEl>
                                      </p:cBhvr>
                                      <p:to x="100000" y="90000"/>
                                    </p:animScale>
                                    <p:animScale>
                                      <p:cBhvr>
                                        <p:cTn id="320" dur="166" decel="50000">
                                          <p:stCondLst>
                                            <p:cond delay="1668"/>
                                          </p:stCondLst>
                                        </p:cTn>
                                        <p:tgtEl>
                                          <p:spTgt spid="21"/>
                                        </p:tgtEl>
                                      </p:cBhvr>
                                      <p:to x="100000" y="100000"/>
                                    </p:animScale>
                                    <p:animScale>
                                      <p:cBhvr>
                                        <p:cTn id="321" dur="26">
                                          <p:stCondLst>
                                            <p:cond delay="1808"/>
                                          </p:stCondLst>
                                        </p:cTn>
                                        <p:tgtEl>
                                          <p:spTgt spid="21"/>
                                        </p:tgtEl>
                                      </p:cBhvr>
                                      <p:to x="100000" y="95000"/>
                                    </p:animScale>
                                    <p:animScale>
                                      <p:cBhvr>
                                        <p:cTn id="322" dur="166" decel="50000">
                                          <p:stCondLst>
                                            <p:cond delay="1834"/>
                                          </p:stCondLst>
                                        </p:cTn>
                                        <p:tgtEl>
                                          <p:spTgt spid="21"/>
                                        </p:tgtEl>
                                      </p:cBhvr>
                                      <p:to x="100000" y="100000"/>
                                    </p:animScale>
                                  </p:childTnLst>
                                </p:cTn>
                              </p:par>
                              <p:par>
                                <p:cTn id="323" presetID="26" presetClass="entr" presetSubtype="0" fill="hold" grpId="2" nodeType="withEffect">
                                  <p:stCondLst>
                                    <p:cond delay="0"/>
                                  </p:stCondLst>
                                  <p:childTnLst>
                                    <p:set>
                                      <p:cBhvr>
                                        <p:cTn id="324" dur="1" fill="hold">
                                          <p:stCondLst>
                                            <p:cond delay="0"/>
                                          </p:stCondLst>
                                        </p:cTn>
                                        <p:tgtEl>
                                          <p:spTgt spid="22"/>
                                        </p:tgtEl>
                                        <p:attrNameLst>
                                          <p:attrName>style.visibility</p:attrName>
                                        </p:attrNameLst>
                                      </p:cBhvr>
                                      <p:to>
                                        <p:strVal val="visible"/>
                                      </p:to>
                                    </p:set>
                                    <p:animEffect transition="in" filter="wipe(down)">
                                      <p:cBhvr>
                                        <p:cTn id="325" dur="580">
                                          <p:stCondLst>
                                            <p:cond delay="0"/>
                                          </p:stCondLst>
                                        </p:cTn>
                                        <p:tgtEl>
                                          <p:spTgt spid="22"/>
                                        </p:tgtEl>
                                      </p:cBhvr>
                                    </p:animEffect>
                                    <p:anim calcmode="lin" valueType="num">
                                      <p:cBhvr>
                                        <p:cTn id="326"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327"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328"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329"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330"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331" dur="26">
                                          <p:stCondLst>
                                            <p:cond delay="650"/>
                                          </p:stCondLst>
                                        </p:cTn>
                                        <p:tgtEl>
                                          <p:spTgt spid="22"/>
                                        </p:tgtEl>
                                      </p:cBhvr>
                                      <p:to x="100000" y="60000"/>
                                    </p:animScale>
                                    <p:animScale>
                                      <p:cBhvr>
                                        <p:cTn id="332" dur="166" decel="50000">
                                          <p:stCondLst>
                                            <p:cond delay="676"/>
                                          </p:stCondLst>
                                        </p:cTn>
                                        <p:tgtEl>
                                          <p:spTgt spid="22"/>
                                        </p:tgtEl>
                                      </p:cBhvr>
                                      <p:to x="100000" y="100000"/>
                                    </p:animScale>
                                    <p:animScale>
                                      <p:cBhvr>
                                        <p:cTn id="333" dur="26">
                                          <p:stCondLst>
                                            <p:cond delay="1312"/>
                                          </p:stCondLst>
                                        </p:cTn>
                                        <p:tgtEl>
                                          <p:spTgt spid="22"/>
                                        </p:tgtEl>
                                      </p:cBhvr>
                                      <p:to x="100000" y="80000"/>
                                    </p:animScale>
                                    <p:animScale>
                                      <p:cBhvr>
                                        <p:cTn id="334" dur="166" decel="50000">
                                          <p:stCondLst>
                                            <p:cond delay="1338"/>
                                          </p:stCondLst>
                                        </p:cTn>
                                        <p:tgtEl>
                                          <p:spTgt spid="22"/>
                                        </p:tgtEl>
                                      </p:cBhvr>
                                      <p:to x="100000" y="100000"/>
                                    </p:animScale>
                                    <p:animScale>
                                      <p:cBhvr>
                                        <p:cTn id="335" dur="26">
                                          <p:stCondLst>
                                            <p:cond delay="1642"/>
                                          </p:stCondLst>
                                        </p:cTn>
                                        <p:tgtEl>
                                          <p:spTgt spid="22"/>
                                        </p:tgtEl>
                                      </p:cBhvr>
                                      <p:to x="100000" y="90000"/>
                                    </p:animScale>
                                    <p:animScale>
                                      <p:cBhvr>
                                        <p:cTn id="336" dur="166" decel="50000">
                                          <p:stCondLst>
                                            <p:cond delay="1668"/>
                                          </p:stCondLst>
                                        </p:cTn>
                                        <p:tgtEl>
                                          <p:spTgt spid="22"/>
                                        </p:tgtEl>
                                      </p:cBhvr>
                                      <p:to x="100000" y="100000"/>
                                    </p:animScale>
                                    <p:animScale>
                                      <p:cBhvr>
                                        <p:cTn id="337" dur="26">
                                          <p:stCondLst>
                                            <p:cond delay="1808"/>
                                          </p:stCondLst>
                                        </p:cTn>
                                        <p:tgtEl>
                                          <p:spTgt spid="22"/>
                                        </p:tgtEl>
                                      </p:cBhvr>
                                      <p:to x="100000" y="95000"/>
                                    </p:animScale>
                                    <p:animScale>
                                      <p:cBhvr>
                                        <p:cTn id="338" dur="166" decel="50000">
                                          <p:stCondLst>
                                            <p:cond delay="1834"/>
                                          </p:stCondLst>
                                        </p:cTn>
                                        <p:tgtEl>
                                          <p:spTgt spid="22"/>
                                        </p:tgtEl>
                                      </p:cBhvr>
                                      <p:to x="100000" y="100000"/>
                                    </p:animScale>
                                  </p:childTnLst>
                                </p:cTn>
                              </p:par>
                              <p:par>
                                <p:cTn id="339" presetID="26" presetClass="entr" presetSubtype="0" fill="hold" grpId="2" nodeType="withEffect">
                                  <p:stCondLst>
                                    <p:cond delay="0"/>
                                  </p:stCondLst>
                                  <p:childTnLst>
                                    <p:set>
                                      <p:cBhvr>
                                        <p:cTn id="340" dur="1" fill="hold">
                                          <p:stCondLst>
                                            <p:cond delay="0"/>
                                          </p:stCondLst>
                                        </p:cTn>
                                        <p:tgtEl>
                                          <p:spTgt spid="23"/>
                                        </p:tgtEl>
                                        <p:attrNameLst>
                                          <p:attrName>style.visibility</p:attrName>
                                        </p:attrNameLst>
                                      </p:cBhvr>
                                      <p:to>
                                        <p:strVal val="visible"/>
                                      </p:to>
                                    </p:set>
                                    <p:animEffect transition="in" filter="wipe(down)">
                                      <p:cBhvr>
                                        <p:cTn id="341" dur="580">
                                          <p:stCondLst>
                                            <p:cond delay="0"/>
                                          </p:stCondLst>
                                        </p:cTn>
                                        <p:tgtEl>
                                          <p:spTgt spid="23"/>
                                        </p:tgtEl>
                                      </p:cBhvr>
                                    </p:animEffect>
                                    <p:anim calcmode="lin" valueType="num">
                                      <p:cBhvr>
                                        <p:cTn id="342"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343"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344"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345"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346"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347" dur="26">
                                          <p:stCondLst>
                                            <p:cond delay="650"/>
                                          </p:stCondLst>
                                        </p:cTn>
                                        <p:tgtEl>
                                          <p:spTgt spid="23"/>
                                        </p:tgtEl>
                                      </p:cBhvr>
                                      <p:to x="100000" y="60000"/>
                                    </p:animScale>
                                    <p:animScale>
                                      <p:cBhvr>
                                        <p:cTn id="348" dur="166" decel="50000">
                                          <p:stCondLst>
                                            <p:cond delay="676"/>
                                          </p:stCondLst>
                                        </p:cTn>
                                        <p:tgtEl>
                                          <p:spTgt spid="23"/>
                                        </p:tgtEl>
                                      </p:cBhvr>
                                      <p:to x="100000" y="100000"/>
                                    </p:animScale>
                                    <p:animScale>
                                      <p:cBhvr>
                                        <p:cTn id="349" dur="26">
                                          <p:stCondLst>
                                            <p:cond delay="1312"/>
                                          </p:stCondLst>
                                        </p:cTn>
                                        <p:tgtEl>
                                          <p:spTgt spid="23"/>
                                        </p:tgtEl>
                                      </p:cBhvr>
                                      <p:to x="100000" y="80000"/>
                                    </p:animScale>
                                    <p:animScale>
                                      <p:cBhvr>
                                        <p:cTn id="350" dur="166" decel="50000">
                                          <p:stCondLst>
                                            <p:cond delay="1338"/>
                                          </p:stCondLst>
                                        </p:cTn>
                                        <p:tgtEl>
                                          <p:spTgt spid="23"/>
                                        </p:tgtEl>
                                      </p:cBhvr>
                                      <p:to x="100000" y="100000"/>
                                    </p:animScale>
                                    <p:animScale>
                                      <p:cBhvr>
                                        <p:cTn id="351" dur="26">
                                          <p:stCondLst>
                                            <p:cond delay="1642"/>
                                          </p:stCondLst>
                                        </p:cTn>
                                        <p:tgtEl>
                                          <p:spTgt spid="23"/>
                                        </p:tgtEl>
                                      </p:cBhvr>
                                      <p:to x="100000" y="90000"/>
                                    </p:animScale>
                                    <p:animScale>
                                      <p:cBhvr>
                                        <p:cTn id="352" dur="166" decel="50000">
                                          <p:stCondLst>
                                            <p:cond delay="1668"/>
                                          </p:stCondLst>
                                        </p:cTn>
                                        <p:tgtEl>
                                          <p:spTgt spid="23"/>
                                        </p:tgtEl>
                                      </p:cBhvr>
                                      <p:to x="100000" y="100000"/>
                                    </p:animScale>
                                    <p:animScale>
                                      <p:cBhvr>
                                        <p:cTn id="353" dur="26">
                                          <p:stCondLst>
                                            <p:cond delay="1808"/>
                                          </p:stCondLst>
                                        </p:cTn>
                                        <p:tgtEl>
                                          <p:spTgt spid="23"/>
                                        </p:tgtEl>
                                      </p:cBhvr>
                                      <p:to x="100000" y="95000"/>
                                    </p:animScale>
                                    <p:animScale>
                                      <p:cBhvr>
                                        <p:cTn id="354" dur="166" decel="50000">
                                          <p:stCondLst>
                                            <p:cond delay="1834"/>
                                          </p:stCondLst>
                                        </p:cTn>
                                        <p:tgtEl>
                                          <p:spTgt spid="23"/>
                                        </p:tgtEl>
                                      </p:cBhvr>
                                      <p:to x="100000" y="100000"/>
                                    </p:animScale>
                                  </p:childTnLst>
                                </p:cTn>
                              </p:par>
                              <p:par>
                                <p:cTn id="355" presetID="26" presetClass="entr" presetSubtype="0" fill="hold" grpId="2" nodeType="withEffect">
                                  <p:stCondLst>
                                    <p:cond delay="0"/>
                                  </p:stCondLst>
                                  <p:childTnLst>
                                    <p:set>
                                      <p:cBhvr>
                                        <p:cTn id="356" dur="1" fill="hold">
                                          <p:stCondLst>
                                            <p:cond delay="0"/>
                                          </p:stCondLst>
                                        </p:cTn>
                                        <p:tgtEl>
                                          <p:spTgt spid="24"/>
                                        </p:tgtEl>
                                        <p:attrNameLst>
                                          <p:attrName>style.visibility</p:attrName>
                                        </p:attrNameLst>
                                      </p:cBhvr>
                                      <p:to>
                                        <p:strVal val="visible"/>
                                      </p:to>
                                    </p:set>
                                    <p:animEffect transition="in" filter="wipe(down)">
                                      <p:cBhvr>
                                        <p:cTn id="357" dur="580">
                                          <p:stCondLst>
                                            <p:cond delay="0"/>
                                          </p:stCondLst>
                                        </p:cTn>
                                        <p:tgtEl>
                                          <p:spTgt spid="24"/>
                                        </p:tgtEl>
                                      </p:cBhvr>
                                    </p:animEffect>
                                    <p:anim calcmode="lin" valueType="num">
                                      <p:cBhvr>
                                        <p:cTn id="358"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59"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60"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61"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62"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63" dur="26">
                                          <p:stCondLst>
                                            <p:cond delay="650"/>
                                          </p:stCondLst>
                                        </p:cTn>
                                        <p:tgtEl>
                                          <p:spTgt spid="24"/>
                                        </p:tgtEl>
                                      </p:cBhvr>
                                      <p:to x="100000" y="60000"/>
                                    </p:animScale>
                                    <p:animScale>
                                      <p:cBhvr>
                                        <p:cTn id="364" dur="166" decel="50000">
                                          <p:stCondLst>
                                            <p:cond delay="676"/>
                                          </p:stCondLst>
                                        </p:cTn>
                                        <p:tgtEl>
                                          <p:spTgt spid="24"/>
                                        </p:tgtEl>
                                      </p:cBhvr>
                                      <p:to x="100000" y="100000"/>
                                    </p:animScale>
                                    <p:animScale>
                                      <p:cBhvr>
                                        <p:cTn id="365" dur="26">
                                          <p:stCondLst>
                                            <p:cond delay="1312"/>
                                          </p:stCondLst>
                                        </p:cTn>
                                        <p:tgtEl>
                                          <p:spTgt spid="24"/>
                                        </p:tgtEl>
                                      </p:cBhvr>
                                      <p:to x="100000" y="80000"/>
                                    </p:animScale>
                                    <p:animScale>
                                      <p:cBhvr>
                                        <p:cTn id="366" dur="166" decel="50000">
                                          <p:stCondLst>
                                            <p:cond delay="1338"/>
                                          </p:stCondLst>
                                        </p:cTn>
                                        <p:tgtEl>
                                          <p:spTgt spid="24"/>
                                        </p:tgtEl>
                                      </p:cBhvr>
                                      <p:to x="100000" y="100000"/>
                                    </p:animScale>
                                    <p:animScale>
                                      <p:cBhvr>
                                        <p:cTn id="367" dur="26">
                                          <p:stCondLst>
                                            <p:cond delay="1642"/>
                                          </p:stCondLst>
                                        </p:cTn>
                                        <p:tgtEl>
                                          <p:spTgt spid="24"/>
                                        </p:tgtEl>
                                      </p:cBhvr>
                                      <p:to x="100000" y="90000"/>
                                    </p:animScale>
                                    <p:animScale>
                                      <p:cBhvr>
                                        <p:cTn id="368" dur="166" decel="50000">
                                          <p:stCondLst>
                                            <p:cond delay="1668"/>
                                          </p:stCondLst>
                                        </p:cTn>
                                        <p:tgtEl>
                                          <p:spTgt spid="24"/>
                                        </p:tgtEl>
                                      </p:cBhvr>
                                      <p:to x="100000" y="100000"/>
                                    </p:animScale>
                                    <p:animScale>
                                      <p:cBhvr>
                                        <p:cTn id="369" dur="26">
                                          <p:stCondLst>
                                            <p:cond delay="1808"/>
                                          </p:stCondLst>
                                        </p:cTn>
                                        <p:tgtEl>
                                          <p:spTgt spid="24"/>
                                        </p:tgtEl>
                                      </p:cBhvr>
                                      <p:to x="100000" y="95000"/>
                                    </p:animScale>
                                    <p:animScale>
                                      <p:cBhvr>
                                        <p:cTn id="370" dur="166" decel="50000">
                                          <p:stCondLst>
                                            <p:cond delay="1834"/>
                                          </p:stCondLst>
                                        </p:cTn>
                                        <p:tgtEl>
                                          <p:spTgt spid="24"/>
                                        </p:tgtEl>
                                      </p:cBhvr>
                                      <p:to x="100000" y="100000"/>
                                    </p:animScale>
                                  </p:childTnLst>
                                </p:cTn>
                              </p:par>
                              <p:par>
                                <p:cTn id="371" presetID="26" presetClass="entr" presetSubtype="0" fill="hold" grpId="2" nodeType="withEffect">
                                  <p:stCondLst>
                                    <p:cond delay="0"/>
                                  </p:stCondLst>
                                  <p:childTnLst>
                                    <p:set>
                                      <p:cBhvr>
                                        <p:cTn id="372" dur="1" fill="hold">
                                          <p:stCondLst>
                                            <p:cond delay="0"/>
                                          </p:stCondLst>
                                        </p:cTn>
                                        <p:tgtEl>
                                          <p:spTgt spid="25"/>
                                        </p:tgtEl>
                                        <p:attrNameLst>
                                          <p:attrName>style.visibility</p:attrName>
                                        </p:attrNameLst>
                                      </p:cBhvr>
                                      <p:to>
                                        <p:strVal val="visible"/>
                                      </p:to>
                                    </p:set>
                                    <p:animEffect transition="in" filter="wipe(down)">
                                      <p:cBhvr>
                                        <p:cTn id="373" dur="580">
                                          <p:stCondLst>
                                            <p:cond delay="0"/>
                                          </p:stCondLst>
                                        </p:cTn>
                                        <p:tgtEl>
                                          <p:spTgt spid="25"/>
                                        </p:tgtEl>
                                      </p:cBhvr>
                                    </p:animEffect>
                                    <p:anim calcmode="lin" valueType="num">
                                      <p:cBhvr>
                                        <p:cTn id="374"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375"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376"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377"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378"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379" dur="26">
                                          <p:stCondLst>
                                            <p:cond delay="650"/>
                                          </p:stCondLst>
                                        </p:cTn>
                                        <p:tgtEl>
                                          <p:spTgt spid="25"/>
                                        </p:tgtEl>
                                      </p:cBhvr>
                                      <p:to x="100000" y="60000"/>
                                    </p:animScale>
                                    <p:animScale>
                                      <p:cBhvr>
                                        <p:cTn id="380" dur="166" decel="50000">
                                          <p:stCondLst>
                                            <p:cond delay="676"/>
                                          </p:stCondLst>
                                        </p:cTn>
                                        <p:tgtEl>
                                          <p:spTgt spid="25"/>
                                        </p:tgtEl>
                                      </p:cBhvr>
                                      <p:to x="100000" y="100000"/>
                                    </p:animScale>
                                    <p:animScale>
                                      <p:cBhvr>
                                        <p:cTn id="381" dur="26">
                                          <p:stCondLst>
                                            <p:cond delay="1312"/>
                                          </p:stCondLst>
                                        </p:cTn>
                                        <p:tgtEl>
                                          <p:spTgt spid="25"/>
                                        </p:tgtEl>
                                      </p:cBhvr>
                                      <p:to x="100000" y="80000"/>
                                    </p:animScale>
                                    <p:animScale>
                                      <p:cBhvr>
                                        <p:cTn id="382" dur="166" decel="50000">
                                          <p:stCondLst>
                                            <p:cond delay="1338"/>
                                          </p:stCondLst>
                                        </p:cTn>
                                        <p:tgtEl>
                                          <p:spTgt spid="25"/>
                                        </p:tgtEl>
                                      </p:cBhvr>
                                      <p:to x="100000" y="100000"/>
                                    </p:animScale>
                                    <p:animScale>
                                      <p:cBhvr>
                                        <p:cTn id="383" dur="26">
                                          <p:stCondLst>
                                            <p:cond delay="1642"/>
                                          </p:stCondLst>
                                        </p:cTn>
                                        <p:tgtEl>
                                          <p:spTgt spid="25"/>
                                        </p:tgtEl>
                                      </p:cBhvr>
                                      <p:to x="100000" y="90000"/>
                                    </p:animScale>
                                    <p:animScale>
                                      <p:cBhvr>
                                        <p:cTn id="384" dur="166" decel="50000">
                                          <p:stCondLst>
                                            <p:cond delay="1668"/>
                                          </p:stCondLst>
                                        </p:cTn>
                                        <p:tgtEl>
                                          <p:spTgt spid="25"/>
                                        </p:tgtEl>
                                      </p:cBhvr>
                                      <p:to x="100000" y="100000"/>
                                    </p:animScale>
                                    <p:animScale>
                                      <p:cBhvr>
                                        <p:cTn id="385" dur="26">
                                          <p:stCondLst>
                                            <p:cond delay="1808"/>
                                          </p:stCondLst>
                                        </p:cTn>
                                        <p:tgtEl>
                                          <p:spTgt spid="25"/>
                                        </p:tgtEl>
                                      </p:cBhvr>
                                      <p:to x="100000" y="95000"/>
                                    </p:animScale>
                                    <p:animScale>
                                      <p:cBhvr>
                                        <p:cTn id="386" dur="166" decel="50000">
                                          <p:stCondLst>
                                            <p:cond delay="1834"/>
                                          </p:stCondLst>
                                        </p:cTn>
                                        <p:tgtEl>
                                          <p:spTgt spid="25"/>
                                        </p:tgtEl>
                                      </p:cBhvr>
                                      <p:to x="100000" y="100000"/>
                                    </p:animScale>
                                  </p:childTnLst>
                                </p:cTn>
                              </p:par>
                              <p:par>
                                <p:cTn id="387" presetID="26" presetClass="entr" presetSubtype="0" fill="hold" grpId="2" nodeType="withEffect">
                                  <p:stCondLst>
                                    <p:cond delay="0"/>
                                  </p:stCondLst>
                                  <p:childTnLst>
                                    <p:set>
                                      <p:cBhvr>
                                        <p:cTn id="388" dur="1" fill="hold">
                                          <p:stCondLst>
                                            <p:cond delay="0"/>
                                          </p:stCondLst>
                                        </p:cTn>
                                        <p:tgtEl>
                                          <p:spTgt spid="26"/>
                                        </p:tgtEl>
                                        <p:attrNameLst>
                                          <p:attrName>style.visibility</p:attrName>
                                        </p:attrNameLst>
                                      </p:cBhvr>
                                      <p:to>
                                        <p:strVal val="visible"/>
                                      </p:to>
                                    </p:set>
                                    <p:animEffect transition="in" filter="wipe(down)">
                                      <p:cBhvr>
                                        <p:cTn id="389" dur="580">
                                          <p:stCondLst>
                                            <p:cond delay="0"/>
                                          </p:stCondLst>
                                        </p:cTn>
                                        <p:tgtEl>
                                          <p:spTgt spid="26"/>
                                        </p:tgtEl>
                                      </p:cBhvr>
                                    </p:animEffect>
                                    <p:anim calcmode="lin" valueType="num">
                                      <p:cBhvr>
                                        <p:cTn id="390"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391"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392"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393"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394"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395" dur="26">
                                          <p:stCondLst>
                                            <p:cond delay="650"/>
                                          </p:stCondLst>
                                        </p:cTn>
                                        <p:tgtEl>
                                          <p:spTgt spid="26"/>
                                        </p:tgtEl>
                                      </p:cBhvr>
                                      <p:to x="100000" y="60000"/>
                                    </p:animScale>
                                    <p:animScale>
                                      <p:cBhvr>
                                        <p:cTn id="396" dur="166" decel="50000">
                                          <p:stCondLst>
                                            <p:cond delay="676"/>
                                          </p:stCondLst>
                                        </p:cTn>
                                        <p:tgtEl>
                                          <p:spTgt spid="26"/>
                                        </p:tgtEl>
                                      </p:cBhvr>
                                      <p:to x="100000" y="100000"/>
                                    </p:animScale>
                                    <p:animScale>
                                      <p:cBhvr>
                                        <p:cTn id="397" dur="26">
                                          <p:stCondLst>
                                            <p:cond delay="1312"/>
                                          </p:stCondLst>
                                        </p:cTn>
                                        <p:tgtEl>
                                          <p:spTgt spid="26"/>
                                        </p:tgtEl>
                                      </p:cBhvr>
                                      <p:to x="100000" y="80000"/>
                                    </p:animScale>
                                    <p:animScale>
                                      <p:cBhvr>
                                        <p:cTn id="398" dur="166" decel="50000">
                                          <p:stCondLst>
                                            <p:cond delay="1338"/>
                                          </p:stCondLst>
                                        </p:cTn>
                                        <p:tgtEl>
                                          <p:spTgt spid="26"/>
                                        </p:tgtEl>
                                      </p:cBhvr>
                                      <p:to x="100000" y="100000"/>
                                    </p:animScale>
                                    <p:animScale>
                                      <p:cBhvr>
                                        <p:cTn id="399" dur="26">
                                          <p:stCondLst>
                                            <p:cond delay="1642"/>
                                          </p:stCondLst>
                                        </p:cTn>
                                        <p:tgtEl>
                                          <p:spTgt spid="26"/>
                                        </p:tgtEl>
                                      </p:cBhvr>
                                      <p:to x="100000" y="90000"/>
                                    </p:animScale>
                                    <p:animScale>
                                      <p:cBhvr>
                                        <p:cTn id="400" dur="166" decel="50000">
                                          <p:stCondLst>
                                            <p:cond delay="1668"/>
                                          </p:stCondLst>
                                        </p:cTn>
                                        <p:tgtEl>
                                          <p:spTgt spid="26"/>
                                        </p:tgtEl>
                                      </p:cBhvr>
                                      <p:to x="100000" y="100000"/>
                                    </p:animScale>
                                    <p:animScale>
                                      <p:cBhvr>
                                        <p:cTn id="401" dur="26">
                                          <p:stCondLst>
                                            <p:cond delay="1808"/>
                                          </p:stCondLst>
                                        </p:cTn>
                                        <p:tgtEl>
                                          <p:spTgt spid="26"/>
                                        </p:tgtEl>
                                      </p:cBhvr>
                                      <p:to x="100000" y="95000"/>
                                    </p:animScale>
                                    <p:animScale>
                                      <p:cBhvr>
                                        <p:cTn id="402" dur="166" decel="50000">
                                          <p:stCondLst>
                                            <p:cond delay="1834"/>
                                          </p:stCondLst>
                                        </p:cTn>
                                        <p:tgtEl>
                                          <p:spTgt spid="26"/>
                                        </p:tgtEl>
                                      </p:cBhvr>
                                      <p:to x="100000" y="100000"/>
                                    </p:animScale>
                                  </p:childTnLst>
                                </p:cTn>
                              </p:par>
                            </p:childTnLst>
                          </p:cTn>
                        </p:par>
                        <p:par>
                          <p:cTn id="403" fill="hold">
                            <p:stCondLst>
                              <p:cond delay="2000"/>
                            </p:stCondLst>
                            <p:childTnLst>
                              <p:par>
                                <p:cTn id="404" presetID="8" presetClass="emph" presetSubtype="0" fill="hold" grpId="3" nodeType="afterEffect">
                                  <p:stCondLst>
                                    <p:cond delay="0"/>
                                  </p:stCondLst>
                                  <p:childTnLst>
                                    <p:animRot by="5400000">
                                      <p:cBhvr>
                                        <p:cTn id="405" dur="2000" fill="hold"/>
                                        <p:tgtEl>
                                          <p:spTgt spid="5"/>
                                        </p:tgtEl>
                                        <p:attrNameLst>
                                          <p:attrName>r</p:attrName>
                                        </p:attrNameLst>
                                      </p:cBhvr>
                                    </p:animRot>
                                  </p:childTnLst>
                                </p:cTn>
                              </p:par>
                              <p:par>
                                <p:cTn id="406" presetID="8" presetClass="emph" presetSubtype="0" fill="hold" grpId="3" nodeType="withEffect">
                                  <p:stCondLst>
                                    <p:cond delay="0"/>
                                  </p:stCondLst>
                                  <p:childTnLst>
                                    <p:animRot by="5400000">
                                      <p:cBhvr>
                                        <p:cTn id="407" dur="2000" fill="hold"/>
                                        <p:tgtEl>
                                          <p:spTgt spid="7"/>
                                        </p:tgtEl>
                                        <p:attrNameLst>
                                          <p:attrName>r</p:attrName>
                                        </p:attrNameLst>
                                      </p:cBhvr>
                                    </p:animRot>
                                  </p:childTnLst>
                                </p:cTn>
                              </p:par>
                              <p:par>
                                <p:cTn id="408" presetID="8" presetClass="emph" presetSubtype="0" fill="hold" grpId="3" nodeType="withEffect">
                                  <p:stCondLst>
                                    <p:cond delay="0"/>
                                  </p:stCondLst>
                                  <p:childTnLst>
                                    <p:animRot by="5400000">
                                      <p:cBhvr>
                                        <p:cTn id="409" dur="2000" fill="hold"/>
                                        <p:tgtEl>
                                          <p:spTgt spid="9"/>
                                        </p:tgtEl>
                                        <p:attrNameLst>
                                          <p:attrName>r</p:attrName>
                                        </p:attrNameLst>
                                      </p:cBhvr>
                                    </p:animRot>
                                  </p:childTnLst>
                                </p:cTn>
                              </p:par>
                              <p:par>
                                <p:cTn id="410" presetID="8" presetClass="emph" presetSubtype="0" fill="hold" grpId="3" nodeType="withEffect">
                                  <p:stCondLst>
                                    <p:cond delay="0"/>
                                  </p:stCondLst>
                                  <p:childTnLst>
                                    <p:animRot by="5400000">
                                      <p:cBhvr>
                                        <p:cTn id="411" dur="2000" fill="hold"/>
                                        <p:tgtEl>
                                          <p:spTgt spid="13"/>
                                        </p:tgtEl>
                                        <p:attrNameLst>
                                          <p:attrName>r</p:attrName>
                                        </p:attrNameLst>
                                      </p:cBhvr>
                                    </p:animRot>
                                  </p:childTnLst>
                                </p:cTn>
                              </p:par>
                              <p:par>
                                <p:cTn id="412" presetID="8" presetClass="emph" presetSubtype="0" fill="hold" grpId="3" nodeType="withEffect">
                                  <p:stCondLst>
                                    <p:cond delay="0"/>
                                  </p:stCondLst>
                                  <p:childTnLst>
                                    <p:animRot by="5400000">
                                      <p:cBhvr>
                                        <p:cTn id="413" dur="2000" fill="hold"/>
                                        <p:tgtEl>
                                          <p:spTgt spid="14"/>
                                        </p:tgtEl>
                                        <p:attrNameLst>
                                          <p:attrName>r</p:attrName>
                                        </p:attrNameLst>
                                      </p:cBhvr>
                                    </p:animRot>
                                  </p:childTnLst>
                                </p:cTn>
                              </p:par>
                              <p:par>
                                <p:cTn id="414" presetID="8" presetClass="emph" presetSubtype="0" fill="hold" grpId="3" nodeType="withEffect">
                                  <p:stCondLst>
                                    <p:cond delay="0"/>
                                  </p:stCondLst>
                                  <p:childTnLst>
                                    <p:animRot by="5400000">
                                      <p:cBhvr>
                                        <p:cTn id="415" dur="2000" fill="hold"/>
                                        <p:tgtEl>
                                          <p:spTgt spid="15"/>
                                        </p:tgtEl>
                                        <p:attrNameLst>
                                          <p:attrName>r</p:attrName>
                                        </p:attrNameLst>
                                      </p:cBhvr>
                                    </p:animRot>
                                  </p:childTnLst>
                                </p:cTn>
                              </p:par>
                              <p:par>
                                <p:cTn id="416" presetID="8" presetClass="emph" presetSubtype="0" fill="hold" grpId="3" nodeType="withEffect">
                                  <p:stCondLst>
                                    <p:cond delay="0"/>
                                  </p:stCondLst>
                                  <p:childTnLst>
                                    <p:animRot by="5400000">
                                      <p:cBhvr>
                                        <p:cTn id="417" dur="2000" fill="hold"/>
                                        <p:tgtEl>
                                          <p:spTgt spid="16"/>
                                        </p:tgtEl>
                                        <p:attrNameLst>
                                          <p:attrName>r</p:attrName>
                                        </p:attrNameLst>
                                      </p:cBhvr>
                                    </p:animRot>
                                  </p:childTnLst>
                                </p:cTn>
                              </p:par>
                              <p:par>
                                <p:cTn id="418" presetID="8" presetClass="emph" presetSubtype="0" fill="hold" grpId="3" nodeType="withEffect">
                                  <p:stCondLst>
                                    <p:cond delay="0"/>
                                  </p:stCondLst>
                                  <p:childTnLst>
                                    <p:animRot by="5400000">
                                      <p:cBhvr>
                                        <p:cTn id="419" dur="2000" fill="hold"/>
                                        <p:tgtEl>
                                          <p:spTgt spid="17"/>
                                        </p:tgtEl>
                                        <p:attrNameLst>
                                          <p:attrName>r</p:attrName>
                                        </p:attrNameLst>
                                      </p:cBhvr>
                                    </p:animRot>
                                  </p:childTnLst>
                                </p:cTn>
                              </p:par>
                              <p:par>
                                <p:cTn id="420" presetID="8" presetClass="emph" presetSubtype="0" fill="hold" grpId="3" nodeType="withEffect">
                                  <p:stCondLst>
                                    <p:cond delay="0"/>
                                  </p:stCondLst>
                                  <p:childTnLst>
                                    <p:animRot by="5400000">
                                      <p:cBhvr>
                                        <p:cTn id="421" dur="2000" fill="hold"/>
                                        <p:tgtEl>
                                          <p:spTgt spid="18"/>
                                        </p:tgtEl>
                                        <p:attrNameLst>
                                          <p:attrName>r</p:attrName>
                                        </p:attrNameLst>
                                      </p:cBhvr>
                                    </p:animRot>
                                  </p:childTnLst>
                                </p:cTn>
                              </p:par>
                              <p:par>
                                <p:cTn id="422" presetID="8" presetClass="emph" presetSubtype="0" fill="hold" grpId="3" nodeType="withEffect">
                                  <p:stCondLst>
                                    <p:cond delay="0"/>
                                  </p:stCondLst>
                                  <p:childTnLst>
                                    <p:animRot by="-5400000">
                                      <p:cBhvr>
                                        <p:cTn id="423" dur="2000" fill="hold"/>
                                        <p:tgtEl>
                                          <p:spTgt spid="6"/>
                                        </p:tgtEl>
                                        <p:attrNameLst>
                                          <p:attrName>r</p:attrName>
                                        </p:attrNameLst>
                                      </p:cBhvr>
                                    </p:animRot>
                                  </p:childTnLst>
                                </p:cTn>
                              </p:par>
                              <p:par>
                                <p:cTn id="424" presetID="8" presetClass="emph" presetSubtype="0" fill="hold" grpId="3" nodeType="withEffect">
                                  <p:stCondLst>
                                    <p:cond delay="0"/>
                                  </p:stCondLst>
                                  <p:childTnLst>
                                    <p:animRot by="-5400000">
                                      <p:cBhvr>
                                        <p:cTn id="425" dur="2000" fill="hold"/>
                                        <p:tgtEl>
                                          <p:spTgt spid="8"/>
                                        </p:tgtEl>
                                        <p:attrNameLst>
                                          <p:attrName>r</p:attrName>
                                        </p:attrNameLst>
                                      </p:cBhvr>
                                    </p:animRot>
                                  </p:childTnLst>
                                </p:cTn>
                              </p:par>
                              <p:par>
                                <p:cTn id="426" presetID="8" presetClass="emph" presetSubtype="0" fill="hold" grpId="3" nodeType="withEffect">
                                  <p:stCondLst>
                                    <p:cond delay="0"/>
                                  </p:stCondLst>
                                  <p:childTnLst>
                                    <p:animRot by="-5400000">
                                      <p:cBhvr>
                                        <p:cTn id="427" dur="2000" fill="hold"/>
                                        <p:tgtEl>
                                          <p:spTgt spid="10"/>
                                        </p:tgtEl>
                                        <p:attrNameLst>
                                          <p:attrName>r</p:attrName>
                                        </p:attrNameLst>
                                      </p:cBhvr>
                                    </p:animRot>
                                  </p:childTnLst>
                                </p:cTn>
                              </p:par>
                              <p:par>
                                <p:cTn id="428" presetID="8" presetClass="emph" presetSubtype="0" fill="hold" grpId="3" nodeType="withEffect">
                                  <p:stCondLst>
                                    <p:cond delay="0"/>
                                  </p:stCondLst>
                                  <p:childTnLst>
                                    <p:animRot by="-5400000">
                                      <p:cBhvr>
                                        <p:cTn id="429" dur="2000" fill="hold"/>
                                        <p:tgtEl>
                                          <p:spTgt spid="21"/>
                                        </p:tgtEl>
                                        <p:attrNameLst>
                                          <p:attrName>r</p:attrName>
                                        </p:attrNameLst>
                                      </p:cBhvr>
                                    </p:animRot>
                                  </p:childTnLst>
                                </p:cTn>
                              </p:par>
                              <p:par>
                                <p:cTn id="430" presetID="8" presetClass="emph" presetSubtype="0" fill="hold" grpId="3" nodeType="withEffect">
                                  <p:stCondLst>
                                    <p:cond delay="0"/>
                                  </p:stCondLst>
                                  <p:childTnLst>
                                    <p:animRot by="-5400000">
                                      <p:cBhvr>
                                        <p:cTn id="431" dur="2000" fill="hold"/>
                                        <p:tgtEl>
                                          <p:spTgt spid="22"/>
                                        </p:tgtEl>
                                        <p:attrNameLst>
                                          <p:attrName>r</p:attrName>
                                        </p:attrNameLst>
                                      </p:cBhvr>
                                    </p:animRot>
                                  </p:childTnLst>
                                </p:cTn>
                              </p:par>
                              <p:par>
                                <p:cTn id="432" presetID="8" presetClass="emph" presetSubtype="0" fill="hold" grpId="3" nodeType="withEffect">
                                  <p:stCondLst>
                                    <p:cond delay="0"/>
                                  </p:stCondLst>
                                  <p:childTnLst>
                                    <p:animRot by="-5400000">
                                      <p:cBhvr>
                                        <p:cTn id="433" dur="2000" fill="hold"/>
                                        <p:tgtEl>
                                          <p:spTgt spid="23"/>
                                        </p:tgtEl>
                                        <p:attrNameLst>
                                          <p:attrName>r</p:attrName>
                                        </p:attrNameLst>
                                      </p:cBhvr>
                                    </p:animRot>
                                  </p:childTnLst>
                                </p:cTn>
                              </p:par>
                              <p:par>
                                <p:cTn id="434" presetID="8" presetClass="emph" presetSubtype="0" fill="hold" grpId="3" nodeType="withEffect">
                                  <p:stCondLst>
                                    <p:cond delay="0"/>
                                  </p:stCondLst>
                                  <p:childTnLst>
                                    <p:animRot by="-5400000">
                                      <p:cBhvr>
                                        <p:cTn id="435" dur="2000" fill="hold"/>
                                        <p:tgtEl>
                                          <p:spTgt spid="24"/>
                                        </p:tgtEl>
                                        <p:attrNameLst>
                                          <p:attrName>r</p:attrName>
                                        </p:attrNameLst>
                                      </p:cBhvr>
                                    </p:animRot>
                                  </p:childTnLst>
                                </p:cTn>
                              </p:par>
                              <p:par>
                                <p:cTn id="436" presetID="8" presetClass="emph" presetSubtype="0" fill="hold" grpId="3" nodeType="withEffect">
                                  <p:stCondLst>
                                    <p:cond delay="0"/>
                                  </p:stCondLst>
                                  <p:childTnLst>
                                    <p:animRot by="-5400000">
                                      <p:cBhvr>
                                        <p:cTn id="437" dur="2000" fill="hold"/>
                                        <p:tgtEl>
                                          <p:spTgt spid="25"/>
                                        </p:tgtEl>
                                        <p:attrNameLst>
                                          <p:attrName>r</p:attrName>
                                        </p:attrNameLst>
                                      </p:cBhvr>
                                    </p:animRot>
                                  </p:childTnLst>
                                </p:cTn>
                              </p:par>
                              <p:par>
                                <p:cTn id="438" presetID="8" presetClass="emph" presetSubtype="0" fill="hold" grpId="3" nodeType="withEffect">
                                  <p:stCondLst>
                                    <p:cond delay="0"/>
                                  </p:stCondLst>
                                  <p:childTnLst>
                                    <p:animRot by="-5400000">
                                      <p:cBhvr>
                                        <p:cTn id="439" dur="2000" fill="hold"/>
                                        <p:tgtEl>
                                          <p:spTgt spid="26"/>
                                        </p:tgtEl>
                                        <p:attrNameLst>
                                          <p:attrName>r</p:attrName>
                                        </p:attrNameLst>
                                      </p:cBhvr>
                                    </p:animRot>
                                  </p:childTnLst>
                                </p:cTn>
                              </p:par>
                            </p:childTnLst>
                          </p:cTn>
                        </p:par>
                        <p:par>
                          <p:cTn id="440" fill="hold">
                            <p:stCondLst>
                              <p:cond delay="4000"/>
                            </p:stCondLst>
                            <p:childTnLst>
                              <p:par>
                                <p:cTn id="441" presetID="2" presetClass="exit" presetSubtype="2" fill="hold" grpId="4" nodeType="afterEffect">
                                  <p:stCondLst>
                                    <p:cond delay="0"/>
                                  </p:stCondLst>
                                  <p:childTnLst>
                                    <p:anim calcmode="lin" valueType="num">
                                      <p:cBhvr additive="base">
                                        <p:cTn id="442" dur="2000"/>
                                        <p:tgtEl>
                                          <p:spTgt spid="5"/>
                                        </p:tgtEl>
                                        <p:attrNameLst>
                                          <p:attrName>ppt_x</p:attrName>
                                        </p:attrNameLst>
                                      </p:cBhvr>
                                      <p:tavLst>
                                        <p:tav tm="0">
                                          <p:val>
                                            <p:strVal val="ppt_x"/>
                                          </p:val>
                                        </p:tav>
                                        <p:tav tm="100000">
                                          <p:val>
                                            <p:strVal val="1+ppt_w/2"/>
                                          </p:val>
                                        </p:tav>
                                      </p:tavLst>
                                    </p:anim>
                                    <p:anim calcmode="lin" valueType="num">
                                      <p:cBhvr additive="base">
                                        <p:cTn id="443" dur="2000"/>
                                        <p:tgtEl>
                                          <p:spTgt spid="5"/>
                                        </p:tgtEl>
                                        <p:attrNameLst>
                                          <p:attrName>ppt_y</p:attrName>
                                        </p:attrNameLst>
                                      </p:cBhvr>
                                      <p:tavLst>
                                        <p:tav tm="0">
                                          <p:val>
                                            <p:strVal val="ppt_y"/>
                                          </p:val>
                                        </p:tav>
                                        <p:tav tm="100000">
                                          <p:val>
                                            <p:strVal val="ppt_y"/>
                                          </p:val>
                                        </p:tav>
                                      </p:tavLst>
                                    </p:anim>
                                    <p:set>
                                      <p:cBhvr>
                                        <p:cTn id="444" dur="1" fill="hold">
                                          <p:stCondLst>
                                            <p:cond delay="1999"/>
                                          </p:stCondLst>
                                        </p:cTn>
                                        <p:tgtEl>
                                          <p:spTgt spid="5"/>
                                        </p:tgtEl>
                                        <p:attrNameLst>
                                          <p:attrName>style.visibility</p:attrName>
                                        </p:attrNameLst>
                                      </p:cBhvr>
                                      <p:to>
                                        <p:strVal val="hidden"/>
                                      </p:to>
                                    </p:set>
                                  </p:childTnLst>
                                </p:cTn>
                              </p:par>
                              <p:par>
                                <p:cTn id="445" presetID="2" presetClass="exit" presetSubtype="2" fill="hold" grpId="4" nodeType="withEffect">
                                  <p:stCondLst>
                                    <p:cond delay="0"/>
                                  </p:stCondLst>
                                  <p:childTnLst>
                                    <p:anim calcmode="lin" valueType="num">
                                      <p:cBhvr additive="base">
                                        <p:cTn id="446" dur="2000"/>
                                        <p:tgtEl>
                                          <p:spTgt spid="7"/>
                                        </p:tgtEl>
                                        <p:attrNameLst>
                                          <p:attrName>ppt_x</p:attrName>
                                        </p:attrNameLst>
                                      </p:cBhvr>
                                      <p:tavLst>
                                        <p:tav tm="0">
                                          <p:val>
                                            <p:strVal val="ppt_x"/>
                                          </p:val>
                                        </p:tav>
                                        <p:tav tm="100000">
                                          <p:val>
                                            <p:strVal val="1+ppt_w/2"/>
                                          </p:val>
                                        </p:tav>
                                      </p:tavLst>
                                    </p:anim>
                                    <p:anim calcmode="lin" valueType="num">
                                      <p:cBhvr additive="base">
                                        <p:cTn id="447" dur="2000"/>
                                        <p:tgtEl>
                                          <p:spTgt spid="7"/>
                                        </p:tgtEl>
                                        <p:attrNameLst>
                                          <p:attrName>ppt_y</p:attrName>
                                        </p:attrNameLst>
                                      </p:cBhvr>
                                      <p:tavLst>
                                        <p:tav tm="0">
                                          <p:val>
                                            <p:strVal val="ppt_y"/>
                                          </p:val>
                                        </p:tav>
                                        <p:tav tm="100000">
                                          <p:val>
                                            <p:strVal val="ppt_y"/>
                                          </p:val>
                                        </p:tav>
                                      </p:tavLst>
                                    </p:anim>
                                    <p:set>
                                      <p:cBhvr>
                                        <p:cTn id="448" dur="1" fill="hold">
                                          <p:stCondLst>
                                            <p:cond delay="1999"/>
                                          </p:stCondLst>
                                        </p:cTn>
                                        <p:tgtEl>
                                          <p:spTgt spid="7"/>
                                        </p:tgtEl>
                                        <p:attrNameLst>
                                          <p:attrName>style.visibility</p:attrName>
                                        </p:attrNameLst>
                                      </p:cBhvr>
                                      <p:to>
                                        <p:strVal val="hidden"/>
                                      </p:to>
                                    </p:set>
                                  </p:childTnLst>
                                </p:cTn>
                              </p:par>
                              <p:par>
                                <p:cTn id="449" presetID="2" presetClass="exit" presetSubtype="2" fill="hold" grpId="4" nodeType="withEffect">
                                  <p:stCondLst>
                                    <p:cond delay="0"/>
                                  </p:stCondLst>
                                  <p:childTnLst>
                                    <p:anim calcmode="lin" valueType="num">
                                      <p:cBhvr additive="base">
                                        <p:cTn id="450" dur="2000"/>
                                        <p:tgtEl>
                                          <p:spTgt spid="9"/>
                                        </p:tgtEl>
                                        <p:attrNameLst>
                                          <p:attrName>ppt_x</p:attrName>
                                        </p:attrNameLst>
                                      </p:cBhvr>
                                      <p:tavLst>
                                        <p:tav tm="0">
                                          <p:val>
                                            <p:strVal val="ppt_x"/>
                                          </p:val>
                                        </p:tav>
                                        <p:tav tm="100000">
                                          <p:val>
                                            <p:strVal val="1+ppt_w/2"/>
                                          </p:val>
                                        </p:tav>
                                      </p:tavLst>
                                    </p:anim>
                                    <p:anim calcmode="lin" valueType="num">
                                      <p:cBhvr additive="base">
                                        <p:cTn id="451" dur="2000"/>
                                        <p:tgtEl>
                                          <p:spTgt spid="9"/>
                                        </p:tgtEl>
                                        <p:attrNameLst>
                                          <p:attrName>ppt_y</p:attrName>
                                        </p:attrNameLst>
                                      </p:cBhvr>
                                      <p:tavLst>
                                        <p:tav tm="0">
                                          <p:val>
                                            <p:strVal val="ppt_y"/>
                                          </p:val>
                                        </p:tav>
                                        <p:tav tm="100000">
                                          <p:val>
                                            <p:strVal val="ppt_y"/>
                                          </p:val>
                                        </p:tav>
                                      </p:tavLst>
                                    </p:anim>
                                    <p:set>
                                      <p:cBhvr>
                                        <p:cTn id="452" dur="1" fill="hold">
                                          <p:stCondLst>
                                            <p:cond delay="1999"/>
                                          </p:stCondLst>
                                        </p:cTn>
                                        <p:tgtEl>
                                          <p:spTgt spid="9"/>
                                        </p:tgtEl>
                                        <p:attrNameLst>
                                          <p:attrName>style.visibility</p:attrName>
                                        </p:attrNameLst>
                                      </p:cBhvr>
                                      <p:to>
                                        <p:strVal val="hidden"/>
                                      </p:to>
                                    </p:set>
                                  </p:childTnLst>
                                </p:cTn>
                              </p:par>
                              <p:par>
                                <p:cTn id="453" presetID="2" presetClass="exit" presetSubtype="2" fill="hold" grpId="4" nodeType="withEffect">
                                  <p:stCondLst>
                                    <p:cond delay="0"/>
                                  </p:stCondLst>
                                  <p:childTnLst>
                                    <p:anim calcmode="lin" valueType="num">
                                      <p:cBhvr additive="base">
                                        <p:cTn id="454" dur="2000"/>
                                        <p:tgtEl>
                                          <p:spTgt spid="13"/>
                                        </p:tgtEl>
                                        <p:attrNameLst>
                                          <p:attrName>ppt_x</p:attrName>
                                        </p:attrNameLst>
                                      </p:cBhvr>
                                      <p:tavLst>
                                        <p:tav tm="0">
                                          <p:val>
                                            <p:strVal val="ppt_x"/>
                                          </p:val>
                                        </p:tav>
                                        <p:tav tm="100000">
                                          <p:val>
                                            <p:strVal val="1+ppt_w/2"/>
                                          </p:val>
                                        </p:tav>
                                      </p:tavLst>
                                    </p:anim>
                                    <p:anim calcmode="lin" valueType="num">
                                      <p:cBhvr additive="base">
                                        <p:cTn id="455" dur="2000"/>
                                        <p:tgtEl>
                                          <p:spTgt spid="13"/>
                                        </p:tgtEl>
                                        <p:attrNameLst>
                                          <p:attrName>ppt_y</p:attrName>
                                        </p:attrNameLst>
                                      </p:cBhvr>
                                      <p:tavLst>
                                        <p:tav tm="0">
                                          <p:val>
                                            <p:strVal val="ppt_y"/>
                                          </p:val>
                                        </p:tav>
                                        <p:tav tm="100000">
                                          <p:val>
                                            <p:strVal val="ppt_y"/>
                                          </p:val>
                                        </p:tav>
                                      </p:tavLst>
                                    </p:anim>
                                    <p:set>
                                      <p:cBhvr>
                                        <p:cTn id="456" dur="1" fill="hold">
                                          <p:stCondLst>
                                            <p:cond delay="1999"/>
                                          </p:stCondLst>
                                        </p:cTn>
                                        <p:tgtEl>
                                          <p:spTgt spid="13"/>
                                        </p:tgtEl>
                                        <p:attrNameLst>
                                          <p:attrName>style.visibility</p:attrName>
                                        </p:attrNameLst>
                                      </p:cBhvr>
                                      <p:to>
                                        <p:strVal val="hidden"/>
                                      </p:to>
                                    </p:set>
                                  </p:childTnLst>
                                </p:cTn>
                              </p:par>
                              <p:par>
                                <p:cTn id="457" presetID="2" presetClass="exit" presetSubtype="2" fill="hold" grpId="4" nodeType="withEffect">
                                  <p:stCondLst>
                                    <p:cond delay="0"/>
                                  </p:stCondLst>
                                  <p:childTnLst>
                                    <p:anim calcmode="lin" valueType="num">
                                      <p:cBhvr additive="base">
                                        <p:cTn id="458" dur="2000"/>
                                        <p:tgtEl>
                                          <p:spTgt spid="14"/>
                                        </p:tgtEl>
                                        <p:attrNameLst>
                                          <p:attrName>ppt_x</p:attrName>
                                        </p:attrNameLst>
                                      </p:cBhvr>
                                      <p:tavLst>
                                        <p:tav tm="0">
                                          <p:val>
                                            <p:strVal val="ppt_x"/>
                                          </p:val>
                                        </p:tav>
                                        <p:tav tm="100000">
                                          <p:val>
                                            <p:strVal val="1+ppt_w/2"/>
                                          </p:val>
                                        </p:tav>
                                      </p:tavLst>
                                    </p:anim>
                                    <p:anim calcmode="lin" valueType="num">
                                      <p:cBhvr additive="base">
                                        <p:cTn id="459" dur="2000"/>
                                        <p:tgtEl>
                                          <p:spTgt spid="14"/>
                                        </p:tgtEl>
                                        <p:attrNameLst>
                                          <p:attrName>ppt_y</p:attrName>
                                        </p:attrNameLst>
                                      </p:cBhvr>
                                      <p:tavLst>
                                        <p:tav tm="0">
                                          <p:val>
                                            <p:strVal val="ppt_y"/>
                                          </p:val>
                                        </p:tav>
                                        <p:tav tm="100000">
                                          <p:val>
                                            <p:strVal val="ppt_y"/>
                                          </p:val>
                                        </p:tav>
                                      </p:tavLst>
                                    </p:anim>
                                    <p:set>
                                      <p:cBhvr>
                                        <p:cTn id="460" dur="1" fill="hold">
                                          <p:stCondLst>
                                            <p:cond delay="1999"/>
                                          </p:stCondLst>
                                        </p:cTn>
                                        <p:tgtEl>
                                          <p:spTgt spid="14"/>
                                        </p:tgtEl>
                                        <p:attrNameLst>
                                          <p:attrName>style.visibility</p:attrName>
                                        </p:attrNameLst>
                                      </p:cBhvr>
                                      <p:to>
                                        <p:strVal val="hidden"/>
                                      </p:to>
                                    </p:set>
                                  </p:childTnLst>
                                </p:cTn>
                              </p:par>
                              <p:par>
                                <p:cTn id="461" presetID="2" presetClass="exit" presetSubtype="2" fill="hold" grpId="4" nodeType="withEffect">
                                  <p:stCondLst>
                                    <p:cond delay="0"/>
                                  </p:stCondLst>
                                  <p:childTnLst>
                                    <p:anim calcmode="lin" valueType="num">
                                      <p:cBhvr additive="base">
                                        <p:cTn id="462" dur="2000"/>
                                        <p:tgtEl>
                                          <p:spTgt spid="15"/>
                                        </p:tgtEl>
                                        <p:attrNameLst>
                                          <p:attrName>ppt_x</p:attrName>
                                        </p:attrNameLst>
                                      </p:cBhvr>
                                      <p:tavLst>
                                        <p:tav tm="0">
                                          <p:val>
                                            <p:strVal val="ppt_x"/>
                                          </p:val>
                                        </p:tav>
                                        <p:tav tm="100000">
                                          <p:val>
                                            <p:strVal val="1+ppt_w/2"/>
                                          </p:val>
                                        </p:tav>
                                      </p:tavLst>
                                    </p:anim>
                                    <p:anim calcmode="lin" valueType="num">
                                      <p:cBhvr additive="base">
                                        <p:cTn id="463" dur="2000"/>
                                        <p:tgtEl>
                                          <p:spTgt spid="15"/>
                                        </p:tgtEl>
                                        <p:attrNameLst>
                                          <p:attrName>ppt_y</p:attrName>
                                        </p:attrNameLst>
                                      </p:cBhvr>
                                      <p:tavLst>
                                        <p:tav tm="0">
                                          <p:val>
                                            <p:strVal val="ppt_y"/>
                                          </p:val>
                                        </p:tav>
                                        <p:tav tm="100000">
                                          <p:val>
                                            <p:strVal val="ppt_y"/>
                                          </p:val>
                                        </p:tav>
                                      </p:tavLst>
                                    </p:anim>
                                    <p:set>
                                      <p:cBhvr>
                                        <p:cTn id="464" dur="1" fill="hold">
                                          <p:stCondLst>
                                            <p:cond delay="1999"/>
                                          </p:stCondLst>
                                        </p:cTn>
                                        <p:tgtEl>
                                          <p:spTgt spid="15"/>
                                        </p:tgtEl>
                                        <p:attrNameLst>
                                          <p:attrName>style.visibility</p:attrName>
                                        </p:attrNameLst>
                                      </p:cBhvr>
                                      <p:to>
                                        <p:strVal val="hidden"/>
                                      </p:to>
                                    </p:set>
                                  </p:childTnLst>
                                </p:cTn>
                              </p:par>
                              <p:par>
                                <p:cTn id="465" presetID="2" presetClass="exit" presetSubtype="2" fill="hold" grpId="4" nodeType="withEffect">
                                  <p:stCondLst>
                                    <p:cond delay="0"/>
                                  </p:stCondLst>
                                  <p:childTnLst>
                                    <p:anim calcmode="lin" valueType="num">
                                      <p:cBhvr additive="base">
                                        <p:cTn id="466" dur="2000"/>
                                        <p:tgtEl>
                                          <p:spTgt spid="16"/>
                                        </p:tgtEl>
                                        <p:attrNameLst>
                                          <p:attrName>ppt_x</p:attrName>
                                        </p:attrNameLst>
                                      </p:cBhvr>
                                      <p:tavLst>
                                        <p:tav tm="0">
                                          <p:val>
                                            <p:strVal val="ppt_x"/>
                                          </p:val>
                                        </p:tav>
                                        <p:tav tm="100000">
                                          <p:val>
                                            <p:strVal val="1+ppt_w/2"/>
                                          </p:val>
                                        </p:tav>
                                      </p:tavLst>
                                    </p:anim>
                                    <p:anim calcmode="lin" valueType="num">
                                      <p:cBhvr additive="base">
                                        <p:cTn id="467" dur="2000"/>
                                        <p:tgtEl>
                                          <p:spTgt spid="16"/>
                                        </p:tgtEl>
                                        <p:attrNameLst>
                                          <p:attrName>ppt_y</p:attrName>
                                        </p:attrNameLst>
                                      </p:cBhvr>
                                      <p:tavLst>
                                        <p:tav tm="0">
                                          <p:val>
                                            <p:strVal val="ppt_y"/>
                                          </p:val>
                                        </p:tav>
                                        <p:tav tm="100000">
                                          <p:val>
                                            <p:strVal val="ppt_y"/>
                                          </p:val>
                                        </p:tav>
                                      </p:tavLst>
                                    </p:anim>
                                    <p:set>
                                      <p:cBhvr>
                                        <p:cTn id="468" dur="1" fill="hold">
                                          <p:stCondLst>
                                            <p:cond delay="1999"/>
                                          </p:stCondLst>
                                        </p:cTn>
                                        <p:tgtEl>
                                          <p:spTgt spid="16"/>
                                        </p:tgtEl>
                                        <p:attrNameLst>
                                          <p:attrName>style.visibility</p:attrName>
                                        </p:attrNameLst>
                                      </p:cBhvr>
                                      <p:to>
                                        <p:strVal val="hidden"/>
                                      </p:to>
                                    </p:set>
                                  </p:childTnLst>
                                </p:cTn>
                              </p:par>
                              <p:par>
                                <p:cTn id="469" presetID="2" presetClass="exit" presetSubtype="2" fill="hold" grpId="4" nodeType="withEffect">
                                  <p:stCondLst>
                                    <p:cond delay="0"/>
                                  </p:stCondLst>
                                  <p:childTnLst>
                                    <p:anim calcmode="lin" valueType="num">
                                      <p:cBhvr additive="base">
                                        <p:cTn id="470" dur="2000"/>
                                        <p:tgtEl>
                                          <p:spTgt spid="17"/>
                                        </p:tgtEl>
                                        <p:attrNameLst>
                                          <p:attrName>ppt_x</p:attrName>
                                        </p:attrNameLst>
                                      </p:cBhvr>
                                      <p:tavLst>
                                        <p:tav tm="0">
                                          <p:val>
                                            <p:strVal val="ppt_x"/>
                                          </p:val>
                                        </p:tav>
                                        <p:tav tm="100000">
                                          <p:val>
                                            <p:strVal val="1+ppt_w/2"/>
                                          </p:val>
                                        </p:tav>
                                      </p:tavLst>
                                    </p:anim>
                                    <p:anim calcmode="lin" valueType="num">
                                      <p:cBhvr additive="base">
                                        <p:cTn id="471" dur="2000"/>
                                        <p:tgtEl>
                                          <p:spTgt spid="17"/>
                                        </p:tgtEl>
                                        <p:attrNameLst>
                                          <p:attrName>ppt_y</p:attrName>
                                        </p:attrNameLst>
                                      </p:cBhvr>
                                      <p:tavLst>
                                        <p:tav tm="0">
                                          <p:val>
                                            <p:strVal val="ppt_y"/>
                                          </p:val>
                                        </p:tav>
                                        <p:tav tm="100000">
                                          <p:val>
                                            <p:strVal val="ppt_y"/>
                                          </p:val>
                                        </p:tav>
                                      </p:tavLst>
                                    </p:anim>
                                    <p:set>
                                      <p:cBhvr>
                                        <p:cTn id="472" dur="1" fill="hold">
                                          <p:stCondLst>
                                            <p:cond delay="1999"/>
                                          </p:stCondLst>
                                        </p:cTn>
                                        <p:tgtEl>
                                          <p:spTgt spid="17"/>
                                        </p:tgtEl>
                                        <p:attrNameLst>
                                          <p:attrName>style.visibility</p:attrName>
                                        </p:attrNameLst>
                                      </p:cBhvr>
                                      <p:to>
                                        <p:strVal val="hidden"/>
                                      </p:to>
                                    </p:set>
                                  </p:childTnLst>
                                </p:cTn>
                              </p:par>
                              <p:par>
                                <p:cTn id="473" presetID="2" presetClass="exit" presetSubtype="2" fill="hold" grpId="4" nodeType="withEffect">
                                  <p:stCondLst>
                                    <p:cond delay="0"/>
                                  </p:stCondLst>
                                  <p:childTnLst>
                                    <p:anim calcmode="lin" valueType="num">
                                      <p:cBhvr additive="base">
                                        <p:cTn id="474" dur="2000"/>
                                        <p:tgtEl>
                                          <p:spTgt spid="18"/>
                                        </p:tgtEl>
                                        <p:attrNameLst>
                                          <p:attrName>ppt_x</p:attrName>
                                        </p:attrNameLst>
                                      </p:cBhvr>
                                      <p:tavLst>
                                        <p:tav tm="0">
                                          <p:val>
                                            <p:strVal val="ppt_x"/>
                                          </p:val>
                                        </p:tav>
                                        <p:tav tm="100000">
                                          <p:val>
                                            <p:strVal val="1+ppt_w/2"/>
                                          </p:val>
                                        </p:tav>
                                      </p:tavLst>
                                    </p:anim>
                                    <p:anim calcmode="lin" valueType="num">
                                      <p:cBhvr additive="base">
                                        <p:cTn id="475" dur="2000"/>
                                        <p:tgtEl>
                                          <p:spTgt spid="18"/>
                                        </p:tgtEl>
                                        <p:attrNameLst>
                                          <p:attrName>ppt_y</p:attrName>
                                        </p:attrNameLst>
                                      </p:cBhvr>
                                      <p:tavLst>
                                        <p:tav tm="0">
                                          <p:val>
                                            <p:strVal val="ppt_y"/>
                                          </p:val>
                                        </p:tav>
                                        <p:tav tm="100000">
                                          <p:val>
                                            <p:strVal val="ppt_y"/>
                                          </p:val>
                                        </p:tav>
                                      </p:tavLst>
                                    </p:anim>
                                    <p:set>
                                      <p:cBhvr>
                                        <p:cTn id="476" dur="1" fill="hold">
                                          <p:stCondLst>
                                            <p:cond delay="1999"/>
                                          </p:stCondLst>
                                        </p:cTn>
                                        <p:tgtEl>
                                          <p:spTgt spid="18"/>
                                        </p:tgtEl>
                                        <p:attrNameLst>
                                          <p:attrName>style.visibility</p:attrName>
                                        </p:attrNameLst>
                                      </p:cBhvr>
                                      <p:to>
                                        <p:strVal val="hidden"/>
                                      </p:to>
                                    </p:set>
                                  </p:childTnLst>
                                </p:cTn>
                              </p:par>
                              <p:par>
                                <p:cTn id="477" presetID="2" presetClass="exit" presetSubtype="8" fill="hold" grpId="4" nodeType="withEffect">
                                  <p:stCondLst>
                                    <p:cond delay="0"/>
                                  </p:stCondLst>
                                  <p:childTnLst>
                                    <p:anim calcmode="lin" valueType="num">
                                      <p:cBhvr additive="base">
                                        <p:cTn id="478" dur="2000"/>
                                        <p:tgtEl>
                                          <p:spTgt spid="6"/>
                                        </p:tgtEl>
                                        <p:attrNameLst>
                                          <p:attrName>ppt_x</p:attrName>
                                        </p:attrNameLst>
                                      </p:cBhvr>
                                      <p:tavLst>
                                        <p:tav tm="0">
                                          <p:val>
                                            <p:strVal val="ppt_x"/>
                                          </p:val>
                                        </p:tav>
                                        <p:tav tm="100000">
                                          <p:val>
                                            <p:strVal val="0-ppt_w/2"/>
                                          </p:val>
                                        </p:tav>
                                      </p:tavLst>
                                    </p:anim>
                                    <p:anim calcmode="lin" valueType="num">
                                      <p:cBhvr additive="base">
                                        <p:cTn id="479" dur="2000"/>
                                        <p:tgtEl>
                                          <p:spTgt spid="6"/>
                                        </p:tgtEl>
                                        <p:attrNameLst>
                                          <p:attrName>ppt_y</p:attrName>
                                        </p:attrNameLst>
                                      </p:cBhvr>
                                      <p:tavLst>
                                        <p:tav tm="0">
                                          <p:val>
                                            <p:strVal val="ppt_y"/>
                                          </p:val>
                                        </p:tav>
                                        <p:tav tm="100000">
                                          <p:val>
                                            <p:strVal val="ppt_y"/>
                                          </p:val>
                                        </p:tav>
                                      </p:tavLst>
                                    </p:anim>
                                    <p:set>
                                      <p:cBhvr>
                                        <p:cTn id="480" dur="1" fill="hold">
                                          <p:stCondLst>
                                            <p:cond delay="1999"/>
                                          </p:stCondLst>
                                        </p:cTn>
                                        <p:tgtEl>
                                          <p:spTgt spid="6"/>
                                        </p:tgtEl>
                                        <p:attrNameLst>
                                          <p:attrName>style.visibility</p:attrName>
                                        </p:attrNameLst>
                                      </p:cBhvr>
                                      <p:to>
                                        <p:strVal val="hidden"/>
                                      </p:to>
                                    </p:set>
                                  </p:childTnLst>
                                </p:cTn>
                              </p:par>
                              <p:par>
                                <p:cTn id="481" presetID="2" presetClass="exit" presetSubtype="8" fill="hold" grpId="4" nodeType="withEffect">
                                  <p:stCondLst>
                                    <p:cond delay="0"/>
                                  </p:stCondLst>
                                  <p:childTnLst>
                                    <p:anim calcmode="lin" valueType="num">
                                      <p:cBhvr additive="base">
                                        <p:cTn id="482" dur="2000"/>
                                        <p:tgtEl>
                                          <p:spTgt spid="8"/>
                                        </p:tgtEl>
                                        <p:attrNameLst>
                                          <p:attrName>ppt_x</p:attrName>
                                        </p:attrNameLst>
                                      </p:cBhvr>
                                      <p:tavLst>
                                        <p:tav tm="0">
                                          <p:val>
                                            <p:strVal val="ppt_x"/>
                                          </p:val>
                                        </p:tav>
                                        <p:tav tm="100000">
                                          <p:val>
                                            <p:strVal val="0-ppt_w/2"/>
                                          </p:val>
                                        </p:tav>
                                      </p:tavLst>
                                    </p:anim>
                                    <p:anim calcmode="lin" valueType="num">
                                      <p:cBhvr additive="base">
                                        <p:cTn id="483" dur="2000"/>
                                        <p:tgtEl>
                                          <p:spTgt spid="8"/>
                                        </p:tgtEl>
                                        <p:attrNameLst>
                                          <p:attrName>ppt_y</p:attrName>
                                        </p:attrNameLst>
                                      </p:cBhvr>
                                      <p:tavLst>
                                        <p:tav tm="0">
                                          <p:val>
                                            <p:strVal val="ppt_y"/>
                                          </p:val>
                                        </p:tav>
                                        <p:tav tm="100000">
                                          <p:val>
                                            <p:strVal val="ppt_y"/>
                                          </p:val>
                                        </p:tav>
                                      </p:tavLst>
                                    </p:anim>
                                    <p:set>
                                      <p:cBhvr>
                                        <p:cTn id="484" dur="1" fill="hold">
                                          <p:stCondLst>
                                            <p:cond delay="1999"/>
                                          </p:stCondLst>
                                        </p:cTn>
                                        <p:tgtEl>
                                          <p:spTgt spid="8"/>
                                        </p:tgtEl>
                                        <p:attrNameLst>
                                          <p:attrName>style.visibility</p:attrName>
                                        </p:attrNameLst>
                                      </p:cBhvr>
                                      <p:to>
                                        <p:strVal val="hidden"/>
                                      </p:to>
                                    </p:set>
                                  </p:childTnLst>
                                </p:cTn>
                              </p:par>
                              <p:par>
                                <p:cTn id="485" presetID="2" presetClass="exit" presetSubtype="8" fill="hold" grpId="4" nodeType="withEffect">
                                  <p:stCondLst>
                                    <p:cond delay="0"/>
                                  </p:stCondLst>
                                  <p:childTnLst>
                                    <p:anim calcmode="lin" valueType="num">
                                      <p:cBhvr additive="base">
                                        <p:cTn id="486" dur="2000"/>
                                        <p:tgtEl>
                                          <p:spTgt spid="10"/>
                                        </p:tgtEl>
                                        <p:attrNameLst>
                                          <p:attrName>ppt_x</p:attrName>
                                        </p:attrNameLst>
                                      </p:cBhvr>
                                      <p:tavLst>
                                        <p:tav tm="0">
                                          <p:val>
                                            <p:strVal val="ppt_x"/>
                                          </p:val>
                                        </p:tav>
                                        <p:tav tm="100000">
                                          <p:val>
                                            <p:strVal val="0-ppt_w/2"/>
                                          </p:val>
                                        </p:tav>
                                      </p:tavLst>
                                    </p:anim>
                                    <p:anim calcmode="lin" valueType="num">
                                      <p:cBhvr additive="base">
                                        <p:cTn id="487" dur="2000"/>
                                        <p:tgtEl>
                                          <p:spTgt spid="10"/>
                                        </p:tgtEl>
                                        <p:attrNameLst>
                                          <p:attrName>ppt_y</p:attrName>
                                        </p:attrNameLst>
                                      </p:cBhvr>
                                      <p:tavLst>
                                        <p:tav tm="0">
                                          <p:val>
                                            <p:strVal val="ppt_y"/>
                                          </p:val>
                                        </p:tav>
                                        <p:tav tm="100000">
                                          <p:val>
                                            <p:strVal val="ppt_y"/>
                                          </p:val>
                                        </p:tav>
                                      </p:tavLst>
                                    </p:anim>
                                    <p:set>
                                      <p:cBhvr>
                                        <p:cTn id="488" dur="1" fill="hold">
                                          <p:stCondLst>
                                            <p:cond delay="1999"/>
                                          </p:stCondLst>
                                        </p:cTn>
                                        <p:tgtEl>
                                          <p:spTgt spid="10"/>
                                        </p:tgtEl>
                                        <p:attrNameLst>
                                          <p:attrName>style.visibility</p:attrName>
                                        </p:attrNameLst>
                                      </p:cBhvr>
                                      <p:to>
                                        <p:strVal val="hidden"/>
                                      </p:to>
                                    </p:set>
                                  </p:childTnLst>
                                </p:cTn>
                              </p:par>
                              <p:par>
                                <p:cTn id="489" presetID="2" presetClass="exit" presetSubtype="8" fill="hold" grpId="4" nodeType="withEffect">
                                  <p:stCondLst>
                                    <p:cond delay="0"/>
                                  </p:stCondLst>
                                  <p:childTnLst>
                                    <p:anim calcmode="lin" valueType="num">
                                      <p:cBhvr additive="base">
                                        <p:cTn id="490" dur="2000"/>
                                        <p:tgtEl>
                                          <p:spTgt spid="21"/>
                                        </p:tgtEl>
                                        <p:attrNameLst>
                                          <p:attrName>ppt_x</p:attrName>
                                        </p:attrNameLst>
                                      </p:cBhvr>
                                      <p:tavLst>
                                        <p:tav tm="0">
                                          <p:val>
                                            <p:strVal val="ppt_x"/>
                                          </p:val>
                                        </p:tav>
                                        <p:tav tm="100000">
                                          <p:val>
                                            <p:strVal val="0-ppt_w/2"/>
                                          </p:val>
                                        </p:tav>
                                      </p:tavLst>
                                    </p:anim>
                                    <p:anim calcmode="lin" valueType="num">
                                      <p:cBhvr additive="base">
                                        <p:cTn id="491" dur="2000"/>
                                        <p:tgtEl>
                                          <p:spTgt spid="21"/>
                                        </p:tgtEl>
                                        <p:attrNameLst>
                                          <p:attrName>ppt_y</p:attrName>
                                        </p:attrNameLst>
                                      </p:cBhvr>
                                      <p:tavLst>
                                        <p:tav tm="0">
                                          <p:val>
                                            <p:strVal val="ppt_y"/>
                                          </p:val>
                                        </p:tav>
                                        <p:tav tm="100000">
                                          <p:val>
                                            <p:strVal val="ppt_y"/>
                                          </p:val>
                                        </p:tav>
                                      </p:tavLst>
                                    </p:anim>
                                    <p:set>
                                      <p:cBhvr>
                                        <p:cTn id="492" dur="1" fill="hold">
                                          <p:stCondLst>
                                            <p:cond delay="1999"/>
                                          </p:stCondLst>
                                        </p:cTn>
                                        <p:tgtEl>
                                          <p:spTgt spid="21"/>
                                        </p:tgtEl>
                                        <p:attrNameLst>
                                          <p:attrName>style.visibility</p:attrName>
                                        </p:attrNameLst>
                                      </p:cBhvr>
                                      <p:to>
                                        <p:strVal val="hidden"/>
                                      </p:to>
                                    </p:set>
                                  </p:childTnLst>
                                </p:cTn>
                              </p:par>
                              <p:par>
                                <p:cTn id="493" presetID="2" presetClass="exit" presetSubtype="8" fill="hold" grpId="4" nodeType="withEffect">
                                  <p:stCondLst>
                                    <p:cond delay="0"/>
                                  </p:stCondLst>
                                  <p:childTnLst>
                                    <p:anim calcmode="lin" valueType="num">
                                      <p:cBhvr additive="base">
                                        <p:cTn id="494" dur="2000"/>
                                        <p:tgtEl>
                                          <p:spTgt spid="22"/>
                                        </p:tgtEl>
                                        <p:attrNameLst>
                                          <p:attrName>ppt_x</p:attrName>
                                        </p:attrNameLst>
                                      </p:cBhvr>
                                      <p:tavLst>
                                        <p:tav tm="0">
                                          <p:val>
                                            <p:strVal val="ppt_x"/>
                                          </p:val>
                                        </p:tav>
                                        <p:tav tm="100000">
                                          <p:val>
                                            <p:strVal val="0-ppt_w/2"/>
                                          </p:val>
                                        </p:tav>
                                      </p:tavLst>
                                    </p:anim>
                                    <p:anim calcmode="lin" valueType="num">
                                      <p:cBhvr additive="base">
                                        <p:cTn id="495" dur="2000"/>
                                        <p:tgtEl>
                                          <p:spTgt spid="22"/>
                                        </p:tgtEl>
                                        <p:attrNameLst>
                                          <p:attrName>ppt_y</p:attrName>
                                        </p:attrNameLst>
                                      </p:cBhvr>
                                      <p:tavLst>
                                        <p:tav tm="0">
                                          <p:val>
                                            <p:strVal val="ppt_y"/>
                                          </p:val>
                                        </p:tav>
                                        <p:tav tm="100000">
                                          <p:val>
                                            <p:strVal val="ppt_y"/>
                                          </p:val>
                                        </p:tav>
                                      </p:tavLst>
                                    </p:anim>
                                    <p:set>
                                      <p:cBhvr>
                                        <p:cTn id="496" dur="1" fill="hold">
                                          <p:stCondLst>
                                            <p:cond delay="1999"/>
                                          </p:stCondLst>
                                        </p:cTn>
                                        <p:tgtEl>
                                          <p:spTgt spid="22"/>
                                        </p:tgtEl>
                                        <p:attrNameLst>
                                          <p:attrName>style.visibility</p:attrName>
                                        </p:attrNameLst>
                                      </p:cBhvr>
                                      <p:to>
                                        <p:strVal val="hidden"/>
                                      </p:to>
                                    </p:set>
                                  </p:childTnLst>
                                </p:cTn>
                              </p:par>
                              <p:par>
                                <p:cTn id="497" presetID="2" presetClass="exit" presetSubtype="8" fill="hold" grpId="4" nodeType="withEffect">
                                  <p:stCondLst>
                                    <p:cond delay="0"/>
                                  </p:stCondLst>
                                  <p:childTnLst>
                                    <p:anim calcmode="lin" valueType="num">
                                      <p:cBhvr additive="base">
                                        <p:cTn id="498" dur="2000"/>
                                        <p:tgtEl>
                                          <p:spTgt spid="23"/>
                                        </p:tgtEl>
                                        <p:attrNameLst>
                                          <p:attrName>ppt_x</p:attrName>
                                        </p:attrNameLst>
                                      </p:cBhvr>
                                      <p:tavLst>
                                        <p:tav tm="0">
                                          <p:val>
                                            <p:strVal val="ppt_x"/>
                                          </p:val>
                                        </p:tav>
                                        <p:tav tm="100000">
                                          <p:val>
                                            <p:strVal val="0-ppt_w/2"/>
                                          </p:val>
                                        </p:tav>
                                      </p:tavLst>
                                    </p:anim>
                                    <p:anim calcmode="lin" valueType="num">
                                      <p:cBhvr additive="base">
                                        <p:cTn id="499" dur="2000"/>
                                        <p:tgtEl>
                                          <p:spTgt spid="23"/>
                                        </p:tgtEl>
                                        <p:attrNameLst>
                                          <p:attrName>ppt_y</p:attrName>
                                        </p:attrNameLst>
                                      </p:cBhvr>
                                      <p:tavLst>
                                        <p:tav tm="0">
                                          <p:val>
                                            <p:strVal val="ppt_y"/>
                                          </p:val>
                                        </p:tav>
                                        <p:tav tm="100000">
                                          <p:val>
                                            <p:strVal val="ppt_y"/>
                                          </p:val>
                                        </p:tav>
                                      </p:tavLst>
                                    </p:anim>
                                    <p:set>
                                      <p:cBhvr>
                                        <p:cTn id="500" dur="1" fill="hold">
                                          <p:stCondLst>
                                            <p:cond delay="1999"/>
                                          </p:stCondLst>
                                        </p:cTn>
                                        <p:tgtEl>
                                          <p:spTgt spid="23"/>
                                        </p:tgtEl>
                                        <p:attrNameLst>
                                          <p:attrName>style.visibility</p:attrName>
                                        </p:attrNameLst>
                                      </p:cBhvr>
                                      <p:to>
                                        <p:strVal val="hidden"/>
                                      </p:to>
                                    </p:set>
                                  </p:childTnLst>
                                </p:cTn>
                              </p:par>
                              <p:par>
                                <p:cTn id="501" presetID="2" presetClass="exit" presetSubtype="8" fill="hold" grpId="4" nodeType="withEffect">
                                  <p:stCondLst>
                                    <p:cond delay="0"/>
                                  </p:stCondLst>
                                  <p:childTnLst>
                                    <p:anim calcmode="lin" valueType="num">
                                      <p:cBhvr additive="base">
                                        <p:cTn id="502" dur="2000"/>
                                        <p:tgtEl>
                                          <p:spTgt spid="24"/>
                                        </p:tgtEl>
                                        <p:attrNameLst>
                                          <p:attrName>ppt_x</p:attrName>
                                        </p:attrNameLst>
                                      </p:cBhvr>
                                      <p:tavLst>
                                        <p:tav tm="0">
                                          <p:val>
                                            <p:strVal val="ppt_x"/>
                                          </p:val>
                                        </p:tav>
                                        <p:tav tm="100000">
                                          <p:val>
                                            <p:strVal val="0-ppt_w/2"/>
                                          </p:val>
                                        </p:tav>
                                      </p:tavLst>
                                    </p:anim>
                                    <p:anim calcmode="lin" valueType="num">
                                      <p:cBhvr additive="base">
                                        <p:cTn id="503" dur="2000"/>
                                        <p:tgtEl>
                                          <p:spTgt spid="24"/>
                                        </p:tgtEl>
                                        <p:attrNameLst>
                                          <p:attrName>ppt_y</p:attrName>
                                        </p:attrNameLst>
                                      </p:cBhvr>
                                      <p:tavLst>
                                        <p:tav tm="0">
                                          <p:val>
                                            <p:strVal val="ppt_y"/>
                                          </p:val>
                                        </p:tav>
                                        <p:tav tm="100000">
                                          <p:val>
                                            <p:strVal val="ppt_y"/>
                                          </p:val>
                                        </p:tav>
                                      </p:tavLst>
                                    </p:anim>
                                    <p:set>
                                      <p:cBhvr>
                                        <p:cTn id="504" dur="1" fill="hold">
                                          <p:stCondLst>
                                            <p:cond delay="1999"/>
                                          </p:stCondLst>
                                        </p:cTn>
                                        <p:tgtEl>
                                          <p:spTgt spid="24"/>
                                        </p:tgtEl>
                                        <p:attrNameLst>
                                          <p:attrName>style.visibility</p:attrName>
                                        </p:attrNameLst>
                                      </p:cBhvr>
                                      <p:to>
                                        <p:strVal val="hidden"/>
                                      </p:to>
                                    </p:set>
                                  </p:childTnLst>
                                </p:cTn>
                              </p:par>
                              <p:par>
                                <p:cTn id="505" presetID="2" presetClass="exit" presetSubtype="8" fill="hold" grpId="4" nodeType="withEffect">
                                  <p:stCondLst>
                                    <p:cond delay="0"/>
                                  </p:stCondLst>
                                  <p:childTnLst>
                                    <p:anim calcmode="lin" valueType="num">
                                      <p:cBhvr additive="base">
                                        <p:cTn id="506" dur="2000"/>
                                        <p:tgtEl>
                                          <p:spTgt spid="25"/>
                                        </p:tgtEl>
                                        <p:attrNameLst>
                                          <p:attrName>ppt_x</p:attrName>
                                        </p:attrNameLst>
                                      </p:cBhvr>
                                      <p:tavLst>
                                        <p:tav tm="0">
                                          <p:val>
                                            <p:strVal val="ppt_x"/>
                                          </p:val>
                                        </p:tav>
                                        <p:tav tm="100000">
                                          <p:val>
                                            <p:strVal val="0-ppt_w/2"/>
                                          </p:val>
                                        </p:tav>
                                      </p:tavLst>
                                    </p:anim>
                                    <p:anim calcmode="lin" valueType="num">
                                      <p:cBhvr additive="base">
                                        <p:cTn id="507" dur="2000"/>
                                        <p:tgtEl>
                                          <p:spTgt spid="25"/>
                                        </p:tgtEl>
                                        <p:attrNameLst>
                                          <p:attrName>ppt_y</p:attrName>
                                        </p:attrNameLst>
                                      </p:cBhvr>
                                      <p:tavLst>
                                        <p:tav tm="0">
                                          <p:val>
                                            <p:strVal val="ppt_y"/>
                                          </p:val>
                                        </p:tav>
                                        <p:tav tm="100000">
                                          <p:val>
                                            <p:strVal val="ppt_y"/>
                                          </p:val>
                                        </p:tav>
                                      </p:tavLst>
                                    </p:anim>
                                    <p:set>
                                      <p:cBhvr>
                                        <p:cTn id="508" dur="1" fill="hold">
                                          <p:stCondLst>
                                            <p:cond delay="1999"/>
                                          </p:stCondLst>
                                        </p:cTn>
                                        <p:tgtEl>
                                          <p:spTgt spid="25"/>
                                        </p:tgtEl>
                                        <p:attrNameLst>
                                          <p:attrName>style.visibility</p:attrName>
                                        </p:attrNameLst>
                                      </p:cBhvr>
                                      <p:to>
                                        <p:strVal val="hidden"/>
                                      </p:to>
                                    </p:set>
                                  </p:childTnLst>
                                </p:cTn>
                              </p:par>
                              <p:par>
                                <p:cTn id="509" presetID="2" presetClass="exit" presetSubtype="8" fill="hold" grpId="4" nodeType="withEffect">
                                  <p:stCondLst>
                                    <p:cond delay="0"/>
                                  </p:stCondLst>
                                  <p:childTnLst>
                                    <p:anim calcmode="lin" valueType="num">
                                      <p:cBhvr additive="base">
                                        <p:cTn id="510" dur="2000"/>
                                        <p:tgtEl>
                                          <p:spTgt spid="26"/>
                                        </p:tgtEl>
                                        <p:attrNameLst>
                                          <p:attrName>ppt_x</p:attrName>
                                        </p:attrNameLst>
                                      </p:cBhvr>
                                      <p:tavLst>
                                        <p:tav tm="0">
                                          <p:val>
                                            <p:strVal val="ppt_x"/>
                                          </p:val>
                                        </p:tav>
                                        <p:tav tm="100000">
                                          <p:val>
                                            <p:strVal val="0-ppt_w/2"/>
                                          </p:val>
                                        </p:tav>
                                      </p:tavLst>
                                    </p:anim>
                                    <p:anim calcmode="lin" valueType="num">
                                      <p:cBhvr additive="base">
                                        <p:cTn id="511" dur="2000"/>
                                        <p:tgtEl>
                                          <p:spTgt spid="26"/>
                                        </p:tgtEl>
                                        <p:attrNameLst>
                                          <p:attrName>ppt_y</p:attrName>
                                        </p:attrNameLst>
                                      </p:cBhvr>
                                      <p:tavLst>
                                        <p:tav tm="0">
                                          <p:val>
                                            <p:strVal val="ppt_y"/>
                                          </p:val>
                                        </p:tav>
                                        <p:tav tm="100000">
                                          <p:val>
                                            <p:strVal val="ppt_y"/>
                                          </p:val>
                                        </p:tav>
                                      </p:tavLst>
                                    </p:anim>
                                    <p:set>
                                      <p:cBhvr>
                                        <p:cTn id="512" dur="1" fill="hold">
                                          <p:stCondLst>
                                            <p:cond delay="1999"/>
                                          </p:stCondLst>
                                        </p:cTn>
                                        <p:tgtEl>
                                          <p:spTgt spid="26"/>
                                        </p:tgtEl>
                                        <p:attrNameLst>
                                          <p:attrName>style.visibility</p:attrName>
                                        </p:attrNameLst>
                                      </p:cBhvr>
                                      <p:to>
                                        <p:strVal val="hidden"/>
                                      </p:to>
                                    </p:set>
                                  </p:childTnLst>
                                </p:cTn>
                              </p:par>
                              <p:par>
                                <p:cTn id="513" presetID="17" presetClass="entr" presetSubtype="10"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2000" fill="hold"/>
                                        <p:tgtEl>
                                          <p:spTgt spid="2"/>
                                        </p:tgtEl>
                                        <p:attrNameLst>
                                          <p:attrName>ppt_w</p:attrName>
                                        </p:attrNameLst>
                                      </p:cBhvr>
                                      <p:tavLst>
                                        <p:tav tm="0">
                                          <p:val>
                                            <p:fltVal val="0"/>
                                          </p:val>
                                        </p:tav>
                                        <p:tav tm="100000">
                                          <p:val>
                                            <p:strVal val="#ppt_w"/>
                                          </p:val>
                                        </p:tav>
                                      </p:tavLst>
                                    </p:anim>
                                    <p:anim calcmode="lin" valueType="num">
                                      <p:cBhvr>
                                        <p:cTn id="51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1928794" y="1071552"/>
            <a:ext cx="4357718" cy="1631216"/>
          </a:xfrm>
          <a:prstGeom prst="rect">
            <a:avLst/>
          </a:prstGeom>
          <a:noFill/>
        </p:spPr>
        <p:txBody>
          <a:bodyPr wrap="square" rtlCol="0">
            <a:spAutoFit/>
          </a:bodyPr>
          <a:lstStyle/>
          <a:p>
            <a:pPr algn="ctr"/>
            <a:r>
              <a:rPr lang="es-PE" sz="2000" dirty="0" smtClean="0"/>
              <a:t>Cuando entren las mariposas, a visitar tus jardines;</a:t>
            </a:r>
            <a:br>
              <a:rPr lang="es-PE" sz="2000" dirty="0" smtClean="0"/>
            </a:br>
            <a:r>
              <a:rPr lang="es-PE" sz="2000" dirty="0" smtClean="0"/>
              <a:t>y sientas como violines a las aves del lugar;</a:t>
            </a:r>
            <a:br>
              <a:rPr lang="es-PE" sz="2000" dirty="0" smtClean="0"/>
            </a:br>
            <a:r>
              <a:rPr lang="es-PE" sz="2000" dirty="0" smtClean="0"/>
              <a:t>cuando veas trabajar a la abejita hacendosa;</a:t>
            </a:r>
            <a:br>
              <a:rPr lang="es-PE" sz="2000" dirty="0" smtClean="0"/>
            </a:br>
            <a:r>
              <a:rPr lang="es-PE" sz="2000" dirty="0" smtClean="0"/>
              <a:t>y el pimpollo de la rosa sus labios quiere embozar;</a:t>
            </a:r>
            <a:br>
              <a:rPr lang="es-PE" sz="2000" dirty="0" smtClean="0"/>
            </a:br>
            <a:r>
              <a:rPr lang="es-PE" sz="2000" dirty="0" smtClean="0"/>
              <a:t>el tiempo primaveral, ya está ahí, y se asoma</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E15"/>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400113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chemeClr val="accent2">
                  <a:tint val="45000"/>
                  <a:satMod val="400000"/>
                </a:scheme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0-#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1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6"/>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8"/>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9"/>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0"/>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4"/>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5"/>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6"/>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4"/>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5"/>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7"/>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9"/>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0"/>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2"/>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3"/>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7"/>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8"/>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ppt_x"/>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ppt_x"/>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6"/>
                                        </p:tgtEl>
                                        <p:attrNameLst>
                                          <p:attrName>ppt_x</p:attrName>
                                        </p:attrNameLst>
                                      </p:cBhvr>
                                      <p:tavLst>
                                        <p:tav tm="0">
                                          <p:val>
                                            <p:strVal val="ppt_x"/>
                                          </p:val>
                                        </p:tav>
                                        <p:tav tm="100000">
                                          <p:val>
                                            <p:strVal val="ppt_x"/>
                                          </p:val>
                                        </p:tav>
                                      </p:tavLst>
                                    </p:anim>
                                    <p:anim calcmode="lin" valueType="num">
                                      <p:cBhvr additive="base">
                                        <p:cTn id="238" dur="2000"/>
                                        <p:tgtEl>
                                          <p:spTgt spid="6"/>
                                        </p:tgtEl>
                                        <p:attrNameLst>
                                          <p:attrName>ppt_y</p:attrName>
                                        </p:attrNameLst>
                                      </p:cBhvr>
                                      <p:tavLst>
                                        <p:tav tm="0">
                                          <p:val>
                                            <p:strVal val="ppt_y"/>
                                          </p:val>
                                        </p:tav>
                                        <p:tav tm="100000">
                                          <p:val>
                                            <p:strVal val="1+ppt_h/2"/>
                                          </p:val>
                                        </p:tav>
                                      </p:tavLst>
                                    </p:anim>
                                    <p:set>
                                      <p:cBhvr>
                                        <p:cTn id="239" dur="1" fill="hold">
                                          <p:stCondLst>
                                            <p:cond delay="1999"/>
                                          </p:stCondLst>
                                        </p:cTn>
                                        <p:tgtEl>
                                          <p:spTgt spid="6"/>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ppt_x"/>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8"/>
                                        </p:tgtEl>
                                        <p:attrNameLst>
                                          <p:attrName>ppt_x</p:attrName>
                                        </p:attrNameLst>
                                      </p:cBhvr>
                                      <p:tavLst>
                                        <p:tav tm="0">
                                          <p:val>
                                            <p:strVal val="ppt_x"/>
                                          </p:val>
                                        </p:tav>
                                        <p:tav tm="100000">
                                          <p:val>
                                            <p:strVal val="ppt_x"/>
                                          </p:val>
                                        </p:tav>
                                      </p:tavLst>
                                    </p:anim>
                                    <p:anim calcmode="lin" valueType="num">
                                      <p:cBhvr additive="base">
                                        <p:cTn id="246" dur="2000"/>
                                        <p:tgtEl>
                                          <p:spTgt spid="8"/>
                                        </p:tgtEl>
                                        <p:attrNameLst>
                                          <p:attrName>ppt_y</p:attrName>
                                        </p:attrNameLst>
                                      </p:cBhvr>
                                      <p:tavLst>
                                        <p:tav tm="0">
                                          <p:val>
                                            <p:strVal val="ppt_y"/>
                                          </p:val>
                                        </p:tav>
                                        <p:tav tm="100000">
                                          <p:val>
                                            <p:strVal val="1+ppt_h/2"/>
                                          </p:val>
                                        </p:tav>
                                      </p:tavLst>
                                    </p:anim>
                                    <p:set>
                                      <p:cBhvr>
                                        <p:cTn id="247" dur="1" fill="hold">
                                          <p:stCondLst>
                                            <p:cond delay="1999"/>
                                          </p:stCondLst>
                                        </p:cTn>
                                        <p:tgtEl>
                                          <p:spTgt spid="8"/>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9"/>
                                        </p:tgtEl>
                                        <p:attrNameLst>
                                          <p:attrName>ppt_x</p:attrName>
                                        </p:attrNameLst>
                                      </p:cBhvr>
                                      <p:tavLst>
                                        <p:tav tm="0">
                                          <p:val>
                                            <p:strVal val="ppt_x"/>
                                          </p:val>
                                        </p:tav>
                                        <p:tav tm="100000">
                                          <p:val>
                                            <p:strVal val="ppt_x"/>
                                          </p:val>
                                        </p:tav>
                                      </p:tavLst>
                                    </p:anim>
                                    <p:anim calcmode="lin" valueType="num">
                                      <p:cBhvr additive="base">
                                        <p:cTn id="250" dur="2000"/>
                                        <p:tgtEl>
                                          <p:spTgt spid="9"/>
                                        </p:tgtEl>
                                        <p:attrNameLst>
                                          <p:attrName>ppt_y</p:attrName>
                                        </p:attrNameLst>
                                      </p:cBhvr>
                                      <p:tavLst>
                                        <p:tav tm="0">
                                          <p:val>
                                            <p:strVal val="ppt_y"/>
                                          </p:val>
                                        </p:tav>
                                        <p:tav tm="100000">
                                          <p:val>
                                            <p:strVal val="1+ppt_h/2"/>
                                          </p:val>
                                        </p:tav>
                                      </p:tavLst>
                                    </p:anim>
                                    <p:set>
                                      <p:cBhvr>
                                        <p:cTn id="251" dur="1" fill="hold">
                                          <p:stCondLst>
                                            <p:cond delay="1999"/>
                                          </p:stCondLst>
                                        </p:cTn>
                                        <p:tgtEl>
                                          <p:spTgt spid="9"/>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0"/>
                                        </p:tgtEl>
                                        <p:attrNameLst>
                                          <p:attrName>ppt_x</p:attrName>
                                        </p:attrNameLst>
                                      </p:cBhvr>
                                      <p:tavLst>
                                        <p:tav tm="0">
                                          <p:val>
                                            <p:strVal val="ppt_x"/>
                                          </p:val>
                                        </p:tav>
                                        <p:tav tm="100000">
                                          <p:val>
                                            <p:strVal val="ppt_x"/>
                                          </p:val>
                                        </p:tav>
                                      </p:tavLst>
                                    </p:anim>
                                    <p:anim calcmode="lin" valueType="num">
                                      <p:cBhvr additive="base">
                                        <p:cTn id="254" dur="2000"/>
                                        <p:tgtEl>
                                          <p:spTgt spid="10"/>
                                        </p:tgtEl>
                                        <p:attrNameLst>
                                          <p:attrName>ppt_y</p:attrName>
                                        </p:attrNameLst>
                                      </p:cBhvr>
                                      <p:tavLst>
                                        <p:tav tm="0">
                                          <p:val>
                                            <p:strVal val="ppt_y"/>
                                          </p:val>
                                        </p:tav>
                                        <p:tav tm="100000">
                                          <p:val>
                                            <p:strVal val="1+ppt_h/2"/>
                                          </p:val>
                                        </p:tav>
                                      </p:tavLst>
                                    </p:anim>
                                    <p:set>
                                      <p:cBhvr>
                                        <p:cTn id="255" dur="1" fill="hold">
                                          <p:stCondLst>
                                            <p:cond delay="1999"/>
                                          </p:stCondLst>
                                        </p:cTn>
                                        <p:tgtEl>
                                          <p:spTgt spid="10"/>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1"/>
                                        </p:tgtEl>
                                        <p:attrNameLst>
                                          <p:attrName>ppt_x</p:attrName>
                                        </p:attrNameLst>
                                      </p:cBhvr>
                                      <p:tavLst>
                                        <p:tav tm="0">
                                          <p:val>
                                            <p:strVal val="ppt_x"/>
                                          </p:val>
                                        </p:tav>
                                        <p:tav tm="100000">
                                          <p:val>
                                            <p:strVal val="ppt_x"/>
                                          </p:val>
                                        </p:tav>
                                      </p:tavLst>
                                    </p:anim>
                                    <p:anim calcmode="lin" valueType="num">
                                      <p:cBhvr additive="base">
                                        <p:cTn id="258" dur="2000"/>
                                        <p:tgtEl>
                                          <p:spTgt spid="11"/>
                                        </p:tgtEl>
                                        <p:attrNameLst>
                                          <p:attrName>ppt_y</p:attrName>
                                        </p:attrNameLst>
                                      </p:cBhvr>
                                      <p:tavLst>
                                        <p:tav tm="0">
                                          <p:val>
                                            <p:strVal val="ppt_y"/>
                                          </p:val>
                                        </p:tav>
                                        <p:tav tm="100000">
                                          <p:val>
                                            <p:strVal val="1+ppt_h/2"/>
                                          </p:val>
                                        </p:tav>
                                      </p:tavLst>
                                    </p:anim>
                                    <p:set>
                                      <p:cBhvr>
                                        <p:cTn id="259" dur="1" fill="hold">
                                          <p:stCondLst>
                                            <p:cond delay="1999"/>
                                          </p:stCondLst>
                                        </p:cTn>
                                        <p:tgtEl>
                                          <p:spTgt spid="11"/>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ppt_x"/>
                                          </p:val>
                                        </p:tav>
                                      </p:tavLst>
                                    </p:anim>
                                    <p:anim calcmode="lin" valueType="num">
                                      <p:cBhvr additive="base">
                                        <p:cTn id="262" dur="2000"/>
                                        <p:tgtEl>
                                          <p:spTgt spid="12"/>
                                        </p:tgtEl>
                                        <p:attrNameLst>
                                          <p:attrName>ppt_y</p:attrName>
                                        </p:attrNameLst>
                                      </p:cBhvr>
                                      <p:tavLst>
                                        <p:tav tm="0">
                                          <p:val>
                                            <p:strVal val="ppt_y"/>
                                          </p:val>
                                        </p:tav>
                                        <p:tav tm="100000">
                                          <p:val>
                                            <p:strVal val="1+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ppt_x"/>
                                          </p:val>
                                        </p:tav>
                                      </p:tavLst>
                                    </p:anim>
                                    <p:anim calcmode="lin" valueType="num">
                                      <p:cBhvr additive="base">
                                        <p:cTn id="270" dur="2000"/>
                                        <p:tgtEl>
                                          <p:spTgt spid="14"/>
                                        </p:tgtEl>
                                        <p:attrNameLst>
                                          <p:attrName>ppt_y</p:attrName>
                                        </p:attrNameLst>
                                      </p:cBhvr>
                                      <p:tavLst>
                                        <p:tav tm="0">
                                          <p:val>
                                            <p:strVal val="ppt_y"/>
                                          </p:val>
                                        </p:tav>
                                        <p:tav tm="100000">
                                          <p:val>
                                            <p:strVal val="1+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ppt_x"/>
                                          </p:val>
                                        </p:tav>
                                      </p:tavLst>
                                    </p:anim>
                                    <p:anim calcmode="lin" valueType="num">
                                      <p:cBhvr additive="base">
                                        <p:cTn id="274" dur="2000"/>
                                        <p:tgtEl>
                                          <p:spTgt spid="15"/>
                                        </p:tgtEl>
                                        <p:attrNameLst>
                                          <p:attrName>ppt_y</p:attrName>
                                        </p:attrNameLst>
                                      </p:cBhvr>
                                      <p:tavLst>
                                        <p:tav tm="0">
                                          <p:val>
                                            <p:strVal val="ppt_y"/>
                                          </p:val>
                                        </p:tav>
                                        <p:tav tm="100000">
                                          <p:val>
                                            <p:strVal val="1+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ppt_x"/>
                                          </p:val>
                                        </p:tav>
                                      </p:tavLst>
                                    </p:anim>
                                    <p:anim calcmode="lin" valueType="num">
                                      <p:cBhvr additive="base">
                                        <p:cTn id="278" dur="2000"/>
                                        <p:tgtEl>
                                          <p:spTgt spid="16"/>
                                        </p:tgtEl>
                                        <p:attrNameLst>
                                          <p:attrName>ppt_y</p:attrName>
                                        </p:attrNameLst>
                                      </p:cBhvr>
                                      <p:tavLst>
                                        <p:tav tm="0">
                                          <p:val>
                                            <p:strVal val="ppt_y"/>
                                          </p:val>
                                        </p:tav>
                                        <p:tav tm="100000">
                                          <p:val>
                                            <p:strVal val="1+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ppt_x"/>
                                          </p:val>
                                        </p:tav>
                                      </p:tavLst>
                                    </p:anim>
                                    <p:anim calcmode="lin" valueType="num">
                                      <p:cBhvr additive="base">
                                        <p:cTn id="282" dur="2000"/>
                                        <p:tgtEl>
                                          <p:spTgt spid="17"/>
                                        </p:tgtEl>
                                        <p:attrNameLst>
                                          <p:attrName>ppt_y</p:attrName>
                                        </p:attrNameLst>
                                      </p:cBhvr>
                                      <p:tavLst>
                                        <p:tav tm="0">
                                          <p:val>
                                            <p:strVal val="ppt_y"/>
                                          </p:val>
                                        </p:tav>
                                        <p:tav tm="100000">
                                          <p:val>
                                            <p:strVal val="1+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ppt_x"/>
                                          </p:val>
                                        </p:tav>
                                      </p:tavLst>
                                    </p:anim>
                                    <p:anim calcmode="lin" valueType="num">
                                      <p:cBhvr additive="base">
                                        <p:cTn id="286" dur="2000"/>
                                        <p:tgtEl>
                                          <p:spTgt spid="18"/>
                                        </p:tgtEl>
                                        <p:attrNameLst>
                                          <p:attrName>ppt_y</p:attrName>
                                        </p:attrNameLst>
                                      </p:cBhvr>
                                      <p:tavLst>
                                        <p:tav tm="0">
                                          <p:val>
                                            <p:strVal val="ppt_y"/>
                                          </p:val>
                                        </p:tav>
                                        <p:tav tm="100000">
                                          <p:val>
                                            <p:strVal val="1+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ppt_x"/>
                                          </p:val>
                                        </p:tav>
                                      </p:tavLst>
                                    </p:anim>
                                    <p:anim calcmode="lin" valueType="num">
                                      <p:cBhvr additive="base">
                                        <p:cTn id="290" dur="2000"/>
                                        <p:tgtEl>
                                          <p:spTgt spid="19"/>
                                        </p:tgtEl>
                                        <p:attrNameLst>
                                          <p:attrName>ppt_y</p:attrName>
                                        </p:attrNameLst>
                                      </p:cBhvr>
                                      <p:tavLst>
                                        <p:tav tm="0">
                                          <p:val>
                                            <p:strVal val="ppt_y"/>
                                          </p:val>
                                        </p:tav>
                                        <p:tav tm="100000">
                                          <p:val>
                                            <p:strVal val="1+ppt_h/2"/>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ppt_x"/>
                                          </p:val>
                                        </p:tav>
                                      </p:tavLst>
                                    </p:anim>
                                    <p:anim calcmode="lin" valueType="num">
                                      <p:cBhvr additive="base">
                                        <p:cTn id="294" dur="2000"/>
                                        <p:tgtEl>
                                          <p:spTgt spid="20"/>
                                        </p:tgtEl>
                                        <p:attrNameLst>
                                          <p:attrName>ppt_y</p:attrName>
                                        </p:attrNameLst>
                                      </p:cBhvr>
                                      <p:tavLst>
                                        <p:tav tm="0">
                                          <p:val>
                                            <p:strVal val="ppt_y"/>
                                          </p:val>
                                        </p:tav>
                                        <p:tav tm="100000">
                                          <p:val>
                                            <p:strVal val="1+ppt_h/2"/>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1+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ppt_x"/>
                                          </p:val>
                                        </p:tav>
                                      </p:tavLst>
                                    </p:anim>
                                    <p:anim calcmode="lin" valueType="num">
                                      <p:cBhvr additive="base">
                                        <p:cTn id="306" dur="2000"/>
                                        <p:tgtEl>
                                          <p:spTgt spid="23"/>
                                        </p:tgtEl>
                                        <p:attrNameLst>
                                          <p:attrName>ppt_y</p:attrName>
                                        </p:attrNameLst>
                                      </p:cBhvr>
                                      <p:tavLst>
                                        <p:tav tm="0">
                                          <p:val>
                                            <p:strVal val="ppt_y"/>
                                          </p:val>
                                        </p:tav>
                                        <p:tav tm="100000">
                                          <p:val>
                                            <p:strVal val="1+ppt_h/2"/>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ppt_x"/>
                                          </p:val>
                                        </p:tav>
                                      </p:tavLst>
                                    </p:anim>
                                    <p:anim calcmode="lin" valueType="num">
                                      <p:cBhvr additive="base">
                                        <p:cTn id="310" dur="2000"/>
                                        <p:tgtEl>
                                          <p:spTgt spid="24"/>
                                        </p:tgtEl>
                                        <p:attrNameLst>
                                          <p:attrName>ppt_y</p:attrName>
                                        </p:attrNameLst>
                                      </p:cBhvr>
                                      <p:tavLst>
                                        <p:tav tm="0">
                                          <p:val>
                                            <p:strVal val="ppt_y"/>
                                          </p:val>
                                        </p:tav>
                                        <p:tav tm="100000">
                                          <p:val>
                                            <p:strVal val="1+ppt_h/2"/>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ppt_x"/>
                                          </p:val>
                                        </p:tav>
                                      </p:tavLst>
                                    </p:anim>
                                    <p:anim calcmode="lin" valueType="num">
                                      <p:cBhvr additive="base">
                                        <p:cTn id="314" dur="2000"/>
                                        <p:tgtEl>
                                          <p:spTgt spid="25"/>
                                        </p:tgtEl>
                                        <p:attrNameLst>
                                          <p:attrName>ppt_y</p:attrName>
                                        </p:attrNameLst>
                                      </p:cBhvr>
                                      <p:tavLst>
                                        <p:tav tm="0">
                                          <p:val>
                                            <p:strVal val="ppt_y"/>
                                          </p:val>
                                        </p:tav>
                                        <p:tav tm="100000">
                                          <p:val>
                                            <p:strVal val="1+ppt_h/2"/>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ppt_x"/>
                                          </p:val>
                                        </p:tav>
                                      </p:tavLst>
                                    </p:anim>
                                    <p:anim calcmode="lin" valueType="num">
                                      <p:cBhvr additive="base">
                                        <p:cTn id="318" dur="2000"/>
                                        <p:tgtEl>
                                          <p:spTgt spid="26"/>
                                        </p:tgtEl>
                                        <p:attrNameLst>
                                          <p:attrName>ppt_y</p:attrName>
                                        </p:attrNameLst>
                                      </p:cBhvr>
                                      <p:tavLst>
                                        <p:tav tm="0">
                                          <p:val>
                                            <p:strVal val="ppt_y"/>
                                          </p:val>
                                        </p:tav>
                                        <p:tav tm="100000">
                                          <p:val>
                                            <p:strVal val="1+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7"/>
                                        </p:tgtEl>
                                        <p:attrNameLst>
                                          <p:attrName>ppt_x</p:attrName>
                                        </p:attrNameLst>
                                      </p:cBhvr>
                                      <p:tavLst>
                                        <p:tav tm="0">
                                          <p:val>
                                            <p:strVal val="ppt_x"/>
                                          </p:val>
                                        </p:tav>
                                        <p:tav tm="100000">
                                          <p:val>
                                            <p:strVal val="ppt_x"/>
                                          </p:val>
                                        </p:tav>
                                      </p:tavLst>
                                    </p:anim>
                                    <p:anim calcmode="lin" valueType="num">
                                      <p:cBhvr additive="base">
                                        <p:cTn id="322" dur="2000"/>
                                        <p:tgtEl>
                                          <p:spTgt spid="27"/>
                                        </p:tgtEl>
                                        <p:attrNameLst>
                                          <p:attrName>ppt_y</p:attrName>
                                        </p:attrNameLst>
                                      </p:cBhvr>
                                      <p:tavLst>
                                        <p:tav tm="0">
                                          <p:val>
                                            <p:strVal val="ppt_y"/>
                                          </p:val>
                                        </p:tav>
                                        <p:tav tm="100000">
                                          <p:val>
                                            <p:strVal val="1+ppt_h/2"/>
                                          </p:val>
                                        </p:tav>
                                      </p:tavLst>
                                    </p:anim>
                                    <p:set>
                                      <p:cBhvr>
                                        <p:cTn id="323" dur="1" fill="hold">
                                          <p:stCondLst>
                                            <p:cond delay="1999"/>
                                          </p:stCondLst>
                                        </p:cTn>
                                        <p:tgtEl>
                                          <p:spTgt spid="27"/>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8"/>
                                        </p:tgtEl>
                                        <p:attrNameLst>
                                          <p:attrName>ppt_x</p:attrName>
                                        </p:attrNameLst>
                                      </p:cBhvr>
                                      <p:tavLst>
                                        <p:tav tm="0">
                                          <p:val>
                                            <p:strVal val="ppt_x"/>
                                          </p:val>
                                        </p:tav>
                                        <p:tav tm="100000">
                                          <p:val>
                                            <p:strVal val="ppt_x"/>
                                          </p:val>
                                        </p:tav>
                                      </p:tavLst>
                                    </p:anim>
                                    <p:anim calcmode="lin" valueType="num">
                                      <p:cBhvr additive="base">
                                        <p:cTn id="326" dur="2000"/>
                                        <p:tgtEl>
                                          <p:spTgt spid="28"/>
                                        </p:tgtEl>
                                        <p:attrNameLst>
                                          <p:attrName>ppt_y</p:attrName>
                                        </p:attrNameLst>
                                      </p:cBhvr>
                                      <p:tavLst>
                                        <p:tav tm="0">
                                          <p:val>
                                            <p:strVal val="ppt_y"/>
                                          </p:val>
                                        </p:tav>
                                        <p:tav tm="100000">
                                          <p:val>
                                            <p:strVal val="1+ppt_h/2"/>
                                          </p:val>
                                        </p:tav>
                                      </p:tavLst>
                                    </p:anim>
                                    <p:set>
                                      <p:cBhvr>
                                        <p:cTn id="327" dur="1" fill="hold">
                                          <p:stCondLst>
                                            <p:cond delay="1999"/>
                                          </p:stCondLst>
                                        </p:cTn>
                                        <p:tgtEl>
                                          <p:spTgt spid="28"/>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ppt_x"/>
                                          </p:val>
                                        </p:tav>
                                      </p:tavLst>
                                    </p:anim>
                                    <p:anim calcmode="lin" valueType="num">
                                      <p:cBhvr additive="base">
                                        <p:cTn id="330" dur="2000"/>
                                        <p:tgtEl>
                                          <p:spTgt spid="29"/>
                                        </p:tgtEl>
                                        <p:attrNameLst>
                                          <p:attrName>ppt_y</p:attrName>
                                        </p:attrNameLst>
                                      </p:cBhvr>
                                      <p:tavLst>
                                        <p:tav tm="0">
                                          <p:val>
                                            <p:strVal val="ppt_y"/>
                                          </p:val>
                                        </p:tav>
                                        <p:tav tm="100000">
                                          <p:val>
                                            <p:strVal val="1+ppt_h/2"/>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30"/>
                                        </p:tgtEl>
                                        <p:attrNameLst>
                                          <p:attrName>ppt_x</p:attrName>
                                        </p:attrNameLst>
                                      </p:cBhvr>
                                      <p:tavLst>
                                        <p:tav tm="0">
                                          <p:val>
                                            <p:strVal val="ppt_x"/>
                                          </p:val>
                                        </p:tav>
                                        <p:tav tm="100000">
                                          <p:val>
                                            <p:strVal val="ppt_x"/>
                                          </p:val>
                                        </p:tav>
                                      </p:tavLst>
                                    </p:anim>
                                    <p:anim calcmode="lin" valueType="num">
                                      <p:cBhvr additive="base">
                                        <p:cTn id="334" dur="2000"/>
                                        <p:tgtEl>
                                          <p:spTgt spid="30"/>
                                        </p:tgtEl>
                                        <p:attrNameLst>
                                          <p:attrName>ppt_y</p:attrName>
                                        </p:attrNameLst>
                                      </p:cBhvr>
                                      <p:tavLst>
                                        <p:tav tm="0">
                                          <p:val>
                                            <p:strVal val="ppt_y"/>
                                          </p:val>
                                        </p:tav>
                                        <p:tav tm="100000">
                                          <p:val>
                                            <p:strVal val="1+ppt_h/2"/>
                                          </p:val>
                                        </p:tav>
                                      </p:tavLst>
                                    </p:anim>
                                    <p:set>
                                      <p:cBhvr>
                                        <p:cTn id="335" dur="1" fill="hold">
                                          <p:stCondLst>
                                            <p:cond delay="1999"/>
                                          </p:stCondLst>
                                        </p:cTn>
                                        <p:tgtEl>
                                          <p:spTgt spid="30"/>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ppt_x"/>
                                          </p:val>
                                        </p:tav>
                                      </p:tavLst>
                                    </p:anim>
                                    <p:anim calcmode="lin" valueType="num">
                                      <p:cBhvr additive="base">
                                        <p:cTn id="338" dur="2000"/>
                                        <p:tgtEl>
                                          <p:spTgt spid="31"/>
                                        </p:tgtEl>
                                        <p:attrNameLst>
                                          <p:attrName>ppt_y</p:attrName>
                                        </p:attrNameLst>
                                      </p:cBhvr>
                                      <p:tavLst>
                                        <p:tav tm="0">
                                          <p:val>
                                            <p:strVal val="ppt_y"/>
                                          </p:val>
                                        </p:tav>
                                        <p:tav tm="100000">
                                          <p:val>
                                            <p:strVal val="1+ppt_h/2"/>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2"/>
                                        </p:tgtEl>
                                        <p:attrNameLst>
                                          <p:attrName>ppt_x</p:attrName>
                                        </p:attrNameLst>
                                      </p:cBhvr>
                                      <p:tavLst>
                                        <p:tav tm="0">
                                          <p:val>
                                            <p:strVal val="ppt_x"/>
                                          </p:val>
                                        </p:tav>
                                        <p:tav tm="100000">
                                          <p:val>
                                            <p:strVal val="ppt_x"/>
                                          </p:val>
                                        </p:tav>
                                      </p:tavLst>
                                    </p:anim>
                                    <p:anim calcmode="lin" valueType="num">
                                      <p:cBhvr additive="base">
                                        <p:cTn id="342" dur="2000"/>
                                        <p:tgtEl>
                                          <p:spTgt spid="32"/>
                                        </p:tgtEl>
                                        <p:attrNameLst>
                                          <p:attrName>ppt_y</p:attrName>
                                        </p:attrNameLst>
                                      </p:cBhvr>
                                      <p:tavLst>
                                        <p:tav tm="0">
                                          <p:val>
                                            <p:strVal val="ppt_y"/>
                                          </p:val>
                                        </p:tav>
                                        <p:tav tm="100000">
                                          <p:val>
                                            <p:strVal val="1+ppt_h/2"/>
                                          </p:val>
                                        </p:tav>
                                      </p:tavLst>
                                    </p:anim>
                                    <p:set>
                                      <p:cBhvr>
                                        <p:cTn id="343" dur="1" fill="hold">
                                          <p:stCondLst>
                                            <p:cond delay="1999"/>
                                          </p:stCondLst>
                                        </p:cTn>
                                        <p:tgtEl>
                                          <p:spTgt spid="32"/>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3"/>
                                        </p:tgtEl>
                                        <p:attrNameLst>
                                          <p:attrName>ppt_x</p:attrName>
                                        </p:attrNameLst>
                                      </p:cBhvr>
                                      <p:tavLst>
                                        <p:tav tm="0">
                                          <p:val>
                                            <p:strVal val="ppt_x"/>
                                          </p:val>
                                        </p:tav>
                                        <p:tav tm="100000">
                                          <p:val>
                                            <p:strVal val="ppt_x"/>
                                          </p:val>
                                        </p:tav>
                                      </p:tavLst>
                                    </p:anim>
                                    <p:anim calcmode="lin" valueType="num">
                                      <p:cBhvr additive="base">
                                        <p:cTn id="346" dur="2000"/>
                                        <p:tgtEl>
                                          <p:spTgt spid="33"/>
                                        </p:tgtEl>
                                        <p:attrNameLst>
                                          <p:attrName>ppt_y</p:attrName>
                                        </p:attrNameLst>
                                      </p:cBhvr>
                                      <p:tavLst>
                                        <p:tav tm="0">
                                          <p:val>
                                            <p:strVal val="ppt_y"/>
                                          </p:val>
                                        </p:tav>
                                        <p:tav tm="100000">
                                          <p:val>
                                            <p:strVal val="1+ppt_h/2"/>
                                          </p:val>
                                        </p:tav>
                                      </p:tavLst>
                                    </p:anim>
                                    <p:set>
                                      <p:cBhvr>
                                        <p:cTn id="347" dur="1" fill="hold">
                                          <p:stCondLst>
                                            <p:cond delay="1999"/>
                                          </p:stCondLst>
                                        </p:cTn>
                                        <p:tgtEl>
                                          <p:spTgt spid="33"/>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4"/>
                                        </p:tgtEl>
                                        <p:attrNameLst>
                                          <p:attrName>ppt_x</p:attrName>
                                        </p:attrNameLst>
                                      </p:cBhvr>
                                      <p:tavLst>
                                        <p:tav tm="0">
                                          <p:val>
                                            <p:strVal val="ppt_x"/>
                                          </p:val>
                                        </p:tav>
                                        <p:tav tm="100000">
                                          <p:val>
                                            <p:strVal val="ppt_x"/>
                                          </p:val>
                                        </p:tav>
                                      </p:tavLst>
                                    </p:anim>
                                    <p:anim calcmode="lin" valueType="num">
                                      <p:cBhvr additive="base">
                                        <p:cTn id="350" dur="2000"/>
                                        <p:tgtEl>
                                          <p:spTgt spid="34"/>
                                        </p:tgtEl>
                                        <p:attrNameLst>
                                          <p:attrName>ppt_y</p:attrName>
                                        </p:attrNameLst>
                                      </p:cBhvr>
                                      <p:tavLst>
                                        <p:tav tm="0">
                                          <p:val>
                                            <p:strVal val="ppt_y"/>
                                          </p:val>
                                        </p:tav>
                                        <p:tav tm="100000">
                                          <p:val>
                                            <p:strVal val="1+ppt_h/2"/>
                                          </p:val>
                                        </p:tav>
                                      </p:tavLst>
                                    </p:anim>
                                    <p:set>
                                      <p:cBhvr>
                                        <p:cTn id="351" dur="1" fill="hold">
                                          <p:stCondLst>
                                            <p:cond delay="1999"/>
                                          </p:stCondLst>
                                        </p:cTn>
                                        <p:tgtEl>
                                          <p:spTgt spid="34"/>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5"/>
                                        </p:tgtEl>
                                        <p:attrNameLst>
                                          <p:attrName>ppt_x</p:attrName>
                                        </p:attrNameLst>
                                      </p:cBhvr>
                                      <p:tavLst>
                                        <p:tav tm="0">
                                          <p:val>
                                            <p:strVal val="ppt_x"/>
                                          </p:val>
                                        </p:tav>
                                        <p:tav tm="100000">
                                          <p:val>
                                            <p:strVal val="ppt_x"/>
                                          </p:val>
                                        </p:tav>
                                      </p:tavLst>
                                    </p:anim>
                                    <p:anim calcmode="lin" valueType="num">
                                      <p:cBhvr additive="base">
                                        <p:cTn id="354" dur="2000"/>
                                        <p:tgtEl>
                                          <p:spTgt spid="35"/>
                                        </p:tgtEl>
                                        <p:attrNameLst>
                                          <p:attrName>ppt_y</p:attrName>
                                        </p:attrNameLst>
                                      </p:cBhvr>
                                      <p:tavLst>
                                        <p:tav tm="0">
                                          <p:val>
                                            <p:strVal val="ppt_y"/>
                                          </p:val>
                                        </p:tav>
                                        <p:tav tm="100000">
                                          <p:val>
                                            <p:strVal val="1+ppt_h/2"/>
                                          </p:val>
                                        </p:tav>
                                      </p:tavLst>
                                    </p:anim>
                                    <p:set>
                                      <p:cBhvr>
                                        <p:cTn id="355" dur="1" fill="hold">
                                          <p:stCondLst>
                                            <p:cond delay="1999"/>
                                          </p:stCondLst>
                                        </p:cTn>
                                        <p:tgtEl>
                                          <p:spTgt spid="35"/>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6"/>
                                        </p:tgtEl>
                                        <p:attrNameLst>
                                          <p:attrName>ppt_x</p:attrName>
                                        </p:attrNameLst>
                                      </p:cBhvr>
                                      <p:tavLst>
                                        <p:tav tm="0">
                                          <p:val>
                                            <p:strVal val="ppt_x"/>
                                          </p:val>
                                        </p:tav>
                                        <p:tav tm="100000">
                                          <p:val>
                                            <p:strVal val="ppt_x"/>
                                          </p:val>
                                        </p:tav>
                                      </p:tavLst>
                                    </p:anim>
                                    <p:anim calcmode="lin" valueType="num">
                                      <p:cBhvr additive="base">
                                        <p:cTn id="358" dur="2000"/>
                                        <p:tgtEl>
                                          <p:spTgt spid="36"/>
                                        </p:tgtEl>
                                        <p:attrNameLst>
                                          <p:attrName>ppt_y</p:attrName>
                                        </p:attrNameLst>
                                      </p:cBhvr>
                                      <p:tavLst>
                                        <p:tav tm="0">
                                          <p:val>
                                            <p:strVal val="ppt_y"/>
                                          </p:val>
                                        </p:tav>
                                        <p:tav tm="100000">
                                          <p:val>
                                            <p:strVal val="1+ppt_h/2"/>
                                          </p:val>
                                        </p:tav>
                                      </p:tavLst>
                                    </p:anim>
                                    <p:set>
                                      <p:cBhvr>
                                        <p:cTn id="359" dur="1" fill="hold">
                                          <p:stCondLst>
                                            <p:cond delay="1999"/>
                                          </p:stCondLst>
                                        </p:cTn>
                                        <p:tgtEl>
                                          <p:spTgt spid="36"/>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ppt_x"/>
                                          </p:val>
                                        </p:tav>
                                      </p:tavLst>
                                    </p:anim>
                                    <p:anim calcmode="lin" valueType="num">
                                      <p:cBhvr additive="base">
                                        <p:cTn id="362" dur="2000"/>
                                        <p:tgtEl>
                                          <p:spTgt spid="37"/>
                                        </p:tgtEl>
                                        <p:attrNameLst>
                                          <p:attrName>ppt_y</p:attrName>
                                        </p:attrNameLst>
                                      </p:cBhvr>
                                      <p:tavLst>
                                        <p:tav tm="0">
                                          <p:val>
                                            <p:strVal val="ppt_y"/>
                                          </p:val>
                                        </p:tav>
                                        <p:tav tm="100000">
                                          <p:val>
                                            <p:strVal val="1+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ppt_x"/>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15"/>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16"/>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17"/>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18"/>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2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4"/>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5"/>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6"/>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7"/>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8"/>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9"/>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10"/>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1"/>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2"/>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3"/>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4"/>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2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28"/>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29"/>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0"/>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1"/>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2"/>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3"/>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4"/>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5"/>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6"/>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7"/>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8"/>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C473F1">
                <a:shade val="67500"/>
                <a:satMod val="115000"/>
              </a:srgbClr>
            </a:gs>
            <a:gs pos="100000">
              <a:srgbClr val="C473F1">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30169_wiosna_droga_kwitnace_drzewa_ogrodzen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0" y="-500060"/>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85852" y="214296"/>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500298" y="1071552"/>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357422" y="3071816"/>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3857634"/>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0" y="4643428"/>
            <a:ext cx="1643074" cy="1714512"/>
          </a:xfrm>
          <a:prstGeom prst="donut">
            <a:avLst>
              <a:gd name="adj" fmla="val 32477"/>
            </a:avLst>
          </a:prstGeom>
          <a:blipFill dpi="0" rotWithShape="1">
            <a:blip r:embed="rId3">
              <a:duotone>
                <a:prstClr val="black"/>
                <a:srgbClr val="FF66CC">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714876" y="1143014"/>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285758"/>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00926" y="-571474"/>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643438" y="2928964"/>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72198" y="3643344"/>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500926" y="4572014"/>
            <a:ext cx="1643074" cy="1714512"/>
          </a:xfrm>
          <a:prstGeom prst="donut">
            <a:avLst>
              <a:gd name="adj" fmla="val 32477"/>
            </a:avLst>
          </a:prstGeom>
          <a:blipFill>
            <a:blip r:embed="rId3">
              <a:duotone>
                <a:prstClr val="black"/>
                <a:srgbClr val="FF66CC">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142908" y="-500084"/>
            <a:ext cx="9501254" cy="657229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6" fill="hold" grpId="3"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grpId="3"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3"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3"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0-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2" fill="hold" grpId="3"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grpId="3"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3"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1+ppt_w/2"/>
                                          </p:val>
                                        </p:tav>
                                      </p:tavLst>
                                    </p:anim>
                                    <p:anim calcmode="lin" valueType="num">
                                      <p:cBhvr additive="base">
                                        <p:cTn id="106" dur="2000"/>
                                        <p:tgtEl>
                                          <p:spTgt spid="8"/>
                                        </p:tgtEl>
                                        <p:attrNameLst>
                                          <p:attrName>ppt_y</p:attrName>
                                        </p:attrNameLst>
                                      </p:cBhvr>
                                      <p:tavLst>
                                        <p:tav tm="0">
                                          <p:val>
                                            <p:strVal val="ppt_y"/>
                                          </p:val>
                                        </p:tav>
                                        <p:tav tm="100000">
                                          <p:val>
                                            <p:strVal val="0-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3" fill="hold" grpId="3"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3" fill="hold" grpId="3"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0-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9" fill="hold" grpId="3"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9" fill="hold" grpId="3"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9" fill="hold" grpId="3"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2/3*#ppt_w"/>
                                          </p:val>
                                        </p:tav>
                                        <p:tav tm="100000">
                                          <p:val>
                                            <p:strVal val="#ppt_w"/>
                                          </p:val>
                                        </p:tav>
                                      </p:tavLst>
                                    </p:anim>
                                    <p:anim calcmode="lin" valueType="num">
                                      <p:cBhvr>
                                        <p:cTn id="131" dur="2000" fill="hold"/>
                                        <p:tgtEl>
                                          <p:spTgt spid="2"/>
                                        </p:tgtEl>
                                        <p:attrNameLst>
                                          <p:attrName>ppt_h</p:attrName>
                                        </p:attrNameLst>
                                      </p:cBhvr>
                                      <p:tavLst>
                                        <p:tav tm="0">
                                          <p:val>
                                            <p:strVal val="2/3*#ppt_h"/>
                                          </p:val>
                                        </p:tav>
                                        <p:tav tm="100000">
                                          <p:val>
                                            <p:strVal val="#ppt_h"/>
                                          </p:val>
                                        </p:tav>
                                      </p:tavLst>
                                    </p:anim>
                                  </p:childTnLst>
                                </p:cTn>
                              </p:par>
                              <p:par>
                                <p:cTn id="132" presetID="4" presetClass="entr" presetSubtype="32"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ox(out)">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655316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sp>
        <p:nvSpPr>
          <p:cNvPr id="4" name="3 Anillo"/>
          <p:cNvSpPr/>
          <p:nvPr/>
        </p:nvSpPr>
        <p:spPr>
          <a:xfrm rot="19176958">
            <a:off x="403872" y="303833"/>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679793">
            <a:off x="7718560" y="20315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176958">
            <a:off x="618153" y="51812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679793">
            <a:off x="7470743" y="46070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832501" y="80389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1046782" y="101819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289932" y="70322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042115" y="960771"/>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1261129" y="1303966"/>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475410" y="151826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689758" y="180403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904039" y="201832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6861305" y="127472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613488" y="153227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432677" y="177479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184860" y="2032341"/>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2118382" y="223265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2332663" y="244695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547011" y="273272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761292" y="2947021"/>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975639" y="323279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3189920" y="344708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404268" y="373285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618549" y="3947154"/>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6004048" y="2337049"/>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756231" y="259460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575420" y="283711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327603" y="3094666"/>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146793" y="3408619"/>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4898976" y="366617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718165" y="390868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470347" y="423767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176958">
            <a:off x="3785464" y="4304364"/>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357254" y="0"/>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1+#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2000" fill="hold"/>
                                        <p:tgtEl>
                                          <p:spTgt spid="5"/>
                                        </p:tgtEl>
                                        <p:attrNameLst>
                                          <p:attrName>ppt_x</p:attrName>
                                        </p:attrNameLst>
                                      </p:cBhvr>
                                      <p:tavLst>
                                        <p:tav tm="0">
                                          <p:val>
                                            <p:strVal val="0-#ppt_w/2"/>
                                          </p:val>
                                        </p:tav>
                                        <p:tav tm="100000">
                                          <p:val>
                                            <p:strVal val="#ppt_x"/>
                                          </p:val>
                                        </p:tav>
                                      </p:tavLst>
                                    </p:anim>
                                    <p:anim calcmode="lin" valueType="num">
                                      <p:cBhvr additive="base">
                                        <p:cTn id="78" dur="2000" fill="hold"/>
                                        <p:tgtEl>
                                          <p:spTgt spid="5"/>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0-#ppt_w/2"/>
                                          </p:val>
                                        </p:tav>
                                        <p:tav tm="100000">
                                          <p:val>
                                            <p:strVal val="#ppt_x"/>
                                          </p:val>
                                        </p:tav>
                                      </p:tavLst>
                                    </p:anim>
                                    <p:anim calcmode="lin" valueType="num">
                                      <p:cBhvr additive="base">
                                        <p:cTn id="90" dur="2000" fill="hold"/>
                                        <p:tgtEl>
                                          <p:spTgt spid="11"/>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0-#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4"/>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4"/>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5"/>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2"/>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5"/>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7"/>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7"/>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9"/>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9"/>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30"/>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1"/>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2"/>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3"/>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4"/>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5"/>
                                        </p:tgtEl>
                                        <p:attrNameLst>
                                          <p:attrName>r</p:attrName>
                                        </p:attrNameLst>
                                      </p:cBhvr>
                                    </p:animRot>
                                  </p:childTnLst>
                                </p:cTn>
                              </p:par>
                            </p:childTnLst>
                          </p:cTn>
                        </p:par>
                        <p:par>
                          <p:cTn id="205" fill="hold">
                            <p:stCondLst>
                              <p:cond delay="2000"/>
                            </p:stCondLst>
                            <p:childTnLst>
                              <p:par>
                                <p:cTn id="206" presetID="2" presetClass="exit" presetSubtype="6" fill="hold" grpId="2" nodeType="afterEffect">
                                  <p:stCondLst>
                                    <p:cond delay="0"/>
                                  </p:stCondLst>
                                  <p:childTnLst>
                                    <p:anim calcmode="lin" valueType="num">
                                      <p:cBhvr additive="base">
                                        <p:cTn id="207" dur="2000"/>
                                        <p:tgtEl>
                                          <p:spTgt spid="4"/>
                                        </p:tgtEl>
                                        <p:attrNameLst>
                                          <p:attrName>ppt_x</p:attrName>
                                        </p:attrNameLst>
                                      </p:cBhvr>
                                      <p:tavLst>
                                        <p:tav tm="0">
                                          <p:val>
                                            <p:strVal val="ppt_x"/>
                                          </p:val>
                                        </p:tav>
                                        <p:tav tm="100000">
                                          <p:val>
                                            <p:strVal val="1+ppt_w/2"/>
                                          </p:val>
                                        </p:tav>
                                      </p:tavLst>
                                    </p:anim>
                                    <p:anim calcmode="lin" valueType="num">
                                      <p:cBhvr additive="base">
                                        <p:cTn id="208" dur="2000"/>
                                        <p:tgtEl>
                                          <p:spTgt spid="4"/>
                                        </p:tgtEl>
                                        <p:attrNameLst>
                                          <p:attrName>ppt_y</p:attrName>
                                        </p:attrNameLst>
                                      </p:cBhvr>
                                      <p:tavLst>
                                        <p:tav tm="0">
                                          <p:val>
                                            <p:strVal val="ppt_y"/>
                                          </p:val>
                                        </p:tav>
                                        <p:tav tm="100000">
                                          <p:val>
                                            <p:strVal val="1+ppt_h/2"/>
                                          </p:val>
                                        </p:tav>
                                      </p:tavLst>
                                    </p:anim>
                                    <p:set>
                                      <p:cBhvr>
                                        <p:cTn id="209" dur="1" fill="hold">
                                          <p:stCondLst>
                                            <p:cond delay="1999"/>
                                          </p:stCondLst>
                                        </p:cTn>
                                        <p:tgtEl>
                                          <p:spTgt spid="4"/>
                                        </p:tgtEl>
                                        <p:attrNameLst>
                                          <p:attrName>style.visibility</p:attrName>
                                        </p:attrNameLst>
                                      </p:cBhvr>
                                      <p:to>
                                        <p:strVal val="hidden"/>
                                      </p:to>
                                    </p:set>
                                  </p:childTnLst>
                                </p:cTn>
                              </p:par>
                              <p:par>
                                <p:cTn id="210" presetID="2" presetClass="exit" presetSubtype="6" fill="hold" grpId="2" nodeType="withEffect">
                                  <p:stCondLst>
                                    <p:cond delay="0"/>
                                  </p:stCondLst>
                                  <p:childTnLst>
                                    <p:anim calcmode="lin" valueType="num">
                                      <p:cBhvr additive="base">
                                        <p:cTn id="211" dur="2000"/>
                                        <p:tgtEl>
                                          <p:spTgt spid="6"/>
                                        </p:tgtEl>
                                        <p:attrNameLst>
                                          <p:attrName>ppt_x</p:attrName>
                                        </p:attrNameLst>
                                      </p:cBhvr>
                                      <p:tavLst>
                                        <p:tav tm="0">
                                          <p:val>
                                            <p:strVal val="ppt_x"/>
                                          </p:val>
                                        </p:tav>
                                        <p:tav tm="100000">
                                          <p:val>
                                            <p:strVal val="1+ppt_w/2"/>
                                          </p:val>
                                        </p:tav>
                                      </p:tavLst>
                                    </p:anim>
                                    <p:anim calcmode="lin" valueType="num">
                                      <p:cBhvr additive="base">
                                        <p:cTn id="212" dur="2000"/>
                                        <p:tgtEl>
                                          <p:spTgt spid="6"/>
                                        </p:tgtEl>
                                        <p:attrNameLst>
                                          <p:attrName>ppt_y</p:attrName>
                                        </p:attrNameLst>
                                      </p:cBhvr>
                                      <p:tavLst>
                                        <p:tav tm="0">
                                          <p:val>
                                            <p:strVal val="ppt_y"/>
                                          </p:val>
                                        </p:tav>
                                        <p:tav tm="100000">
                                          <p:val>
                                            <p:strVal val="1+ppt_h/2"/>
                                          </p:val>
                                        </p:tav>
                                      </p:tavLst>
                                    </p:anim>
                                    <p:set>
                                      <p:cBhvr>
                                        <p:cTn id="213" dur="1" fill="hold">
                                          <p:stCondLst>
                                            <p:cond delay="1999"/>
                                          </p:stCondLst>
                                        </p:cTn>
                                        <p:tgtEl>
                                          <p:spTgt spid="6"/>
                                        </p:tgtEl>
                                        <p:attrNameLst>
                                          <p:attrName>style.visibility</p:attrName>
                                        </p:attrNameLst>
                                      </p:cBhvr>
                                      <p:to>
                                        <p:strVal val="hidden"/>
                                      </p:to>
                                    </p:set>
                                  </p:childTnLst>
                                </p:cTn>
                              </p:par>
                              <p:par>
                                <p:cTn id="214" presetID="2" presetClass="exit" presetSubtype="6" fill="hold" grpId="2" nodeType="withEffect">
                                  <p:stCondLst>
                                    <p:cond delay="0"/>
                                  </p:stCondLst>
                                  <p:childTnLst>
                                    <p:anim calcmode="lin" valueType="num">
                                      <p:cBhvr additive="base">
                                        <p:cTn id="215" dur="2000"/>
                                        <p:tgtEl>
                                          <p:spTgt spid="8"/>
                                        </p:tgtEl>
                                        <p:attrNameLst>
                                          <p:attrName>ppt_x</p:attrName>
                                        </p:attrNameLst>
                                      </p:cBhvr>
                                      <p:tavLst>
                                        <p:tav tm="0">
                                          <p:val>
                                            <p:strVal val="ppt_x"/>
                                          </p:val>
                                        </p:tav>
                                        <p:tav tm="100000">
                                          <p:val>
                                            <p:strVal val="1+ppt_w/2"/>
                                          </p:val>
                                        </p:tav>
                                      </p:tavLst>
                                    </p:anim>
                                    <p:anim calcmode="lin" valueType="num">
                                      <p:cBhvr additive="base">
                                        <p:cTn id="216" dur="2000"/>
                                        <p:tgtEl>
                                          <p:spTgt spid="8"/>
                                        </p:tgtEl>
                                        <p:attrNameLst>
                                          <p:attrName>ppt_y</p:attrName>
                                        </p:attrNameLst>
                                      </p:cBhvr>
                                      <p:tavLst>
                                        <p:tav tm="0">
                                          <p:val>
                                            <p:strVal val="ppt_y"/>
                                          </p:val>
                                        </p:tav>
                                        <p:tav tm="100000">
                                          <p:val>
                                            <p:strVal val="1+ppt_h/2"/>
                                          </p:val>
                                        </p:tav>
                                      </p:tavLst>
                                    </p:anim>
                                    <p:set>
                                      <p:cBhvr>
                                        <p:cTn id="217" dur="1" fill="hold">
                                          <p:stCondLst>
                                            <p:cond delay="1999"/>
                                          </p:stCondLst>
                                        </p:cTn>
                                        <p:tgtEl>
                                          <p:spTgt spid="8"/>
                                        </p:tgtEl>
                                        <p:attrNameLst>
                                          <p:attrName>style.visibility</p:attrName>
                                        </p:attrNameLst>
                                      </p:cBhvr>
                                      <p:to>
                                        <p:strVal val="hidden"/>
                                      </p:to>
                                    </p:set>
                                  </p:childTnLst>
                                </p:cTn>
                              </p:par>
                              <p:par>
                                <p:cTn id="218" presetID="2" presetClass="exit" presetSubtype="6" fill="hold" grpId="2" nodeType="withEffect">
                                  <p:stCondLst>
                                    <p:cond delay="0"/>
                                  </p:stCondLst>
                                  <p:childTnLst>
                                    <p:anim calcmode="lin" valueType="num">
                                      <p:cBhvr additive="base">
                                        <p:cTn id="219" dur="2000"/>
                                        <p:tgtEl>
                                          <p:spTgt spid="9"/>
                                        </p:tgtEl>
                                        <p:attrNameLst>
                                          <p:attrName>ppt_x</p:attrName>
                                        </p:attrNameLst>
                                      </p:cBhvr>
                                      <p:tavLst>
                                        <p:tav tm="0">
                                          <p:val>
                                            <p:strVal val="ppt_x"/>
                                          </p:val>
                                        </p:tav>
                                        <p:tav tm="100000">
                                          <p:val>
                                            <p:strVal val="1+ppt_w/2"/>
                                          </p:val>
                                        </p:tav>
                                      </p:tavLst>
                                    </p:anim>
                                    <p:anim calcmode="lin" valueType="num">
                                      <p:cBhvr additive="base">
                                        <p:cTn id="220" dur="2000"/>
                                        <p:tgtEl>
                                          <p:spTgt spid="9"/>
                                        </p:tgtEl>
                                        <p:attrNameLst>
                                          <p:attrName>ppt_y</p:attrName>
                                        </p:attrNameLst>
                                      </p:cBhvr>
                                      <p:tavLst>
                                        <p:tav tm="0">
                                          <p:val>
                                            <p:strVal val="ppt_y"/>
                                          </p:val>
                                        </p:tav>
                                        <p:tav tm="100000">
                                          <p:val>
                                            <p:strVal val="1+ppt_h/2"/>
                                          </p:val>
                                        </p:tav>
                                      </p:tavLst>
                                    </p:anim>
                                    <p:set>
                                      <p:cBhvr>
                                        <p:cTn id="221" dur="1" fill="hold">
                                          <p:stCondLst>
                                            <p:cond delay="1999"/>
                                          </p:stCondLst>
                                        </p:cTn>
                                        <p:tgtEl>
                                          <p:spTgt spid="9"/>
                                        </p:tgtEl>
                                        <p:attrNameLst>
                                          <p:attrName>style.visibility</p:attrName>
                                        </p:attrNameLst>
                                      </p:cBhvr>
                                      <p:to>
                                        <p:strVal val="hidden"/>
                                      </p:to>
                                    </p:set>
                                  </p:childTnLst>
                                </p:cTn>
                              </p:par>
                              <p:par>
                                <p:cTn id="222" presetID="2" presetClass="exit" presetSubtype="6" fill="hold" grpId="2" nodeType="withEffect">
                                  <p:stCondLst>
                                    <p:cond delay="0"/>
                                  </p:stCondLst>
                                  <p:childTnLst>
                                    <p:anim calcmode="lin" valueType="num">
                                      <p:cBhvr additive="base">
                                        <p:cTn id="223" dur="2000"/>
                                        <p:tgtEl>
                                          <p:spTgt spid="12"/>
                                        </p:tgtEl>
                                        <p:attrNameLst>
                                          <p:attrName>ppt_x</p:attrName>
                                        </p:attrNameLst>
                                      </p:cBhvr>
                                      <p:tavLst>
                                        <p:tav tm="0">
                                          <p:val>
                                            <p:strVal val="ppt_x"/>
                                          </p:val>
                                        </p:tav>
                                        <p:tav tm="100000">
                                          <p:val>
                                            <p:strVal val="1+ppt_w/2"/>
                                          </p:val>
                                        </p:tav>
                                      </p:tavLst>
                                    </p:anim>
                                    <p:anim calcmode="lin" valueType="num">
                                      <p:cBhvr additive="base">
                                        <p:cTn id="224" dur="2000"/>
                                        <p:tgtEl>
                                          <p:spTgt spid="12"/>
                                        </p:tgtEl>
                                        <p:attrNameLst>
                                          <p:attrName>ppt_y</p:attrName>
                                        </p:attrNameLst>
                                      </p:cBhvr>
                                      <p:tavLst>
                                        <p:tav tm="0">
                                          <p:val>
                                            <p:strVal val="ppt_y"/>
                                          </p:val>
                                        </p:tav>
                                        <p:tav tm="100000">
                                          <p:val>
                                            <p:strVal val="1+ppt_h/2"/>
                                          </p:val>
                                        </p:tav>
                                      </p:tavLst>
                                    </p:anim>
                                    <p:set>
                                      <p:cBhvr>
                                        <p:cTn id="225" dur="1" fill="hold">
                                          <p:stCondLst>
                                            <p:cond delay="1999"/>
                                          </p:stCondLst>
                                        </p:cTn>
                                        <p:tgtEl>
                                          <p:spTgt spid="12"/>
                                        </p:tgtEl>
                                        <p:attrNameLst>
                                          <p:attrName>style.visibility</p:attrName>
                                        </p:attrNameLst>
                                      </p:cBhvr>
                                      <p:to>
                                        <p:strVal val="hidden"/>
                                      </p:to>
                                    </p:set>
                                  </p:childTnLst>
                                </p:cTn>
                              </p:par>
                              <p:par>
                                <p:cTn id="226" presetID="2" presetClass="exit" presetSubtype="6" fill="hold" grpId="2" nodeType="withEffect">
                                  <p:stCondLst>
                                    <p:cond delay="0"/>
                                  </p:stCondLst>
                                  <p:childTnLst>
                                    <p:anim calcmode="lin" valueType="num">
                                      <p:cBhvr additive="base">
                                        <p:cTn id="227" dur="2000"/>
                                        <p:tgtEl>
                                          <p:spTgt spid="13"/>
                                        </p:tgtEl>
                                        <p:attrNameLst>
                                          <p:attrName>ppt_x</p:attrName>
                                        </p:attrNameLst>
                                      </p:cBhvr>
                                      <p:tavLst>
                                        <p:tav tm="0">
                                          <p:val>
                                            <p:strVal val="ppt_x"/>
                                          </p:val>
                                        </p:tav>
                                        <p:tav tm="100000">
                                          <p:val>
                                            <p:strVal val="1+ppt_w/2"/>
                                          </p:val>
                                        </p:tav>
                                      </p:tavLst>
                                    </p:anim>
                                    <p:anim calcmode="lin" valueType="num">
                                      <p:cBhvr additive="base">
                                        <p:cTn id="228" dur="2000"/>
                                        <p:tgtEl>
                                          <p:spTgt spid="13"/>
                                        </p:tgtEl>
                                        <p:attrNameLst>
                                          <p:attrName>ppt_y</p:attrName>
                                        </p:attrNameLst>
                                      </p:cBhvr>
                                      <p:tavLst>
                                        <p:tav tm="0">
                                          <p:val>
                                            <p:strVal val="ppt_y"/>
                                          </p:val>
                                        </p:tav>
                                        <p:tav tm="100000">
                                          <p:val>
                                            <p:strVal val="1+ppt_h/2"/>
                                          </p:val>
                                        </p:tav>
                                      </p:tavLst>
                                    </p:anim>
                                    <p:set>
                                      <p:cBhvr>
                                        <p:cTn id="229" dur="1" fill="hold">
                                          <p:stCondLst>
                                            <p:cond delay="1999"/>
                                          </p:stCondLst>
                                        </p:cTn>
                                        <p:tgtEl>
                                          <p:spTgt spid="13"/>
                                        </p:tgtEl>
                                        <p:attrNameLst>
                                          <p:attrName>style.visibility</p:attrName>
                                        </p:attrNameLst>
                                      </p:cBhvr>
                                      <p:to>
                                        <p:strVal val="hidden"/>
                                      </p:to>
                                    </p:set>
                                  </p:childTnLst>
                                </p:cTn>
                              </p:par>
                              <p:par>
                                <p:cTn id="230" presetID="2" presetClass="exit" presetSubtype="6" fill="hold" grpId="2" nodeType="withEffect">
                                  <p:stCondLst>
                                    <p:cond delay="0"/>
                                  </p:stCondLst>
                                  <p:childTnLst>
                                    <p:anim calcmode="lin" valueType="num">
                                      <p:cBhvr additive="base">
                                        <p:cTn id="231" dur="2000"/>
                                        <p:tgtEl>
                                          <p:spTgt spid="14"/>
                                        </p:tgtEl>
                                        <p:attrNameLst>
                                          <p:attrName>ppt_x</p:attrName>
                                        </p:attrNameLst>
                                      </p:cBhvr>
                                      <p:tavLst>
                                        <p:tav tm="0">
                                          <p:val>
                                            <p:strVal val="ppt_x"/>
                                          </p:val>
                                        </p:tav>
                                        <p:tav tm="100000">
                                          <p:val>
                                            <p:strVal val="1+ppt_w/2"/>
                                          </p:val>
                                        </p:tav>
                                      </p:tavLst>
                                    </p:anim>
                                    <p:anim calcmode="lin" valueType="num">
                                      <p:cBhvr additive="base">
                                        <p:cTn id="232" dur="2000"/>
                                        <p:tgtEl>
                                          <p:spTgt spid="14"/>
                                        </p:tgtEl>
                                        <p:attrNameLst>
                                          <p:attrName>ppt_y</p:attrName>
                                        </p:attrNameLst>
                                      </p:cBhvr>
                                      <p:tavLst>
                                        <p:tav tm="0">
                                          <p:val>
                                            <p:strVal val="ppt_y"/>
                                          </p:val>
                                        </p:tav>
                                        <p:tav tm="100000">
                                          <p:val>
                                            <p:strVal val="1+ppt_h/2"/>
                                          </p:val>
                                        </p:tav>
                                      </p:tavLst>
                                    </p:anim>
                                    <p:set>
                                      <p:cBhvr>
                                        <p:cTn id="233" dur="1" fill="hold">
                                          <p:stCondLst>
                                            <p:cond delay="1999"/>
                                          </p:stCondLst>
                                        </p:cTn>
                                        <p:tgtEl>
                                          <p:spTgt spid="14"/>
                                        </p:tgtEl>
                                        <p:attrNameLst>
                                          <p:attrName>style.visibility</p:attrName>
                                        </p:attrNameLst>
                                      </p:cBhvr>
                                      <p:to>
                                        <p:strVal val="hidden"/>
                                      </p:to>
                                    </p:set>
                                  </p:childTnLst>
                                </p:cTn>
                              </p:par>
                              <p:par>
                                <p:cTn id="234" presetID="2" presetClass="exit" presetSubtype="6" fill="hold" grpId="2" nodeType="withEffect">
                                  <p:stCondLst>
                                    <p:cond delay="0"/>
                                  </p:stCondLst>
                                  <p:childTnLst>
                                    <p:anim calcmode="lin" valueType="num">
                                      <p:cBhvr additive="base">
                                        <p:cTn id="235" dur="2000"/>
                                        <p:tgtEl>
                                          <p:spTgt spid="15"/>
                                        </p:tgtEl>
                                        <p:attrNameLst>
                                          <p:attrName>ppt_x</p:attrName>
                                        </p:attrNameLst>
                                      </p:cBhvr>
                                      <p:tavLst>
                                        <p:tav tm="0">
                                          <p:val>
                                            <p:strVal val="ppt_x"/>
                                          </p:val>
                                        </p:tav>
                                        <p:tav tm="100000">
                                          <p:val>
                                            <p:strVal val="1+ppt_w/2"/>
                                          </p:val>
                                        </p:tav>
                                      </p:tavLst>
                                    </p:anim>
                                    <p:anim calcmode="lin" valueType="num">
                                      <p:cBhvr additive="base">
                                        <p:cTn id="236" dur="2000"/>
                                        <p:tgtEl>
                                          <p:spTgt spid="15"/>
                                        </p:tgtEl>
                                        <p:attrNameLst>
                                          <p:attrName>ppt_y</p:attrName>
                                        </p:attrNameLst>
                                      </p:cBhvr>
                                      <p:tavLst>
                                        <p:tav tm="0">
                                          <p:val>
                                            <p:strVal val="ppt_y"/>
                                          </p:val>
                                        </p:tav>
                                        <p:tav tm="100000">
                                          <p:val>
                                            <p:strVal val="1+ppt_h/2"/>
                                          </p:val>
                                        </p:tav>
                                      </p:tavLst>
                                    </p:anim>
                                    <p:set>
                                      <p:cBhvr>
                                        <p:cTn id="237" dur="1" fill="hold">
                                          <p:stCondLst>
                                            <p:cond delay="1999"/>
                                          </p:stCondLst>
                                        </p:cTn>
                                        <p:tgtEl>
                                          <p:spTgt spid="15"/>
                                        </p:tgtEl>
                                        <p:attrNameLst>
                                          <p:attrName>style.visibility</p:attrName>
                                        </p:attrNameLst>
                                      </p:cBhvr>
                                      <p:to>
                                        <p:strVal val="hidden"/>
                                      </p:to>
                                    </p:set>
                                  </p:childTnLst>
                                </p:cTn>
                              </p:par>
                              <p:par>
                                <p:cTn id="238" presetID="2" presetClass="exit" presetSubtype="6" fill="hold" grpId="2"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1+ppt_w/2"/>
                                          </p:val>
                                        </p:tav>
                                      </p:tavLst>
                                    </p:anim>
                                    <p:anim calcmode="lin" valueType="num">
                                      <p:cBhvr additive="base">
                                        <p:cTn id="240" dur="2000"/>
                                        <p:tgtEl>
                                          <p:spTgt spid="20"/>
                                        </p:tgtEl>
                                        <p:attrNameLst>
                                          <p:attrName>ppt_y</p:attrName>
                                        </p:attrNameLst>
                                      </p:cBhvr>
                                      <p:tavLst>
                                        <p:tav tm="0">
                                          <p:val>
                                            <p:strVal val="ppt_y"/>
                                          </p:val>
                                        </p:tav>
                                        <p:tav tm="100000">
                                          <p:val>
                                            <p:strVal val="1+ppt_h/2"/>
                                          </p:val>
                                        </p:tav>
                                      </p:tavLst>
                                    </p:anim>
                                    <p:set>
                                      <p:cBhvr>
                                        <p:cTn id="241" dur="1" fill="hold">
                                          <p:stCondLst>
                                            <p:cond delay="1999"/>
                                          </p:stCondLst>
                                        </p:cTn>
                                        <p:tgtEl>
                                          <p:spTgt spid="20"/>
                                        </p:tgtEl>
                                        <p:attrNameLst>
                                          <p:attrName>style.visibility</p:attrName>
                                        </p:attrNameLst>
                                      </p:cBhvr>
                                      <p:to>
                                        <p:strVal val="hidden"/>
                                      </p:to>
                                    </p:set>
                                  </p:childTnLst>
                                </p:cTn>
                              </p:par>
                              <p:par>
                                <p:cTn id="242" presetID="2" presetClass="exit" presetSubtype="6" fill="hold" grpId="2" nodeType="withEffect">
                                  <p:stCondLst>
                                    <p:cond delay="0"/>
                                  </p:stCondLst>
                                  <p:childTnLst>
                                    <p:anim calcmode="lin" valueType="num">
                                      <p:cBhvr additive="base">
                                        <p:cTn id="243" dur="2000"/>
                                        <p:tgtEl>
                                          <p:spTgt spid="21"/>
                                        </p:tgtEl>
                                        <p:attrNameLst>
                                          <p:attrName>ppt_x</p:attrName>
                                        </p:attrNameLst>
                                      </p:cBhvr>
                                      <p:tavLst>
                                        <p:tav tm="0">
                                          <p:val>
                                            <p:strVal val="ppt_x"/>
                                          </p:val>
                                        </p:tav>
                                        <p:tav tm="100000">
                                          <p:val>
                                            <p:strVal val="1+ppt_w/2"/>
                                          </p:val>
                                        </p:tav>
                                      </p:tavLst>
                                    </p:anim>
                                    <p:anim calcmode="lin" valueType="num">
                                      <p:cBhvr additive="base">
                                        <p:cTn id="244" dur="2000"/>
                                        <p:tgtEl>
                                          <p:spTgt spid="21"/>
                                        </p:tgtEl>
                                        <p:attrNameLst>
                                          <p:attrName>ppt_y</p:attrName>
                                        </p:attrNameLst>
                                      </p:cBhvr>
                                      <p:tavLst>
                                        <p:tav tm="0">
                                          <p:val>
                                            <p:strVal val="ppt_y"/>
                                          </p:val>
                                        </p:tav>
                                        <p:tav tm="100000">
                                          <p:val>
                                            <p:strVal val="1+ppt_h/2"/>
                                          </p:val>
                                        </p:tav>
                                      </p:tavLst>
                                    </p:anim>
                                    <p:set>
                                      <p:cBhvr>
                                        <p:cTn id="245" dur="1" fill="hold">
                                          <p:stCondLst>
                                            <p:cond delay="1999"/>
                                          </p:stCondLst>
                                        </p:cTn>
                                        <p:tgtEl>
                                          <p:spTgt spid="21"/>
                                        </p:tgtEl>
                                        <p:attrNameLst>
                                          <p:attrName>style.visibility</p:attrName>
                                        </p:attrNameLst>
                                      </p:cBhvr>
                                      <p:to>
                                        <p:strVal val="hidden"/>
                                      </p:to>
                                    </p:set>
                                  </p:childTnLst>
                                </p:cTn>
                              </p:par>
                              <p:par>
                                <p:cTn id="246" presetID="2" presetClass="exit" presetSubtype="6" fill="hold" grpId="2" nodeType="withEffect">
                                  <p:stCondLst>
                                    <p:cond delay="0"/>
                                  </p:stCondLst>
                                  <p:childTnLst>
                                    <p:anim calcmode="lin" valueType="num">
                                      <p:cBhvr additive="base">
                                        <p:cTn id="247" dur="2000"/>
                                        <p:tgtEl>
                                          <p:spTgt spid="22"/>
                                        </p:tgtEl>
                                        <p:attrNameLst>
                                          <p:attrName>ppt_x</p:attrName>
                                        </p:attrNameLst>
                                      </p:cBhvr>
                                      <p:tavLst>
                                        <p:tav tm="0">
                                          <p:val>
                                            <p:strVal val="ppt_x"/>
                                          </p:val>
                                        </p:tav>
                                        <p:tav tm="100000">
                                          <p:val>
                                            <p:strVal val="1+ppt_w/2"/>
                                          </p:val>
                                        </p:tav>
                                      </p:tavLst>
                                    </p:anim>
                                    <p:anim calcmode="lin" valueType="num">
                                      <p:cBhvr additive="base">
                                        <p:cTn id="248" dur="2000"/>
                                        <p:tgtEl>
                                          <p:spTgt spid="22"/>
                                        </p:tgtEl>
                                        <p:attrNameLst>
                                          <p:attrName>ppt_y</p:attrName>
                                        </p:attrNameLst>
                                      </p:cBhvr>
                                      <p:tavLst>
                                        <p:tav tm="0">
                                          <p:val>
                                            <p:strVal val="ppt_y"/>
                                          </p:val>
                                        </p:tav>
                                        <p:tav tm="100000">
                                          <p:val>
                                            <p:strVal val="1+ppt_h/2"/>
                                          </p:val>
                                        </p:tav>
                                      </p:tavLst>
                                    </p:anim>
                                    <p:set>
                                      <p:cBhvr>
                                        <p:cTn id="249" dur="1" fill="hold">
                                          <p:stCondLst>
                                            <p:cond delay="1999"/>
                                          </p:stCondLst>
                                        </p:cTn>
                                        <p:tgtEl>
                                          <p:spTgt spid="22"/>
                                        </p:tgtEl>
                                        <p:attrNameLst>
                                          <p:attrName>style.visibility</p:attrName>
                                        </p:attrNameLst>
                                      </p:cBhvr>
                                      <p:to>
                                        <p:strVal val="hidden"/>
                                      </p:to>
                                    </p:set>
                                  </p:childTnLst>
                                </p:cTn>
                              </p:par>
                              <p:par>
                                <p:cTn id="250" presetID="2" presetClass="exit" presetSubtype="6" fill="hold" grpId="2" nodeType="withEffect">
                                  <p:stCondLst>
                                    <p:cond delay="0"/>
                                  </p:stCondLst>
                                  <p:childTnLst>
                                    <p:anim calcmode="lin" valueType="num">
                                      <p:cBhvr additive="base">
                                        <p:cTn id="251" dur="2000"/>
                                        <p:tgtEl>
                                          <p:spTgt spid="23"/>
                                        </p:tgtEl>
                                        <p:attrNameLst>
                                          <p:attrName>ppt_x</p:attrName>
                                        </p:attrNameLst>
                                      </p:cBhvr>
                                      <p:tavLst>
                                        <p:tav tm="0">
                                          <p:val>
                                            <p:strVal val="ppt_x"/>
                                          </p:val>
                                        </p:tav>
                                        <p:tav tm="100000">
                                          <p:val>
                                            <p:strVal val="1+ppt_w/2"/>
                                          </p:val>
                                        </p:tav>
                                      </p:tavLst>
                                    </p:anim>
                                    <p:anim calcmode="lin" valueType="num">
                                      <p:cBhvr additive="base">
                                        <p:cTn id="252" dur="2000"/>
                                        <p:tgtEl>
                                          <p:spTgt spid="23"/>
                                        </p:tgtEl>
                                        <p:attrNameLst>
                                          <p:attrName>ppt_y</p:attrName>
                                        </p:attrNameLst>
                                      </p:cBhvr>
                                      <p:tavLst>
                                        <p:tav tm="0">
                                          <p:val>
                                            <p:strVal val="ppt_y"/>
                                          </p:val>
                                        </p:tav>
                                        <p:tav tm="100000">
                                          <p:val>
                                            <p:strVal val="1+ppt_h/2"/>
                                          </p:val>
                                        </p:tav>
                                      </p:tavLst>
                                    </p:anim>
                                    <p:set>
                                      <p:cBhvr>
                                        <p:cTn id="253" dur="1" fill="hold">
                                          <p:stCondLst>
                                            <p:cond delay="1999"/>
                                          </p:stCondLst>
                                        </p:cTn>
                                        <p:tgtEl>
                                          <p:spTgt spid="23"/>
                                        </p:tgtEl>
                                        <p:attrNameLst>
                                          <p:attrName>style.visibility</p:attrName>
                                        </p:attrNameLst>
                                      </p:cBhvr>
                                      <p:to>
                                        <p:strVal val="hidden"/>
                                      </p:to>
                                    </p:set>
                                  </p:childTnLst>
                                </p:cTn>
                              </p:par>
                              <p:par>
                                <p:cTn id="254" presetID="2" presetClass="exit" presetSubtype="6" fill="hold" grpId="2" nodeType="withEffect">
                                  <p:stCondLst>
                                    <p:cond delay="0"/>
                                  </p:stCondLst>
                                  <p:childTnLst>
                                    <p:anim calcmode="lin" valueType="num">
                                      <p:cBhvr additive="base">
                                        <p:cTn id="255" dur="2000"/>
                                        <p:tgtEl>
                                          <p:spTgt spid="24"/>
                                        </p:tgtEl>
                                        <p:attrNameLst>
                                          <p:attrName>ppt_x</p:attrName>
                                        </p:attrNameLst>
                                      </p:cBhvr>
                                      <p:tavLst>
                                        <p:tav tm="0">
                                          <p:val>
                                            <p:strVal val="ppt_x"/>
                                          </p:val>
                                        </p:tav>
                                        <p:tav tm="100000">
                                          <p:val>
                                            <p:strVal val="1+ppt_w/2"/>
                                          </p:val>
                                        </p:tav>
                                      </p:tavLst>
                                    </p:anim>
                                    <p:anim calcmode="lin" valueType="num">
                                      <p:cBhvr additive="base">
                                        <p:cTn id="256" dur="2000"/>
                                        <p:tgtEl>
                                          <p:spTgt spid="24"/>
                                        </p:tgtEl>
                                        <p:attrNameLst>
                                          <p:attrName>ppt_y</p:attrName>
                                        </p:attrNameLst>
                                      </p:cBhvr>
                                      <p:tavLst>
                                        <p:tav tm="0">
                                          <p:val>
                                            <p:strVal val="ppt_y"/>
                                          </p:val>
                                        </p:tav>
                                        <p:tav tm="100000">
                                          <p:val>
                                            <p:strVal val="1+ppt_h/2"/>
                                          </p:val>
                                        </p:tav>
                                      </p:tavLst>
                                    </p:anim>
                                    <p:set>
                                      <p:cBhvr>
                                        <p:cTn id="257" dur="1" fill="hold">
                                          <p:stCondLst>
                                            <p:cond delay="1999"/>
                                          </p:stCondLst>
                                        </p:cTn>
                                        <p:tgtEl>
                                          <p:spTgt spid="24"/>
                                        </p:tgtEl>
                                        <p:attrNameLst>
                                          <p:attrName>style.visibility</p:attrName>
                                        </p:attrNameLst>
                                      </p:cBhvr>
                                      <p:to>
                                        <p:strVal val="hidden"/>
                                      </p:to>
                                    </p:set>
                                  </p:childTnLst>
                                </p:cTn>
                              </p:par>
                              <p:par>
                                <p:cTn id="258" presetID="2" presetClass="exit" presetSubtype="6" fill="hold" grpId="2" nodeType="withEffect">
                                  <p:stCondLst>
                                    <p:cond delay="0"/>
                                  </p:stCondLst>
                                  <p:childTnLst>
                                    <p:anim calcmode="lin" valueType="num">
                                      <p:cBhvr additive="base">
                                        <p:cTn id="259" dur="2000"/>
                                        <p:tgtEl>
                                          <p:spTgt spid="25"/>
                                        </p:tgtEl>
                                        <p:attrNameLst>
                                          <p:attrName>ppt_x</p:attrName>
                                        </p:attrNameLst>
                                      </p:cBhvr>
                                      <p:tavLst>
                                        <p:tav tm="0">
                                          <p:val>
                                            <p:strVal val="ppt_x"/>
                                          </p:val>
                                        </p:tav>
                                        <p:tav tm="100000">
                                          <p:val>
                                            <p:strVal val="1+ppt_w/2"/>
                                          </p:val>
                                        </p:tav>
                                      </p:tavLst>
                                    </p:anim>
                                    <p:anim calcmode="lin" valueType="num">
                                      <p:cBhvr additive="base">
                                        <p:cTn id="260" dur="2000"/>
                                        <p:tgtEl>
                                          <p:spTgt spid="25"/>
                                        </p:tgtEl>
                                        <p:attrNameLst>
                                          <p:attrName>ppt_y</p:attrName>
                                        </p:attrNameLst>
                                      </p:cBhvr>
                                      <p:tavLst>
                                        <p:tav tm="0">
                                          <p:val>
                                            <p:strVal val="ppt_y"/>
                                          </p:val>
                                        </p:tav>
                                        <p:tav tm="100000">
                                          <p:val>
                                            <p:strVal val="1+ppt_h/2"/>
                                          </p:val>
                                        </p:tav>
                                      </p:tavLst>
                                    </p:anim>
                                    <p:set>
                                      <p:cBhvr>
                                        <p:cTn id="261" dur="1" fill="hold">
                                          <p:stCondLst>
                                            <p:cond delay="1999"/>
                                          </p:stCondLst>
                                        </p:cTn>
                                        <p:tgtEl>
                                          <p:spTgt spid="25"/>
                                        </p:tgtEl>
                                        <p:attrNameLst>
                                          <p:attrName>style.visibility</p:attrName>
                                        </p:attrNameLst>
                                      </p:cBhvr>
                                      <p:to>
                                        <p:strVal val="hidden"/>
                                      </p:to>
                                    </p:set>
                                  </p:childTnLst>
                                </p:cTn>
                              </p:par>
                              <p:par>
                                <p:cTn id="262" presetID="2" presetClass="exit" presetSubtype="6" fill="hold" grpId="2" nodeType="withEffect">
                                  <p:stCondLst>
                                    <p:cond delay="0"/>
                                  </p:stCondLst>
                                  <p:childTnLst>
                                    <p:anim calcmode="lin" valueType="num">
                                      <p:cBhvr additive="base">
                                        <p:cTn id="263" dur="2000"/>
                                        <p:tgtEl>
                                          <p:spTgt spid="26"/>
                                        </p:tgtEl>
                                        <p:attrNameLst>
                                          <p:attrName>ppt_x</p:attrName>
                                        </p:attrNameLst>
                                      </p:cBhvr>
                                      <p:tavLst>
                                        <p:tav tm="0">
                                          <p:val>
                                            <p:strVal val="ppt_x"/>
                                          </p:val>
                                        </p:tav>
                                        <p:tav tm="100000">
                                          <p:val>
                                            <p:strVal val="1+ppt_w/2"/>
                                          </p:val>
                                        </p:tav>
                                      </p:tavLst>
                                    </p:anim>
                                    <p:anim calcmode="lin" valueType="num">
                                      <p:cBhvr additive="base">
                                        <p:cTn id="264" dur="2000"/>
                                        <p:tgtEl>
                                          <p:spTgt spid="26"/>
                                        </p:tgtEl>
                                        <p:attrNameLst>
                                          <p:attrName>ppt_y</p:attrName>
                                        </p:attrNameLst>
                                      </p:cBhvr>
                                      <p:tavLst>
                                        <p:tav tm="0">
                                          <p:val>
                                            <p:strVal val="ppt_y"/>
                                          </p:val>
                                        </p:tav>
                                        <p:tav tm="100000">
                                          <p:val>
                                            <p:strVal val="1+ppt_h/2"/>
                                          </p:val>
                                        </p:tav>
                                      </p:tavLst>
                                    </p:anim>
                                    <p:set>
                                      <p:cBhvr>
                                        <p:cTn id="265" dur="1" fill="hold">
                                          <p:stCondLst>
                                            <p:cond delay="1999"/>
                                          </p:stCondLst>
                                        </p:cTn>
                                        <p:tgtEl>
                                          <p:spTgt spid="26"/>
                                        </p:tgtEl>
                                        <p:attrNameLst>
                                          <p:attrName>style.visibility</p:attrName>
                                        </p:attrNameLst>
                                      </p:cBhvr>
                                      <p:to>
                                        <p:strVal val="hidden"/>
                                      </p:to>
                                    </p:set>
                                  </p:childTnLst>
                                </p:cTn>
                              </p:par>
                              <p:par>
                                <p:cTn id="266" presetID="2" presetClass="exit" presetSubtype="6" fill="hold" grpId="2" nodeType="withEffect">
                                  <p:stCondLst>
                                    <p:cond delay="0"/>
                                  </p:stCondLst>
                                  <p:childTnLst>
                                    <p:anim calcmode="lin" valueType="num">
                                      <p:cBhvr additive="base">
                                        <p:cTn id="267" dur="2000"/>
                                        <p:tgtEl>
                                          <p:spTgt spid="27"/>
                                        </p:tgtEl>
                                        <p:attrNameLst>
                                          <p:attrName>ppt_x</p:attrName>
                                        </p:attrNameLst>
                                      </p:cBhvr>
                                      <p:tavLst>
                                        <p:tav tm="0">
                                          <p:val>
                                            <p:strVal val="ppt_x"/>
                                          </p:val>
                                        </p:tav>
                                        <p:tav tm="100000">
                                          <p:val>
                                            <p:strVal val="1+ppt_w/2"/>
                                          </p:val>
                                        </p:tav>
                                      </p:tavLst>
                                    </p:anim>
                                    <p:anim calcmode="lin" valueType="num">
                                      <p:cBhvr additive="base">
                                        <p:cTn id="268" dur="2000"/>
                                        <p:tgtEl>
                                          <p:spTgt spid="27"/>
                                        </p:tgtEl>
                                        <p:attrNameLst>
                                          <p:attrName>ppt_y</p:attrName>
                                        </p:attrNameLst>
                                      </p:cBhvr>
                                      <p:tavLst>
                                        <p:tav tm="0">
                                          <p:val>
                                            <p:strVal val="ppt_y"/>
                                          </p:val>
                                        </p:tav>
                                        <p:tav tm="100000">
                                          <p:val>
                                            <p:strVal val="1+ppt_h/2"/>
                                          </p:val>
                                        </p:tav>
                                      </p:tavLst>
                                    </p:anim>
                                    <p:set>
                                      <p:cBhvr>
                                        <p:cTn id="269" dur="1" fill="hold">
                                          <p:stCondLst>
                                            <p:cond delay="1999"/>
                                          </p:stCondLst>
                                        </p:cTn>
                                        <p:tgtEl>
                                          <p:spTgt spid="27"/>
                                        </p:tgtEl>
                                        <p:attrNameLst>
                                          <p:attrName>style.visibility</p:attrName>
                                        </p:attrNameLst>
                                      </p:cBhvr>
                                      <p:to>
                                        <p:strVal val="hidden"/>
                                      </p:to>
                                    </p:set>
                                  </p:childTnLst>
                                </p:cTn>
                              </p:par>
                              <p:par>
                                <p:cTn id="270" presetID="2" presetClass="exit" presetSubtype="6" fill="hold" grpId="2" nodeType="withEffect">
                                  <p:stCondLst>
                                    <p:cond delay="0"/>
                                  </p:stCondLst>
                                  <p:childTnLst>
                                    <p:anim calcmode="lin" valueType="num">
                                      <p:cBhvr additive="base">
                                        <p:cTn id="271" dur="2000"/>
                                        <p:tgtEl>
                                          <p:spTgt spid="36"/>
                                        </p:tgtEl>
                                        <p:attrNameLst>
                                          <p:attrName>ppt_x</p:attrName>
                                        </p:attrNameLst>
                                      </p:cBhvr>
                                      <p:tavLst>
                                        <p:tav tm="0">
                                          <p:val>
                                            <p:strVal val="ppt_x"/>
                                          </p:val>
                                        </p:tav>
                                        <p:tav tm="100000">
                                          <p:val>
                                            <p:strVal val="1+ppt_w/2"/>
                                          </p:val>
                                        </p:tav>
                                      </p:tavLst>
                                    </p:anim>
                                    <p:anim calcmode="lin" valueType="num">
                                      <p:cBhvr additive="base">
                                        <p:cTn id="272" dur="2000"/>
                                        <p:tgtEl>
                                          <p:spTgt spid="36"/>
                                        </p:tgtEl>
                                        <p:attrNameLst>
                                          <p:attrName>ppt_y</p:attrName>
                                        </p:attrNameLst>
                                      </p:cBhvr>
                                      <p:tavLst>
                                        <p:tav tm="0">
                                          <p:val>
                                            <p:strVal val="ppt_y"/>
                                          </p:val>
                                        </p:tav>
                                        <p:tav tm="100000">
                                          <p:val>
                                            <p:strVal val="1+ppt_h/2"/>
                                          </p:val>
                                        </p:tav>
                                      </p:tavLst>
                                    </p:anim>
                                    <p:set>
                                      <p:cBhvr>
                                        <p:cTn id="273" dur="1" fill="hold">
                                          <p:stCondLst>
                                            <p:cond delay="1999"/>
                                          </p:stCondLst>
                                        </p:cTn>
                                        <p:tgtEl>
                                          <p:spTgt spid="36"/>
                                        </p:tgtEl>
                                        <p:attrNameLst>
                                          <p:attrName>style.visibility</p:attrName>
                                        </p:attrNameLst>
                                      </p:cBhvr>
                                      <p:to>
                                        <p:strVal val="hidden"/>
                                      </p:to>
                                    </p:set>
                                  </p:childTnLst>
                                </p:cTn>
                              </p:par>
                              <p:par>
                                <p:cTn id="274" presetID="2" presetClass="exit" presetSubtype="12" fill="hold" grpId="2" nodeType="withEffect">
                                  <p:stCondLst>
                                    <p:cond delay="0"/>
                                  </p:stCondLst>
                                  <p:childTnLst>
                                    <p:anim calcmode="lin" valueType="num">
                                      <p:cBhvr additive="base">
                                        <p:cTn id="275" dur="2000"/>
                                        <p:tgtEl>
                                          <p:spTgt spid="5"/>
                                        </p:tgtEl>
                                        <p:attrNameLst>
                                          <p:attrName>ppt_x</p:attrName>
                                        </p:attrNameLst>
                                      </p:cBhvr>
                                      <p:tavLst>
                                        <p:tav tm="0">
                                          <p:val>
                                            <p:strVal val="ppt_x"/>
                                          </p:val>
                                        </p:tav>
                                        <p:tav tm="100000">
                                          <p:val>
                                            <p:strVal val="0-ppt_w/2"/>
                                          </p:val>
                                        </p:tav>
                                      </p:tavLst>
                                    </p:anim>
                                    <p:anim calcmode="lin" valueType="num">
                                      <p:cBhvr additive="base">
                                        <p:cTn id="276" dur="2000"/>
                                        <p:tgtEl>
                                          <p:spTgt spid="5"/>
                                        </p:tgtEl>
                                        <p:attrNameLst>
                                          <p:attrName>ppt_y</p:attrName>
                                        </p:attrNameLst>
                                      </p:cBhvr>
                                      <p:tavLst>
                                        <p:tav tm="0">
                                          <p:val>
                                            <p:strVal val="ppt_y"/>
                                          </p:val>
                                        </p:tav>
                                        <p:tav tm="100000">
                                          <p:val>
                                            <p:strVal val="1+ppt_h/2"/>
                                          </p:val>
                                        </p:tav>
                                      </p:tavLst>
                                    </p:anim>
                                    <p:set>
                                      <p:cBhvr>
                                        <p:cTn id="277" dur="1" fill="hold">
                                          <p:stCondLst>
                                            <p:cond delay="1999"/>
                                          </p:stCondLst>
                                        </p:cTn>
                                        <p:tgtEl>
                                          <p:spTgt spid="5"/>
                                        </p:tgtEl>
                                        <p:attrNameLst>
                                          <p:attrName>style.visibility</p:attrName>
                                        </p:attrNameLst>
                                      </p:cBhvr>
                                      <p:to>
                                        <p:strVal val="hidden"/>
                                      </p:to>
                                    </p:set>
                                  </p:childTnLst>
                                </p:cTn>
                              </p:par>
                              <p:par>
                                <p:cTn id="278" presetID="2" presetClass="exit" presetSubtype="12" fill="hold" grpId="2" nodeType="withEffect">
                                  <p:stCondLst>
                                    <p:cond delay="0"/>
                                  </p:stCondLst>
                                  <p:childTnLst>
                                    <p:anim calcmode="lin" valueType="num">
                                      <p:cBhvr additive="base">
                                        <p:cTn id="279" dur="2000"/>
                                        <p:tgtEl>
                                          <p:spTgt spid="7"/>
                                        </p:tgtEl>
                                        <p:attrNameLst>
                                          <p:attrName>ppt_x</p:attrName>
                                        </p:attrNameLst>
                                      </p:cBhvr>
                                      <p:tavLst>
                                        <p:tav tm="0">
                                          <p:val>
                                            <p:strVal val="ppt_x"/>
                                          </p:val>
                                        </p:tav>
                                        <p:tav tm="100000">
                                          <p:val>
                                            <p:strVal val="0-ppt_w/2"/>
                                          </p:val>
                                        </p:tav>
                                      </p:tavLst>
                                    </p:anim>
                                    <p:anim calcmode="lin" valueType="num">
                                      <p:cBhvr additive="base">
                                        <p:cTn id="280" dur="2000"/>
                                        <p:tgtEl>
                                          <p:spTgt spid="7"/>
                                        </p:tgtEl>
                                        <p:attrNameLst>
                                          <p:attrName>ppt_y</p:attrName>
                                        </p:attrNameLst>
                                      </p:cBhvr>
                                      <p:tavLst>
                                        <p:tav tm="0">
                                          <p:val>
                                            <p:strVal val="ppt_y"/>
                                          </p:val>
                                        </p:tav>
                                        <p:tav tm="100000">
                                          <p:val>
                                            <p:strVal val="1+ppt_h/2"/>
                                          </p:val>
                                        </p:tav>
                                      </p:tavLst>
                                    </p:anim>
                                    <p:set>
                                      <p:cBhvr>
                                        <p:cTn id="281" dur="1" fill="hold">
                                          <p:stCondLst>
                                            <p:cond delay="1999"/>
                                          </p:stCondLst>
                                        </p:cTn>
                                        <p:tgtEl>
                                          <p:spTgt spid="7"/>
                                        </p:tgtEl>
                                        <p:attrNameLst>
                                          <p:attrName>style.visibility</p:attrName>
                                        </p:attrNameLst>
                                      </p:cBhvr>
                                      <p:to>
                                        <p:strVal val="hidden"/>
                                      </p:to>
                                    </p:set>
                                  </p:childTnLst>
                                </p:cTn>
                              </p:par>
                              <p:par>
                                <p:cTn id="282" presetID="2" presetClass="exit" presetSubtype="12" fill="hold" grpId="2" nodeType="withEffect">
                                  <p:stCondLst>
                                    <p:cond delay="0"/>
                                  </p:stCondLst>
                                  <p:childTnLst>
                                    <p:anim calcmode="lin" valueType="num">
                                      <p:cBhvr additive="base">
                                        <p:cTn id="283" dur="2000"/>
                                        <p:tgtEl>
                                          <p:spTgt spid="10"/>
                                        </p:tgtEl>
                                        <p:attrNameLst>
                                          <p:attrName>ppt_x</p:attrName>
                                        </p:attrNameLst>
                                      </p:cBhvr>
                                      <p:tavLst>
                                        <p:tav tm="0">
                                          <p:val>
                                            <p:strVal val="ppt_x"/>
                                          </p:val>
                                        </p:tav>
                                        <p:tav tm="100000">
                                          <p:val>
                                            <p:strVal val="0-ppt_w/2"/>
                                          </p:val>
                                        </p:tav>
                                      </p:tavLst>
                                    </p:anim>
                                    <p:anim calcmode="lin" valueType="num">
                                      <p:cBhvr additive="base">
                                        <p:cTn id="284" dur="2000"/>
                                        <p:tgtEl>
                                          <p:spTgt spid="10"/>
                                        </p:tgtEl>
                                        <p:attrNameLst>
                                          <p:attrName>ppt_y</p:attrName>
                                        </p:attrNameLst>
                                      </p:cBhvr>
                                      <p:tavLst>
                                        <p:tav tm="0">
                                          <p:val>
                                            <p:strVal val="ppt_y"/>
                                          </p:val>
                                        </p:tav>
                                        <p:tav tm="100000">
                                          <p:val>
                                            <p:strVal val="1+ppt_h/2"/>
                                          </p:val>
                                        </p:tav>
                                      </p:tavLst>
                                    </p:anim>
                                    <p:set>
                                      <p:cBhvr>
                                        <p:cTn id="285" dur="1" fill="hold">
                                          <p:stCondLst>
                                            <p:cond delay="1999"/>
                                          </p:stCondLst>
                                        </p:cTn>
                                        <p:tgtEl>
                                          <p:spTgt spid="10"/>
                                        </p:tgtEl>
                                        <p:attrNameLst>
                                          <p:attrName>style.visibility</p:attrName>
                                        </p:attrNameLst>
                                      </p:cBhvr>
                                      <p:to>
                                        <p:strVal val="hidden"/>
                                      </p:to>
                                    </p:set>
                                  </p:childTnLst>
                                </p:cTn>
                              </p:par>
                              <p:par>
                                <p:cTn id="286" presetID="2" presetClass="exit" presetSubtype="12" fill="hold" grpId="2" nodeType="withEffect">
                                  <p:stCondLst>
                                    <p:cond delay="0"/>
                                  </p:stCondLst>
                                  <p:childTnLst>
                                    <p:anim calcmode="lin" valueType="num">
                                      <p:cBhvr additive="base">
                                        <p:cTn id="287" dur="2000"/>
                                        <p:tgtEl>
                                          <p:spTgt spid="11"/>
                                        </p:tgtEl>
                                        <p:attrNameLst>
                                          <p:attrName>ppt_x</p:attrName>
                                        </p:attrNameLst>
                                      </p:cBhvr>
                                      <p:tavLst>
                                        <p:tav tm="0">
                                          <p:val>
                                            <p:strVal val="ppt_x"/>
                                          </p:val>
                                        </p:tav>
                                        <p:tav tm="100000">
                                          <p:val>
                                            <p:strVal val="0-ppt_w/2"/>
                                          </p:val>
                                        </p:tav>
                                      </p:tavLst>
                                    </p:anim>
                                    <p:anim calcmode="lin" valueType="num">
                                      <p:cBhvr additive="base">
                                        <p:cTn id="288" dur="2000"/>
                                        <p:tgtEl>
                                          <p:spTgt spid="11"/>
                                        </p:tgtEl>
                                        <p:attrNameLst>
                                          <p:attrName>ppt_y</p:attrName>
                                        </p:attrNameLst>
                                      </p:cBhvr>
                                      <p:tavLst>
                                        <p:tav tm="0">
                                          <p:val>
                                            <p:strVal val="ppt_y"/>
                                          </p:val>
                                        </p:tav>
                                        <p:tav tm="100000">
                                          <p:val>
                                            <p:strVal val="1+ppt_h/2"/>
                                          </p:val>
                                        </p:tav>
                                      </p:tavLst>
                                    </p:anim>
                                    <p:set>
                                      <p:cBhvr>
                                        <p:cTn id="289" dur="1" fill="hold">
                                          <p:stCondLst>
                                            <p:cond delay="1999"/>
                                          </p:stCondLst>
                                        </p:cTn>
                                        <p:tgtEl>
                                          <p:spTgt spid="11"/>
                                        </p:tgtEl>
                                        <p:attrNameLst>
                                          <p:attrName>style.visibility</p:attrName>
                                        </p:attrNameLst>
                                      </p:cBhvr>
                                      <p:to>
                                        <p:strVal val="hidden"/>
                                      </p:to>
                                    </p:set>
                                  </p:childTnLst>
                                </p:cTn>
                              </p:par>
                              <p:par>
                                <p:cTn id="290" presetID="2" presetClass="exit" presetSubtype="12" fill="hold" grpId="2" nodeType="withEffect">
                                  <p:stCondLst>
                                    <p:cond delay="0"/>
                                  </p:stCondLst>
                                  <p:childTnLst>
                                    <p:anim calcmode="lin" valueType="num">
                                      <p:cBhvr additive="base">
                                        <p:cTn id="291" dur="2000"/>
                                        <p:tgtEl>
                                          <p:spTgt spid="16"/>
                                        </p:tgtEl>
                                        <p:attrNameLst>
                                          <p:attrName>ppt_x</p:attrName>
                                        </p:attrNameLst>
                                      </p:cBhvr>
                                      <p:tavLst>
                                        <p:tav tm="0">
                                          <p:val>
                                            <p:strVal val="ppt_x"/>
                                          </p:val>
                                        </p:tav>
                                        <p:tav tm="100000">
                                          <p:val>
                                            <p:strVal val="0-ppt_w/2"/>
                                          </p:val>
                                        </p:tav>
                                      </p:tavLst>
                                    </p:anim>
                                    <p:anim calcmode="lin" valueType="num">
                                      <p:cBhvr additive="base">
                                        <p:cTn id="292" dur="2000"/>
                                        <p:tgtEl>
                                          <p:spTgt spid="16"/>
                                        </p:tgtEl>
                                        <p:attrNameLst>
                                          <p:attrName>ppt_y</p:attrName>
                                        </p:attrNameLst>
                                      </p:cBhvr>
                                      <p:tavLst>
                                        <p:tav tm="0">
                                          <p:val>
                                            <p:strVal val="ppt_y"/>
                                          </p:val>
                                        </p:tav>
                                        <p:tav tm="100000">
                                          <p:val>
                                            <p:strVal val="1+ppt_h/2"/>
                                          </p:val>
                                        </p:tav>
                                      </p:tavLst>
                                    </p:anim>
                                    <p:set>
                                      <p:cBhvr>
                                        <p:cTn id="293" dur="1" fill="hold">
                                          <p:stCondLst>
                                            <p:cond delay="1999"/>
                                          </p:stCondLst>
                                        </p:cTn>
                                        <p:tgtEl>
                                          <p:spTgt spid="16"/>
                                        </p:tgtEl>
                                        <p:attrNameLst>
                                          <p:attrName>style.visibility</p:attrName>
                                        </p:attrNameLst>
                                      </p:cBhvr>
                                      <p:to>
                                        <p:strVal val="hidden"/>
                                      </p:to>
                                    </p:set>
                                  </p:childTnLst>
                                </p:cTn>
                              </p:par>
                              <p:par>
                                <p:cTn id="294" presetID="2" presetClass="exit" presetSubtype="12" fill="hold" grpId="2" nodeType="withEffect">
                                  <p:stCondLst>
                                    <p:cond delay="0"/>
                                  </p:stCondLst>
                                  <p:childTnLst>
                                    <p:anim calcmode="lin" valueType="num">
                                      <p:cBhvr additive="base">
                                        <p:cTn id="295" dur="2000"/>
                                        <p:tgtEl>
                                          <p:spTgt spid="17"/>
                                        </p:tgtEl>
                                        <p:attrNameLst>
                                          <p:attrName>ppt_x</p:attrName>
                                        </p:attrNameLst>
                                      </p:cBhvr>
                                      <p:tavLst>
                                        <p:tav tm="0">
                                          <p:val>
                                            <p:strVal val="ppt_x"/>
                                          </p:val>
                                        </p:tav>
                                        <p:tav tm="100000">
                                          <p:val>
                                            <p:strVal val="0-ppt_w/2"/>
                                          </p:val>
                                        </p:tav>
                                      </p:tavLst>
                                    </p:anim>
                                    <p:anim calcmode="lin" valueType="num">
                                      <p:cBhvr additive="base">
                                        <p:cTn id="296" dur="2000"/>
                                        <p:tgtEl>
                                          <p:spTgt spid="17"/>
                                        </p:tgtEl>
                                        <p:attrNameLst>
                                          <p:attrName>ppt_y</p:attrName>
                                        </p:attrNameLst>
                                      </p:cBhvr>
                                      <p:tavLst>
                                        <p:tav tm="0">
                                          <p:val>
                                            <p:strVal val="ppt_y"/>
                                          </p:val>
                                        </p:tav>
                                        <p:tav tm="100000">
                                          <p:val>
                                            <p:strVal val="1+ppt_h/2"/>
                                          </p:val>
                                        </p:tav>
                                      </p:tavLst>
                                    </p:anim>
                                    <p:set>
                                      <p:cBhvr>
                                        <p:cTn id="297" dur="1" fill="hold">
                                          <p:stCondLst>
                                            <p:cond delay="1999"/>
                                          </p:stCondLst>
                                        </p:cTn>
                                        <p:tgtEl>
                                          <p:spTgt spid="17"/>
                                        </p:tgtEl>
                                        <p:attrNameLst>
                                          <p:attrName>style.visibility</p:attrName>
                                        </p:attrNameLst>
                                      </p:cBhvr>
                                      <p:to>
                                        <p:strVal val="hidden"/>
                                      </p:to>
                                    </p:set>
                                  </p:childTnLst>
                                </p:cTn>
                              </p:par>
                              <p:par>
                                <p:cTn id="298" presetID="2" presetClass="exit" presetSubtype="12" fill="hold" grpId="2" nodeType="withEffect">
                                  <p:stCondLst>
                                    <p:cond delay="0"/>
                                  </p:stCondLst>
                                  <p:childTnLst>
                                    <p:anim calcmode="lin" valueType="num">
                                      <p:cBhvr additive="base">
                                        <p:cTn id="299" dur="2000"/>
                                        <p:tgtEl>
                                          <p:spTgt spid="18"/>
                                        </p:tgtEl>
                                        <p:attrNameLst>
                                          <p:attrName>ppt_x</p:attrName>
                                        </p:attrNameLst>
                                      </p:cBhvr>
                                      <p:tavLst>
                                        <p:tav tm="0">
                                          <p:val>
                                            <p:strVal val="ppt_x"/>
                                          </p:val>
                                        </p:tav>
                                        <p:tav tm="100000">
                                          <p:val>
                                            <p:strVal val="0-ppt_w/2"/>
                                          </p:val>
                                        </p:tav>
                                      </p:tavLst>
                                    </p:anim>
                                    <p:anim calcmode="lin" valueType="num">
                                      <p:cBhvr additive="base">
                                        <p:cTn id="300" dur="2000"/>
                                        <p:tgtEl>
                                          <p:spTgt spid="18"/>
                                        </p:tgtEl>
                                        <p:attrNameLst>
                                          <p:attrName>ppt_y</p:attrName>
                                        </p:attrNameLst>
                                      </p:cBhvr>
                                      <p:tavLst>
                                        <p:tav tm="0">
                                          <p:val>
                                            <p:strVal val="ppt_y"/>
                                          </p:val>
                                        </p:tav>
                                        <p:tav tm="100000">
                                          <p:val>
                                            <p:strVal val="1+ppt_h/2"/>
                                          </p:val>
                                        </p:tav>
                                      </p:tavLst>
                                    </p:anim>
                                    <p:set>
                                      <p:cBhvr>
                                        <p:cTn id="301" dur="1" fill="hold">
                                          <p:stCondLst>
                                            <p:cond delay="1999"/>
                                          </p:stCondLst>
                                        </p:cTn>
                                        <p:tgtEl>
                                          <p:spTgt spid="18"/>
                                        </p:tgtEl>
                                        <p:attrNameLst>
                                          <p:attrName>style.visibility</p:attrName>
                                        </p:attrNameLst>
                                      </p:cBhvr>
                                      <p:to>
                                        <p:strVal val="hidden"/>
                                      </p:to>
                                    </p:set>
                                  </p:childTnLst>
                                </p:cTn>
                              </p:par>
                              <p:par>
                                <p:cTn id="302" presetID="2" presetClass="exit" presetSubtype="12" fill="hold" grpId="2" nodeType="withEffect">
                                  <p:stCondLst>
                                    <p:cond delay="0"/>
                                  </p:stCondLst>
                                  <p:childTnLst>
                                    <p:anim calcmode="lin" valueType="num">
                                      <p:cBhvr additive="base">
                                        <p:cTn id="303" dur="2000"/>
                                        <p:tgtEl>
                                          <p:spTgt spid="19"/>
                                        </p:tgtEl>
                                        <p:attrNameLst>
                                          <p:attrName>ppt_x</p:attrName>
                                        </p:attrNameLst>
                                      </p:cBhvr>
                                      <p:tavLst>
                                        <p:tav tm="0">
                                          <p:val>
                                            <p:strVal val="ppt_x"/>
                                          </p:val>
                                        </p:tav>
                                        <p:tav tm="100000">
                                          <p:val>
                                            <p:strVal val="0-ppt_w/2"/>
                                          </p:val>
                                        </p:tav>
                                      </p:tavLst>
                                    </p:anim>
                                    <p:anim calcmode="lin" valueType="num">
                                      <p:cBhvr additive="base">
                                        <p:cTn id="304" dur="2000"/>
                                        <p:tgtEl>
                                          <p:spTgt spid="19"/>
                                        </p:tgtEl>
                                        <p:attrNameLst>
                                          <p:attrName>ppt_y</p:attrName>
                                        </p:attrNameLst>
                                      </p:cBhvr>
                                      <p:tavLst>
                                        <p:tav tm="0">
                                          <p:val>
                                            <p:strVal val="ppt_y"/>
                                          </p:val>
                                        </p:tav>
                                        <p:tav tm="100000">
                                          <p:val>
                                            <p:strVal val="1+ppt_h/2"/>
                                          </p:val>
                                        </p:tav>
                                      </p:tavLst>
                                    </p:anim>
                                    <p:set>
                                      <p:cBhvr>
                                        <p:cTn id="305" dur="1" fill="hold">
                                          <p:stCondLst>
                                            <p:cond delay="1999"/>
                                          </p:stCondLst>
                                        </p:cTn>
                                        <p:tgtEl>
                                          <p:spTgt spid="19"/>
                                        </p:tgtEl>
                                        <p:attrNameLst>
                                          <p:attrName>style.visibility</p:attrName>
                                        </p:attrNameLst>
                                      </p:cBhvr>
                                      <p:to>
                                        <p:strVal val="hidden"/>
                                      </p:to>
                                    </p:set>
                                  </p:childTnLst>
                                </p:cTn>
                              </p:par>
                              <p:par>
                                <p:cTn id="306" presetID="2" presetClass="exit" presetSubtype="12" fill="hold" grpId="2" nodeType="withEffect">
                                  <p:stCondLst>
                                    <p:cond delay="0"/>
                                  </p:stCondLst>
                                  <p:childTnLst>
                                    <p:anim calcmode="lin" valueType="num">
                                      <p:cBhvr additive="base">
                                        <p:cTn id="307" dur="2000"/>
                                        <p:tgtEl>
                                          <p:spTgt spid="28"/>
                                        </p:tgtEl>
                                        <p:attrNameLst>
                                          <p:attrName>ppt_x</p:attrName>
                                        </p:attrNameLst>
                                      </p:cBhvr>
                                      <p:tavLst>
                                        <p:tav tm="0">
                                          <p:val>
                                            <p:strVal val="ppt_x"/>
                                          </p:val>
                                        </p:tav>
                                        <p:tav tm="100000">
                                          <p:val>
                                            <p:strVal val="0-ppt_w/2"/>
                                          </p:val>
                                        </p:tav>
                                      </p:tavLst>
                                    </p:anim>
                                    <p:anim calcmode="lin" valueType="num">
                                      <p:cBhvr additive="base">
                                        <p:cTn id="308" dur="2000"/>
                                        <p:tgtEl>
                                          <p:spTgt spid="28"/>
                                        </p:tgtEl>
                                        <p:attrNameLst>
                                          <p:attrName>ppt_y</p:attrName>
                                        </p:attrNameLst>
                                      </p:cBhvr>
                                      <p:tavLst>
                                        <p:tav tm="0">
                                          <p:val>
                                            <p:strVal val="ppt_y"/>
                                          </p:val>
                                        </p:tav>
                                        <p:tav tm="100000">
                                          <p:val>
                                            <p:strVal val="1+ppt_h/2"/>
                                          </p:val>
                                        </p:tav>
                                      </p:tavLst>
                                    </p:anim>
                                    <p:set>
                                      <p:cBhvr>
                                        <p:cTn id="309" dur="1" fill="hold">
                                          <p:stCondLst>
                                            <p:cond delay="1999"/>
                                          </p:stCondLst>
                                        </p:cTn>
                                        <p:tgtEl>
                                          <p:spTgt spid="28"/>
                                        </p:tgtEl>
                                        <p:attrNameLst>
                                          <p:attrName>style.visibility</p:attrName>
                                        </p:attrNameLst>
                                      </p:cBhvr>
                                      <p:to>
                                        <p:strVal val="hidden"/>
                                      </p:to>
                                    </p:set>
                                  </p:childTnLst>
                                </p:cTn>
                              </p:par>
                              <p:par>
                                <p:cTn id="310" presetID="2" presetClass="exit" presetSubtype="12" fill="hold" grpId="2" nodeType="withEffect">
                                  <p:stCondLst>
                                    <p:cond delay="0"/>
                                  </p:stCondLst>
                                  <p:childTnLst>
                                    <p:anim calcmode="lin" valueType="num">
                                      <p:cBhvr additive="base">
                                        <p:cTn id="311" dur="2000"/>
                                        <p:tgtEl>
                                          <p:spTgt spid="29"/>
                                        </p:tgtEl>
                                        <p:attrNameLst>
                                          <p:attrName>ppt_x</p:attrName>
                                        </p:attrNameLst>
                                      </p:cBhvr>
                                      <p:tavLst>
                                        <p:tav tm="0">
                                          <p:val>
                                            <p:strVal val="ppt_x"/>
                                          </p:val>
                                        </p:tav>
                                        <p:tav tm="100000">
                                          <p:val>
                                            <p:strVal val="0-ppt_w/2"/>
                                          </p:val>
                                        </p:tav>
                                      </p:tavLst>
                                    </p:anim>
                                    <p:anim calcmode="lin" valueType="num">
                                      <p:cBhvr additive="base">
                                        <p:cTn id="312" dur="2000"/>
                                        <p:tgtEl>
                                          <p:spTgt spid="29"/>
                                        </p:tgtEl>
                                        <p:attrNameLst>
                                          <p:attrName>ppt_y</p:attrName>
                                        </p:attrNameLst>
                                      </p:cBhvr>
                                      <p:tavLst>
                                        <p:tav tm="0">
                                          <p:val>
                                            <p:strVal val="ppt_y"/>
                                          </p:val>
                                        </p:tav>
                                        <p:tav tm="100000">
                                          <p:val>
                                            <p:strVal val="1+ppt_h/2"/>
                                          </p:val>
                                        </p:tav>
                                      </p:tavLst>
                                    </p:anim>
                                    <p:set>
                                      <p:cBhvr>
                                        <p:cTn id="313" dur="1" fill="hold">
                                          <p:stCondLst>
                                            <p:cond delay="1999"/>
                                          </p:stCondLst>
                                        </p:cTn>
                                        <p:tgtEl>
                                          <p:spTgt spid="29"/>
                                        </p:tgtEl>
                                        <p:attrNameLst>
                                          <p:attrName>style.visibility</p:attrName>
                                        </p:attrNameLst>
                                      </p:cBhvr>
                                      <p:to>
                                        <p:strVal val="hidden"/>
                                      </p:to>
                                    </p:set>
                                  </p:childTnLst>
                                </p:cTn>
                              </p:par>
                              <p:par>
                                <p:cTn id="314" presetID="2" presetClass="exit" presetSubtype="12" fill="hold" grpId="2" nodeType="withEffect">
                                  <p:stCondLst>
                                    <p:cond delay="0"/>
                                  </p:stCondLst>
                                  <p:childTnLst>
                                    <p:anim calcmode="lin" valueType="num">
                                      <p:cBhvr additive="base">
                                        <p:cTn id="315" dur="2000"/>
                                        <p:tgtEl>
                                          <p:spTgt spid="30"/>
                                        </p:tgtEl>
                                        <p:attrNameLst>
                                          <p:attrName>ppt_x</p:attrName>
                                        </p:attrNameLst>
                                      </p:cBhvr>
                                      <p:tavLst>
                                        <p:tav tm="0">
                                          <p:val>
                                            <p:strVal val="ppt_x"/>
                                          </p:val>
                                        </p:tav>
                                        <p:tav tm="100000">
                                          <p:val>
                                            <p:strVal val="0-ppt_w/2"/>
                                          </p:val>
                                        </p:tav>
                                      </p:tavLst>
                                    </p:anim>
                                    <p:anim calcmode="lin" valueType="num">
                                      <p:cBhvr additive="base">
                                        <p:cTn id="316" dur="2000"/>
                                        <p:tgtEl>
                                          <p:spTgt spid="30"/>
                                        </p:tgtEl>
                                        <p:attrNameLst>
                                          <p:attrName>ppt_y</p:attrName>
                                        </p:attrNameLst>
                                      </p:cBhvr>
                                      <p:tavLst>
                                        <p:tav tm="0">
                                          <p:val>
                                            <p:strVal val="ppt_y"/>
                                          </p:val>
                                        </p:tav>
                                        <p:tav tm="100000">
                                          <p:val>
                                            <p:strVal val="1+ppt_h/2"/>
                                          </p:val>
                                        </p:tav>
                                      </p:tavLst>
                                    </p:anim>
                                    <p:set>
                                      <p:cBhvr>
                                        <p:cTn id="317" dur="1" fill="hold">
                                          <p:stCondLst>
                                            <p:cond delay="1999"/>
                                          </p:stCondLst>
                                        </p:cTn>
                                        <p:tgtEl>
                                          <p:spTgt spid="30"/>
                                        </p:tgtEl>
                                        <p:attrNameLst>
                                          <p:attrName>style.visibility</p:attrName>
                                        </p:attrNameLst>
                                      </p:cBhvr>
                                      <p:to>
                                        <p:strVal val="hidden"/>
                                      </p:to>
                                    </p:set>
                                  </p:childTnLst>
                                </p:cTn>
                              </p:par>
                              <p:par>
                                <p:cTn id="318" presetID="2" presetClass="exit" presetSubtype="12" fill="hold" grpId="2" nodeType="withEffect">
                                  <p:stCondLst>
                                    <p:cond delay="0"/>
                                  </p:stCondLst>
                                  <p:childTnLst>
                                    <p:anim calcmode="lin" valueType="num">
                                      <p:cBhvr additive="base">
                                        <p:cTn id="319" dur="2000"/>
                                        <p:tgtEl>
                                          <p:spTgt spid="31"/>
                                        </p:tgtEl>
                                        <p:attrNameLst>
                                          <p:attrName>ppt_x</p:attrName>
                                        </p:attrNameLst>
                                      </p:cBhvr>
                                      <p:tavLst>
                                        <p:tav tm="0">
                                          <p:val>
                                            <p:strVal val="ppt_x"/>
                                          </p:val>
                                        </p:tav>
                                        <p:tav tm="100000">
                                          <p:val>
                                            <p:strVal val="0-ppt_w/2"/>
                                          </p:val>
                                        </p:tav>
                                      </p:tavLst>
                                    </p:anim>
                                    <p:anim calcmode="lin" valueType="num">
                                      <p:cBhvr additive="base">
                                        <p:cTn id="320" dur="2000"/>
                                        <p:tgtEl>
                                          <p:spTgt spid="31"/>
                                        </p:tgtEl>
                                        <p:attrNameLst>
                                          <p:attrName>ppt_y</p:attrName>
                                        </p:attrNameLst>
                                      </p:cBhvr>
                                      <p:tavLst>
                                        <p:tav tm="0">
                                          <p:val>
                                            <p:strVal val="ppt_y"/>
                                          </p:val>
                                        </p:tav>
                                        <p:tav tm="100000">
                                          <p:val>
                                            <p:strVal val="1+ppt_h/2"/>
                                          </p:val>
                                        </p:tav>
                                      </p:tavLst>
                                    </p:anim>
                                    <p:set>
                                      <p:cBhvr>
                                        <p:cTn id="321" dur="1" fill="hold">
                                          <p:stCondLst>
                                            <p:cond delay="1999"/>
                                          </p:stCondLst>
                                        </p:cTn>
                                        <p:tgtEl>
                                          <p:spTgt spid="31"/>
                                        </p:tgtEl>
                                        <p:attrNameLst>
                                          <p:attrName>style.visibility</p:attrName>
                                        </p:attrNameLst>
                                      </p:cBhvr>
                                      <p:to>
                                        <p:strVal val="hidden"/>
                                      </p:to>
                                    </p:set>
                                  </p:childTnLst>
                                </p:cTn>
                              </p:par>
                              <p:par>
                                <p:cTn id="322" presetID="2" presetClass="exit" presetSubtype="12" fill="hold" grpId="2" nodeType="withEffect">
                                  <p:stCondLst>
                                    <p:cond delay="0"/>
                                  </p:stCondLst>
                                  <p:childTnLst>
                                    <p:anim calcmode="lin" valueType="num">
                                      <p:cBhvr additive="base">
                                        <p:cTn id="323" dur="2000"/>
                                        <p:tgtEl>
                                          <p:spTgt spid="32"/>
                                        </p:tgtEl>
                                        <p:attrNameLst>
                                          <p:attrName>ppt_x</p:attrName>
                                        </p:attrNameLst>
                                      </p:cBhvr>
                                      <p:tavLst>
                                        <p:tav tm="0">
                                          <p:val>
                                            <p:strVal val="ppt_x"/>
                                          </p:val>
                                        </p:tav>
                                        <p:tav tm="100000">
                                          <p:val>
                                            <p:strVal val="0-ppt_w/2"/>
                                          </p:val>
                                        </p:tav>
                                      </p:tavLst>
                                    </p:anim>
                                    <p:anim calcmode="lin" valueType="num">
                                      <p:cBhvr additive="base">
                                        <p:cTn id="324" dur="2000"/>
                                        <p:tgtEl>
                                          <p:spTgt spid="32"/>
                                        </p:tgtEl>
                                        <p:attrNameLst>
                                          <p:attrName>ppt_y</p:attrName>
                                        </p:attrNameLst>
                                      </p:cBhvr>
                                      <p:tavLst>
                                        <p:tav tm="0">
                                          <p:val>
                                            <p:strVal val="ppt_y"/>
                                          </p:val>
                                        </p:tav>
                                        <p:tav tm="100000">
                                          <p:val>
                                            <p:strVal val="1+ppt_h/2"/>
                                          </p:val>
                                        </p:tav>
                                      </p:tavLst>
                                    </p:anim>
                                    <p:set>
                                      <p:cBhvr>
                                        <p:cTn id="325" dur="1" fill="hold">
                                          <p:stCondLst>
                                            <p:cond delay="1999"/>
                                          </p:stCondLst>
                                        </p:cTn>
                                        <p:tgtEl>
                                          <p:spTgt spid="32"/>
                                        </p:tgtEl>
                                        <p:attrNameLst>
                                          <p:attrName>style.visibility</p:attrName>
                                        </p:attrNameLst>
                                      </p:cBhvr>
                                      <p:to>
                                        <p:strVal val="hidden"/>
                                      </p:to>
                                    </p:set>
                                  </p:childTnLst>
                                </p:cTn>
                              </p:par>
                              <p:par>
                                <p:cTn id="326" presetID="2" presetClass="exit" presetSubtype="12" fill="hold" grpId="2" nodeType="withEffect">
                                  <p:stCondLst>
                                    <p:cond delay="0"/>
                                  </p:stCondLst>
                                  <p:childTnLst>
                                    <p:anim calcmode="lin" valueType="num">
                                      <p:cBhvr additive="base">
                                        <p:cTn id="327" dur="2000"/>
                                        <p:tgtEl>
                                          <p:spTgt spid="33"/>
                                        </p:tgtEl>
                                        <p:attrNameLst>
                                          <p:attrName>ppt_x</p:attrName>
                                        </p:attrNameLst>
                                      </p:cBhvr>
                                      <p:tavLst>
                                        <p:tav tm="0">
                                          <p:val>
                                            <p:strVal val="ppt_x"/>
                                          </p:val>
                                        </p:tav>
                                        <p:tav tm="100000">
                                          <p:val>
                                            <p:strVal val="0-ppt_w/2"/>
                                          </p:val>
                                        </p:tav>
                                      </p:tavLst>
                                    </p:anim>
                                    <p:anim calcmode="lin" valueType="num">
                                      <p:cBhvr additive="base">
                                        <p:cTn id="328" dur="2000"/>
                                        <p:tgtEl>
                                          <p:spTgt spid="33"/>
                                        </p:tgtEl>
                                        <p:attrNameLst>
                                          <p:attrName>ppt_y</p:attrName>
                                        </p:attrNameLst>
                                      </p:cBhvr>
                                      <p:tavLst>
                                        <p:tav tm="0">
                                          <p:val>
                                            <p:strVal val="ppt_y"/>
                                          </p:val>
                                        </p:tav>
                                        <p:tav tm="100000">
                                          <p:val>
                                            <p:strVal val="1+ppt_h/2"/>
                                          </p:val>
                                        </p:tav>
                                      </p:tavLst>
                                    </p:anim>
                                    <p:set>
                                      <p:cBhvr>
                                        <p:cTn id="329" dur="1" fill="hold">
                                          <p:stCondLst>
                                            <p:cond delay="1999"/>
                                          </p:stCondLst>
                                        </p:cTn>
                                        <p:tgtEl>
                                          <p:spTgt spid="33"/>
                                        </p:tgtEl>
                                        <p:attrNameLst>
                                          <p:attrName>style.visibility</p:attrName>
                                        </p:attrNameLst>
                                      </p:cBhvr>
                                      <p:to>
                                        <p:strVal val="hidden"/>
                                      </p:to>
                                    </p:set>
                                  </p:childTnLst>
                                </p:cTn>
                              </p:par>
                              <p:par>
                                <p:cTn id="330" presetID="2" presetClass="exit" presetSubtype="12" fill="hold" grpId="2" nodeType="withEffect">
                                  <p:stCondLst>
                                    <p:cond delay="0"/>
                                  </p:stCondLst>
                                  <p:childTnLst>
                                    <p:anim calcmode="lin" valueType="num">
                                      <p:cBhvr additive="base">
                                        <p:cTn id="331" dur="2000"/>
                                        <p:tgtEl>
                                          <p:spTgt spid="34"/>
                                        </p:tgtEl>
                                        <p:attrNameLst>
                                          <p:attrName>ppt_x</p:attrName>
                                        </p:attrNameLst>
                                      </p:cBhvr>
                                      <p:tavLst>
                                        <p:tav tm="0">
                                          <p:val>
                                            <p:strVal val="ppt_x"/>
                                          </p:val>
                                        </p:tav>
                                        <p:tav tm="100000">
                                          <p:val>
                                            <p:strVal val="0-ppt_w/2"/>
                                          </p:val>
                                        </p:tav>
                                      </p:tavLst>
                                    </p:anim>
                                    <p:anim calcmode="lin" valueType="num">
                                      <p:cBhvr additive="base">
                                        <p:cTn id="332" dur="2000"/>
                                        <p:tgtEl>
                                          <p:spTgt spid="34"/>
                                        </p:tgtEl>
                                        <p:attrNameLst>
                                          <p:attrName>ppt_y</p:attrName>
                                        </p:attrNameLst>
                                      </p:cBhvr>
                                      <p:tavLst>
                                        <p:tav tm="0">
                                          <p:val>
                                            <p:strVal val="ppt_y"/>
                                          </p:val>
                                        </p:tav>
                                        <p:tav tm="100000">
                                          <p:val>
                                            <p:strVal val="1+ppt_h/2"/>
                                          </p:val>
                                        </p:tav>
                                      </p:tavLst>
                                    </p:anim>
                                    <p:set>
                                      <p:cBhvr>
                                        <p:cTn id="333" dur="1" fill="hold">
                                          <p:stCondLst>
                                            <p:cond delay="1999"/>
                                          </p:stCondLst>
                                        </p:cTn>
                                        <p:tgtEl>
                                          <p:spTgt spid="34"/>
                                        </p:tgtEl>
                                        <p:attrNameLst>
                                          <p:attrName>style.visibility</p:attrName>
                                        </p:attrNameLst>
                                      </p:cBhvr>
                                      <p:to>
                                        <p:strVal val="hidden"/>
                                      </p:to>
                                    </p:set>
                                  </p:childTnLst>
                                </p:cTn>
                              </p:par>
                              <p:par>
                                <p:cTn id="334" presetID="2" presetClass="exit" presetSubtype="12" fill="hold" grpId="2" nodeType="withEffect">
                                  <p:stCondLst>
                                    <p:cond delay="0"/>
                                  </p:stCondLst>
                                  <p:childTnLst>
                                    <p:anim calcmode="lin" valueType="num">
                                      <p:cBhvr additive="base">
                                        <p:cTn id="335" dur="2000"/>
                                        <p:tgtEl>
                                          <p:spTgt spid="35"/>
                                        </p:tgtEl>
                                        <p:attrNameLst>
                                          <p:attrName>ppt_x</p:attrName>
                                        </p:attrNameLst>
                                      </p:cBhvr>
                                      <p:tavLst>
                                        <p:tav tm="0">
                                          <p:val>
                                            <p:strVal val="ppt_x"/>
                                          </p:val>
                                        </p:tav>
                                        <p:tav tm="100000">
                                          <p:val>
                                            <p:strVal val="0-ppt_w/2"/>
                                          </p:val>
                                        </p:tav>
                                      </p:tavLst>
                                    </p:anim>
                                    <p:anim calcmode="lin" valueType="num">
                                      <p:cBhvr additive="base">
                                        <p:cTn id="336" dur="2000"/>
                                        <p:tgtEl>
                                          <p:spTgt spid="35"/>
                                        </p:tgtEl>
                                        <p:attrNameLst>
                                          <p:attrName>ppt_y</p:attrName>
                                        </p:attrNameLst>
                                      </p:cBhvr>
                                      <p:tavLst>
                                        <p:tav tm="0">
                                          <p:val>
                                            <p:strVal val="ppt_y"/>
                                          </p:val>
                                        </p:tav>
                                        <p:tav tm="100000">
                                          <p:val>
                                            <p:strVal val="1+ppt_h/2"/>
                                          </p:val>
                                        </p:tav>
                                      </p:tavLst>
                                    </p:anim>
                                    <p:set>
                                      <p:cBhvr>
                                        <p:cTn id="337" dur="1" fill="hold">
                                          <p:stCondLst>
                                            <p:cond delay="1999"/>
                                          </p:stCondLst>
                                        </p:cTn>
                                        <p:tgtEl>
                                          <p:spTgt spid="35"/>
                                        </p:tgtEl>
                                        <p:attrNameLst>
                                          <p:attrName>style.visibility</p:attrName>
                                        </p:attrNameLst>
                                      </p:cBhvr>
                                      <p:to>
                                        <p:strVal val="hidden"/>
                                      </p:to>
                                    </p:set>
                                  </p:childTnLst>
                                </p:cTn>
                              </p:par>
                              <p:par>
                                <p:cTn id="338" presetID="19" presetClass="exit" presetSubtype="5" fill="hold" grpId="3" nodeType="withEffect">
                                  <p:stCondLst>
                                    <p:cond delay="0"/>
                                  </p:stCondLst>
                                  <p:childTnLst>
                                    <p:anim calcmode="lin" valueType="num">
                                      <p:cBhvr>
                                        <p:cTn id="339" dur="2000"/>
                                        <p:tgtEl>
                                          <p:spTgt spid="4"/>
                                        </p:tgtEl>
                                        <p:attrNameLst>
                                          <p:attrName>ppt_w</p:attrName>
                                        </p:attrNameLst>
                                      </p:cBhvr>
                                      <p:tavLst>
                                        <p:tav tm="0">
                                          <p:val>
                                            <p:strVal val="ppt_w"/>
                                          </p:val>
                                        </p:tav>
                                        <p:tav tm="100000">
                                          <p:val>
                                            <p:strVal val="ppt_w"/>
                                          </p:val>
                                        </p:tav>
                                      </p:tavLst>
                                    </p:anim>
                                    <p:anim calcmode="lin" valueType="num">
                                      <p:cBhvr>
                                        <p:cTn id="34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1" dur="1" fill="hold">
                                          <p:stCondLst>
                                            <p:cond delay="1999"/>
                                          </p:stCondLst>
                                        </p:cTn>
                                        <p:tgtEl>
                                          <p:spTgt spid="4"/>
                                        </p:tgtEl>
                                        <p:attrNameLst>
                                          <p:attrName>style.visibility</p:attrName>
                                        </p:attrNameLst>
                                      </p:cBhvr>
                                      <p:to>
                                        <p:strVal val="hidden"/>
                                      </p:to>
                                    </p:set>
                                  </p:childTnLst>
                                </p:cTn>
                              </p:par>
                              <p:par>
                                <p:cTn id="342" presetID="19" presetClass="exit" presetSubtype="5" fill="hold" grpId="3" nodeType="withEffect">
                                  <p:stCondLst>
                                    <p:cond delay="0"/>
                                  </p:stCondLst>
                                  <p:childTnLst>
                                    <p:anim calcmode="lin" valueType="num">
                                      <p:cBhvr>
                                        <p:cTn id="343" dur="2000"/>
                                        <p:tgtEl>
                                          <p:spTgt spid="6"/>
                                        </p:tgtEl>
                                        <p:attrNameLst>
                                          <p:attrName>ppt_w</p:attrName>
                                        </p:attrNameLst>
                                      </p:cBhvr>
                                      <p:tavLst>
                                        <p:tav tm="0">
                                          <p:val>
                                            <p:strVal val="ppt_w"/>
                                          </p:val>
                                        </p:tav>
                                        <p:tav tm="100000">
                                          <p:val>
                                            <p:strVal val="ppt_w"/>
                                          </p:val>
                                        </p:tav>
                                      </p:tavLst>
                                    </p:anim>
                                    <p:anim calcmode="lin" valueType="num">
                                      <p:cBhvr>
                                        <p:cTn id="34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5" dur="1" fill="hold">
                                          <p:stCondLst>
                                            <p:cond delay="1999"/>
                                          </p:stCondLst>
                                        </p:cTn>
                                        <p:tgtEl>
                                          <p:spTgt spid="6"/>
                                        </p:tgtEl>
                                        <p:attrNameLst>
                                          <p:attrName>style.visibility</p:attrName>
                                        </p:attrNameLst>
                                      </p:cBhvr>
                                      <p:to>
                                        <p:strVal val="hidden"/>
                                      </p:to>
                                    </p:set>
                                  </p:childTnLst>
                                </p:cTn>
                              </p:par>
                              <p:par>
                                <p:cTn id="346" presetID="19" presetClass="exit" presetSubtype="5" fill="hold" grpId="3" nodeType="withEffect">
                                  <p:stCondLst>
                                    <p:cond delay="0"/>
                                  </p:stCondLst>
                                  <p:childTnLst>
                                    <p:anim calcmode="lin" valueType="num">
                                      <p:cBhvr>
                                        <p:cTn id="347" dur="2000"/>
                                        <p:tgtEl>
                                          <p:spTgt spid="8"/>
                                        </p:tgtEl>
                                        <p:attrNameLst>
                                          <p:attrName>ppt_w</p:attrName>
                                        </p:attrNameLst>
                                      </p:cBhvr>
                                      <p:tavLst>
                                        <p:tav tm="0">
                                          <p:val>
                                            <p:strVal val="ppt_w"/>
                                          </p:val>
                                        </p:tav>
                                        <p:tav tm="100000">
                                          <p:val>
                                            <p:strVal val="ppt_w"/>
                                          </p:val>
                                        </p:tav>
                                      </p:tavLst>
                                    </p:anim>
                                    <p:anim calcmode="lin" valueType="num">
                                      <p:cBhvr>
                                        <p:cTn id="348"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9" dur="1" fill="hold">
                                          <p:stCondLst>
                                            <p:cond delay="1999"/>
                                          </p:stCondLst>
                                        </p:cTn>
                                        <p:tgtEl>
                                          <p:spTgt spid="8"/>
                                        </p:tgtEl>
                                        <p:attrNameLst>
                                          <p:attrName>style.visibility</p:attrName>
                                        </p:attrNameLst>
                                      </p:cBhvr>
                                      <p:to>
                                        <p:strVal val="hidden"/>
                                      </p:to>
                                    </p:set>
                                  </p:childTnLst>
                                </p:cTn>
                              </p:par>
                              <p:par>
                                <p:cTn id="350" presetID="19" presetClass="exit" presetSubtype="5" fill="hold" grpId="3" nodeType="withEffect">
                                  <p:stCondLst>
                                    <p:cond delay="0"/>
                                  </p:stCondLst>
                                  <p:childTnLst>
                                    <p:anim calcmode="lin" valueType="num">
                                      <p:cBhvr>
                                        <p:cTn id="351" dur="2000"/>
                                        <p:tgtEl>
                                          <p:spTgt spid="9"/>
                                        </p:tgtEl>
                                        <p:attrNameLst>
                                          <p:attrName>ppt_w</p:attrName>
                                        </p:attrNameLst>
                                      </p:cBhvr>
                                      <p:tavLst>
                                        <p:tav tm="0">
                                          <p:val>
                                            <p:strVal val="ppt_w"/>
                                          </p:val>
                                        </p:tav>
                                        <p:tav tm="100000">
                                          <p:val>
                                            <p:strVal val="ppt_w"/>
                                          </p:val>
                                        </p:tav>
                                      </p:tavLst>
                                    </p:anim>
                                    <p:anim calcmode="lin" valueType="num">
                                      <p:cBhvr>
                                        <p:cTn id="35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3" dur="1" fill="hold">
                                          <p:stCondLst>
                                            <p:cond delay="1999"/>
                                          </p:stCondLst>
                                        </p:cTn>
                                        <p:tgtEl>
                                          <p:spTgt spid="9"/>
                                        </p:tgtEl>
                                        <p:attrNameLst>
                                          <p:attrName>style.visibility</p:attrName>
                                        </p:attrNameLst>
                                      </p:cBhvr>
                                      <p:to>
                                        <p:strVal val="hidden"/>
                                      </p:to>
                                    </p:set>
                                  </p:childTnLst>
                                </p:cTn>
                              </p:par>
                              <p:par>
                                <p:cTn id="354" presetID="19" presetClass="exit" presetSubtype="5" fill="hold" grpId="3" nodeType="withEffect">
                                  <p:stCondLst>
                                    <p:cond delay="0"/>
                                  </p:stCondLst>
                                  <p:childTnLst>
                                    <p:anim calcmode="lin" valueType="num">
                                      <p:cBhvr>
                                        <p:cTn id="355" dur="2000"/>
                                        <p:tgtEl>
                                          <p:spTgt spid="12"/>
                                        </p:tgtEl>
                                        <p:attrNameLst>
                                          <p:attrName>ppt_w</p:attrName>
                                        </p:attrNameLst>
                                      </p:cBhvr>
                                      <p:tavLst>
                                        <p:tav tm="0">
                                          <p:val>
                                            <p:strVal val="ppt_w"/>
                                          </p:val>
                                        </p:tav>
                                        <p:tav tm="100000">
                                          <p:val>
                                            <p:strVal val="ppt_w"/>
                                          </p:val>
                                        </p:tav>
                                      </p:tavLst>
                                    </p:anim>
                                    <p:anim calcmode="lin" valueType="num">
                                      <p:cBhvr>
                                        <p:cTn id="35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7" dur="1" fill="hold">
                                          <p:stCondLst>
                                            <p:cond delay="1999"/>
                                          </p:stCondLst>
                                        </p:cTn>
                                        <p:tgtEl>
                                          <p:spTgt spid="12"/>
                                        </p:tgtEl>
                                        <p:attrNameLst>
                                          <p:attrName>style.visibility</p:attrName>
                                        </p:attrNameLst>
                                      </p:cBhvr>
                                      <p:to>
                                        <p:strVal val="hidden"/>
                                      </p:to>
                                    </p:set>
                                  </p:childTnLst>
                                </p:cTn>
                              </p:par>
                              <p:par>
                                <p:cTn id="358" presetID="19" presetClass="exit" presetSubtype="5" fill="hold" grpId="3" nodeType="withEffect">
                                  <p:stCondLst>
                                    <p:cond delay="0"/>
                                  </p:stCondLst>
                                  <p:childTnLst>
                                    <p:anim calcmode="lin" valueType="num">
                                      <p:cBhvr>
                                        <p:cTn id="359" dur="2000"/>
                                        <p:tgtEl>
                                          <p:spTgt spid="13"/>
                                        </p:tgtEl>
                                        <p:attrNameLst>
                                          <p:attrName>ppt_w</p:attrName>
                                        </p:attrNameLst>
                                      </p:cBhvr>
                                      <p:tavLst>
                                        <p:tav tm="0">
                                          <p:val>
                                            <p:strVal val="ppt_w"/>
                                          </p:val>
                                        </p:tav>
                                        <p:tav tm="100000">
                                          <p:val>
                                            <p:strVal val="ppt_w"/>
                                          </p:val>
                                        </p:tav>
                                      </p:tavLst>
                                    </p:anim>
                                    <p:anim calcmode="lin" valueType="num">
                                      <p:cBhvr>
                                        <p:cTn id="36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1" dur="1" fill="hold">
                                          <p:stCondLst>
                                            <p:cond delay="1999"/>
                                          </p:stCondLst>
                                        </p:cTn>
                                        <p:tgtEl>
                                          <p:spTgt spid="13"/>
                                        </p:tgtEl>
                                        <p:attrNameLst>
                                          <p:attrName>style.visibility</p:attrName>
                                        </p:attrNameLst>
                                      </p:cBhvr>
                                      <p:to>
                                        <p:strVal val="hidden"/>
                                      </p:to>
                                    </p:set>
                                  </p:childTnLst>
                                </p:cTn>
                              </p:par>
                              <p:par>
                                <p:cTn id="362" presetID="19" presetClass="exit" presetSubtype="5" fill="hold" grpId="3" nodeType="withEffect">
                                  <p:stCondLst>
                                    <p:cond delay="0"/>
                                  </p:stCondLst>
                                  <p:childTnLst>
                                    <p:anim calcmode="lin" valueType="num">
                                      <p:cBhvr>
                                        <p:cTn id="363" dur="2000"/>
                                        <p:tgtEl>
                                          <p:spTgt spid="14"/>
                                        </p:tgtEl>
                                        <p:attrNameLst>
                                          <p:attrName>ppt_w</p:attrName>
                                        </p:attrNameLst>
                                      </p:cBhvr>
                                      <p:tavLst>
                                        <p:tav tm="0">
                                          <p:val>
                                            <p:strVal val="ppt_w"/>
                                          </p:val>
                                        </p:tav>
                                        <p:tav tm="100000">
                                          <p:val>
                                            <p:strVal val="ppt_w"/>
                                          </p:val>
                                        </p:tav>
                                      </p:tavLst>
                                    </p:anim>
                                    <p:anim calcmode="lin" valueType="num">
                                      <p:cBhvr>
                                        <p:cTn id="36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5" dur="1" fill="hold">
                                          <p:stCondLst>
                                            <p:cond delay="1999"/>
                                          </p:stCondLst>
                                        </p:cTn>
                                        <p:tgtEl>
                                          <p:spTgt spid="14"/>
                                        </p:tgtEl>
                                        <p:attrNameLst>
                                          <p:attrName>style.visibility</p:attrName>
                                        </p:attrNameLst>
                                      </p:cBhvr>
                                      <p:to>
                                        <p:strVal val="hidden"/>
                                      </p:to>
                                    </p:set>
                                  </p:childTnLst>
                                </p:cTn>
                              </p:par>
                              <p:par>
                                <p:cTn id="366" presetID="19" presetClass="exit" presetSubtype="5" fill="hold" grpId="3" nodeType="withEffect">
                                  <p:stCondLst>
                                    <p:cond delay="0"/>
                                  </p:stCondLst>
                                  <p:childTnLst>
                                    <p:anim calcmode="lin" valueType="num">
                                      <p:cBhvr>
                                        <p:cTn id="367" dur="2000"/>
                                        <p:tgtEl>
                                          <p:spTgt spid="15"/>
                                        </p:tgtEl>
                                        <p:attrNameLst>
                                          <p:attrName>ppt_w</p:attrName>
                                        </p:attrNameLst>
                                      </p:cBhvr>
                                      <p:tavLst>
                                        <p:tav tm="0">
                                          <p:val>
                                            <p:strVal val="ppt_w"/>
                                          </p:val>
                                        </p:tav>
                                        <p:tav tm="100000">
                                          <p:val>
                                            <p:strVal val="ppt_w"/>
                                          </p:val>
                                        </p:tav>
                                      </p:tavLst>
                                    </p:anim>
                                    <p:anim calcmode="lin" valueType="num">
                                      <p:cBhvr>
                                        <p:cTn id="36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9" dur="1" fill="hold">
                                          <p:stCondLst>
                                            <p:cond delay="1999"/>
                                          </p:stCondLst>
                                        </p:cTn>
                                        <p:tgtEl>
                                          <p:spTgt spid="15"/>
                                        </p:tgtEl>
                                        <p:attrNameLst>
                                          <p:attrName>style.visibility</p:attrName>
                                        </p:attrNameLst>
                                      </p:cBhvr>
                                      <p:to>
                                        <p:strVal val="hidden"/>
                                      </p:to>
                                    </p:set>
                                  </p:childTnLst>
                                </p:cTn>
                              </p:par>
                              <p:par>
                                <p:cTn id="370" presetID="19" presetClass="exit" presetSubtype="5" fill="hold" grpId="3" nodeType="withEffect">
                                  <p:stCondLst>
                                    <p:cond delay="0"/>
                                  </p:stCondLst>
                                  <p:childTnLst>
                                    <p:anim calcmode="lin" valueType="num">
                                      <p:cBhvr>
                                        <p:cTn id="371" dur="2000"/>
                                        <p:tgtEl>
                                          <p:spTgt spid="20"/>
                                        </p:tgtEl>
                                        <p:attrNameLst>
                                          <p:attrName>ppt_w</p:attrName>
                                        </p:attrNameLst>
                                      </p:cBhvr>
                                      <p:tavLst>
                                        <p:tav tm="0">
                                          <p:val>
                                            <p:strVal val="ppt_w"/>
                                          </p:val>
                                        </p:tav>
                                        <p:tav tm="100000">
                                          <p:val>
                                            <p:strVal val="ppt_w"/>
                                          </p:val>
                                        </p:tav>
                                      </p:tavLst>
                                    </p:anim>
                                    <p:anim calcmode="lin" valueType="num">
                                      <p:cBhvr>
                                        <p:cTn id="372"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3" dur="1" fill="hold">
                                          <p:stCondLst>
                                            <p:cond delay="1999"/>
                                          </p:stCondLst>
                                        </p:cTn>
                                        <p:tgtEl>
                                          <p:spTgt spid="20"/>
                                        </p:tgtEl>
                                        <p:attrNameLst>
                                          <p:attrName>style.visibility</p:attrName>
                                        </p:attrNameLst>
                                      </p:cBhvr>
                                      <p:to>
                                        <p:strVal val="hidden"/>
                                      </p:to>
                                    </p:set>
                                  </p:childTnLst>
                                </p:cTn>
                              </p:par>
                              <p:par>
                                <p:cTn id="374" presetID="19" presetClass="exit" presetSubtype="5" fill="hold" grpId="3" nodeType="withEffect">
                                  <p:stCondLst>
                                    <p:cond delay="0"/>
                                  </p:stCondLst>
                                  <p:childTnLst>
                                    <p:anim calcmode="lin" valueType="num">
                                      <p:cBhvr>
                                        <p:cTn id="375" dur="2000"/>
                                        <p:tgtEl>
                                          <p:spTgt spid="21"/>
                                        </p:tgtEl>
                                        <p:attrNameLst>
                                          <p:attrName>ppt_w</p:attrName>
                                        </p:attrNameLst>
                                      </p:cBhvr>
                                      <p:tavLst>
                                        <p:tav tm="0">
                                          <p:val>
                                            <p:strVal val="ppt_w"/>
                                          </p:val>
                                        </p:tav>
                                        <p:tav tm="100000">
                                          <p:val>
                                            <p:strVal val="ppt_w"/>
                                          </p:val>
                                        </p:tav>
                                      </p:tavLst>
                                    </p:anim>
                                    <p:anim calcmode="lin" valueType="num">
                                      <p:cBhvr>
                                        <p:cTn id="376"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7" dur="1" fill="hold">
                                          <p:stCondLst>
                                            <p:cond delay="1999"/>
                                          </p:stCondLst>
                                        </p:cTn>
                                        <p:tgtEl>
                                          <p:spTgt spid="21"/>
                                        </p:tgtEl>
                                        <p:attrNameLst>
                                          <p:attrName>style.visibility</p:attrName>
                                        </p:attrNameLst>
                                      </p:cBhvr>
                                      <p:to>
                                        <p:strVal val="hidden"/>
                                      </p:to>
                                    </p:set>
                                  </p:childTnLst>
                                </p:cTn>
                              </p:par>
                              <p:par>
                                <p:cTn id="378" presetID="19" presetClass="exit" presetSubtype="5" fill="hold" grpId="3" nodeType="withEffect">
                                  <p:stCondLst>
                                    <p:cond delay="0"/>
                                  </p:stCondLst>
                                  <p:childTnLst>
                                    <p:anim calcmode="lin" valueType="num">
                                      <p:cBhvr>
                                        <p:cTn id="379" dur="2000"/>
                                        <p:tgtEl>
                                          <p:spTgt spid="22"/>
                                        </p:tgtEl>
                                        <p:attrNameLst>
                                          <p:attrName>ppt_w</p:attrName>
                                        </p:attrNameLst>
                                      </p:cBhvr>
                                      <p:tavLst>
                                        <p:tav tm="0">
                                          <p:val>
                                            <p:strVal val="ppt_w"/>
                                          </p:val>
                                        </p:tav>
                                        <p:tav tm="100000">
                                          <p:val>
                                            <p:strVal val="ppt_w"/>
                                          </p:val>
                                        </p:tav>
                                      </p:tavLst>
                                    </p:anim>
                                    <p:anim calcmode="lin" valueType="num">
                                      <p:cBhvr>
                                        <p:cTn id="380"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1" dur="1" fill="hold">
                                          <p:stCondLst>
                                            <p:cond delay="1999"/>
                                          </p:stCondLst>
                                        </p:cTn>
                                        <p:tgtEl>
                                          <p:spTgt spid="22"/>
                                        </p:tgtEl>
                                        <p:attrNameLst>
                                          <p:attrName>style.visibility</p:attrName>
                                        </p:attrNameLst>
                                      </p:cBhvr>
                                      <p:to>
                                        <p:strVal val="hidden"/>
                                      </p:to>
                                    </p:set>
                                  </p:childTnLst>
                                </p:cTn>
                              </p:par>
                              <p:par>
                                <p:cTn id="382" presetID="19" presetClass="exit" presetSubtype="5" fill="hold" grpId="3" nodeType="withEffect">
                                  <p:stCondLst>
                                    <p:cond delay="0"/>
                                  </p:stCondLst>
                                  <p:childTnLst>
                                    <p:anim calcmode="lin" valueType="num">
                                      <p:cBhvr>
                                        <p:cTn id="383" dur="2000"/>
                                        <p:tgtEl>
                                          <p:spTgt spid="23"/>
                                        </p:tgtEl>
                                        <p:attrNameLst>
                                          <p:attrName>ppt_w</p:attrName>
                                        </p:attrNameLst>
                                      </p:cBhvr>
                                      <p:tavLst>
                                        <p:tav tm="0">
                                          <p:val>
                                            <p:strVal val="ppt_w"/>
                                          </p:val>
                                        </p:tav>
                                        <p:tav tm="100000">
                                          <p:val>
                                            <p:strVal val="ppt_w"/>
                                          </p:val>
                                        </p:tav>
                                      </p:tavLst>
                                    </p:anim>
                                    <p:anim calcmode="lin" valueType="num">
                                      <p:cBhvr>
                                        <p:cTn id="384"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5" dur="1" fill="hold">
                                          <p:stCondLst>
                                            <p:cond delay="1999"/>
                                          </p:stCondLst>
                                        </p:cTn>
                                        <p:tgtEl>
                                          <p:spTgt spid="23"/>
                                        </p:tgtEl>
                                        <p:attrNameLst>
                                          <p:attrName>style.visibility</p:attrName>
                                        </p:attrNameLst>
                                      </p:cBhvr>
                                      <p:to>
                                        <p:strVal val="hidden"/>
                                      </p:to>
                                    </p:set>
                                  </p:childTnLst>
                                </p:cTn>
                              </p:par>
                              <p:par>
                                <p:cTn id="386" presetID="19" presetClass="exit" presetSubtype="5" fill="hold" grpId="3" nodeType="withEffect">
                                  <p:stCondLst>
                                    <p:cond delay="0"/>
                                  </p:stCondLst>
                                  <p:childTnLst>
                                    <p:anim calcmode="lin" valueType="num">
                                      <p:cBhvr>
                                        <p:cTn id="387" dur="2000"/>
                                        <p:tgtEl>
                                          <p:spTgt spid="24"/>
                                        </p:tgtEl>
                                        <p:attrNameLst>
                                          <p:attrName>ppt_w</p:attrName>
                                        </p:attrNameLst>
                                      </p:cBhvr>
                                      <p:tavLst>
                                        <p:tav tm="0">
                                          <p:val>
                                            <p:strVal val="ppt_w"/>
                                          </p:val>
                                        </p:tav>
                                        <p:tav tm="100000">
                                          <p:val>
                                            <p:strVal val="ppt_w"/>
                                          </p:val>
                                        </p:tav>
                                      </p:tavLst>
                                    </p:anim>
                                    <p:anim calcmode="lin" valueType="num">
                                      <p:cBhvr>
                                        <p:cTn id="388"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9" dur="1" fill="hold">
                                          <p:stCondLst>
                                            <p:cond delay="1999"/>
                                          </p:stCondLst>
                                        </p:cTn>
                                        <p:tgtEl>
                                          <p:spTgt spid="24"/>
                                        </p:tgtEl>
                                        <p:attrNameLst>
                                          <p:attrName>style.visibility</p:attrName>
                                        </p:attrNameLst>
                                      </p:cBhvr>
                                      <p:to>
                                        <p:strVal val="hidden"/>
                                      </p:to>
                                    </p:set>
                                  </p:childTnLst>
                                </p:cTn>
                              </p:par>
                              <p:par>
                                <p:cTn id="390" presetID="19" presetClass="exit" presetSubtype="5" fill="hold" grpId="3" nodeType="withEffect">
                                  <p:stCondLst>
                                    <p:cond delay="0"/>
                                  </p:stCondLst>
                                  <p:childTnLst>
                                    <p:anim calcmode="lin" valueType="num">
                                      <p:cBhvr>
                                        <p:cTn id="391" dur="2000"/>
                                        <p:tgtEl>
                                          <p:spTgt spid="25"/>
                                        </p:tgtEl>
                                        <p:attrNameLst>
                                          <p:attrName>ppt_w</p:attrName>
                                        </p:attrNameLst>
                                      </p:cBhvr>
                                      <p:tavLst>
                                        <p:tav tm="0">
                                          <p:val>
                                            <p:strVal val="ppt_w"/>
                                          </p:val>
                                        </p:tav>
                                        <p:tav tm="100000">
                                          <p:val>
                                            <p:strVal val="ppt_w"/>
                                          </p:val>
                                        </p:tav>
                                      </p:tavLst>
                                    </p:anim>
                                    <p:anim calcmode="lin" valueType="num">
                                      <p:cBhvr>
                                        <p:cTn id="392"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3" dur="1" fill="hold">
                                          <p:stCondLst>
                                            <p:cond delay="1999"/>
                                          </p:stCondLst>
                                        </p:cTn>
                                        <p:tgtEl>
                                          <p:spTgt spid="25"/>
                                        </p:tgtEl>
                                        <p:attrNameLst>
                                          <p:attrName>style.visibility</p:attrName>
                                        </p:attrNameLst>
                                      </p:cBhvr>
                                      <p:to>
                                        <p:strVal val="hidden"/>
                                      </p:to>
                                    </p:set>
                                  </p:childTnLst>
                                </p:cTn>
                              </p:par>
                              <p:par>
                                <p:cTn id="394" presetID="19" presetClass="exit" presetSubtype="5" fill="hold" grpId="3" nodeType="withEffect">
                                  <p:stCondLst>
                                    <p:cond delay="0"/>
                                  </p:stCondLst>
                                  <p:childTnLst>
                                    <p:anim calcmode="lin" valueType="num">
                                      <p:cBhvr>
                                        <p:cTn id="395" dur="2000"/>
                                        <p:tgtEl>
                                          <p:spTgt spid="26"/>
                                        </p:tgtEl>
                                        <p:attrNameLst>
                                          <p:attrName>ppt_w</p:attrName>
                                        </p:attrNameLst>
                                      </p:cBhvr>
                                      <p:tavLst>
                                        <p:tav tm="0">
                                          <p:val>
                                            <p:strVal val="ppt_w"/>
                                          </p:val>
                                        </p:tav>
                                        <p:tav tm="100000">
                                          <p:val>
                                            <p:strVal val="ppt_w"/>
                                          </p:val>
                                        </p:tav>
                                      </p:tavLst>
                                    </p:anim>
                                    <p:anim calcmode="lin" valueType="num">
                                      <p:cBhvr>
                                        <p:cTn id="396"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7" dur="1" fill="hold">
                                          <p:stCondLst>
                                            <p:cond delay="1999"/>
                                          </p:stCondLst>
                                        </p:cTn>
                                        <p:tgtEl>
                                          <p:spTgt spid="26"/>
                                        </p:tgtEl>
                                        <p:attrNameLst>
                                          <p:attrName>style.visibility</p:attrName>
                                        </p:attrNameLst>
                                      </p:cBhvr>
                                      <p:to>
                                        <p:strVal val="hidden"/>
                                      </p:to>
                                    </p:set>
                                  </p:childTnLst>
                                </p:cTn>
                              </p:par>
                              <p:par>
                                <p:cTn id="398" presetID="19" presetClass="exit" presetSubtype="5" fill="hold" grpId="3" nodeType="withEffect">
                                  <p:stCondLst>
                                    <p:cond delay="0"/>
                                  </p:stCondLst>
                                  <p:childTnLst>
                                    <p:anim calcmode="lin" valueType="num">
                                      <p:cBhvr>
                                        <p:cTn id="399" dur="2000"/>
                                        <p:tgtEl>
                                          <p:spTgt spid="27"/>
                                        </p:tgtEl>
                                        <p:attrNameLst>
                                          <p:attrName>ppt_w</p:attrName>
                                        </p:attrNameLst>
                                      </p:cBhvr>
                                      <p:tavLst>
                                        <p:tav tm="0">
                                          <p:val>
                                            <p:strVal val="ppt_w"/>
                                          </p:val>
                                        </p:tav>
                                        <p:tav tm="100000">
                                          <p:val>
                                            <p:strVal val="ppt_w"/>
                                          </p:val>
                                        </p:tav>
                                      </p:tavLst>
                                    </p:anim>
                                    <p:anim calcmode="lin" valueType="num">
                                      <p:cBhvr>
                                        <p:cTn id="40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1" dur="1" fill="hold">
                                          <p:stCondLst>
                                            <p:cond delay="1999"/>
                                          </p:stCondLst>
                                        </p:cTn>
                                        <p:tgtEl>
                                          <p:spTgt spid="27"/>
                                        </p:tgtEl>
                                        <p:attrNameLst>
                                          <p:attrName>style.visibility</p:attrName>
                                        </p:attrNameLst>
                                      </p:cBhvr>
                                      <p:to>
                                        <p:strVal val="hidden"/>
                                      </p:to>
                                    </p:set>
                                  </p:childTnLst>
                                </p:cTn>
                              </p:par>
                              <p:par>
                                <p:cTn id="402" presetID="19" presetClass="exit" presetSubtype="5" fill="hold" grpId="3" nodeType="withEffect">
                                  <p:stCondLst>
                                    <p:cond delay="0"/>
                                  </p:stCondLst>
                                  <p:childTnLst>
                                    <p:anim calcmode="lin" valueType="num">
                                      <p:cBhvr>
                                        <p:cTn id="403" dur="2000"/>
                                        <p:tgtEl>
                                          <p:spTgt spid="36"/>
                                        </p:tgtEl>
                                        <p:attrNameLst>
                                          <p:attrName>ppt_w</p:attrName>
                                        </p:attrNameLst>
                                      </p:cBhvr>
                                      <p:tavLst>
                                        <p:tav tm="0">
                                          <p:val>
                                            <p:strVal val="ppt_w"/>
                                          </p:val>
                                        </p:tav>
                                        <p:tav tm="100000">
                                          <p:val>
                                            <p:strVal val="ppt_w"/>
                                          </p:val>
                                        </p:tav>
                                      </p:tavLst>
                                    </p:anim>
                                    <p:anim calcmode="lin" valueType="num">
                                      <p:cBhvr>
                                        <p:cTn id="404"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5" dur="1" fill="hold">
                                          <p:stCondLst>
                                            <p:cond delay="1999"/>
                                          </p:stCondLst>
                                        </p:cTn>
                                        <p:tgtEl>
                                          <p:spTgt spid="36"/>
                                        </p:tgtEl>
                                        <p:attrNameLst>
                                          <p:attrName>style.visibility</p:attrName>
                                        </p:attrNameLst>
                                      </p:cBhvr>
                                      <p:to>
                                        <p:strVal val="hidden"/>
                                      </p:to>
                                    </p:set>
                                  </p:childTnLst>
                                </p:cTn>
                              </p:par>
                              <p:par>
                                <p:cTn id="406" presetID="19" presetClass="exit" presetSubtype="5" fill="hold" grpId="3" nodeType="withEffect">
                                  <p:stCondLst>
                                    <p:cond delay="0"/>
                                  </p:stCondLst>
                                  <p:childTnLst>
                                    <p:anim calcmode="lin" valueType="num">
                                      <p:cBhvr>
                                        <p:cTn id="407" dur="2000"/>
                                        <p:tgtEl>
                                          <p:spTgt spid="5"/>
                                        </p:tgtEl>
                                        <p:attrNameLst>
                                          <p:attrName>ppt_w</p:attrName>
                                        </p:attrNameLst>
                                      </p:cBhvr>
                                      <p:tavLst>
                                        <p:tav tm="0">
                                          <p:val>
                                            <p:strVal val="ppt_w"/>
                                          </p:val>
                                        </p:tav>
                                        <p:tav tm="100000">
                                          <p:val>
                                            <p:strVal val="ppt_w"/>
                                          </p:val>
                                        </p:tav>
                                      </p:tavLst>
                                    </p:anim>
                                    <p:anim calcmode="lin" valueType="num">
                                      <p:cBhvr>
                                        <p:cTn id="40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9" dur="1" fill="hold">
                                          <p:stCondLst>
                                            <p:cond delay="1999"/>
                                          </p:stCondLst>
                                        </p:cTn>
                                        <p:tgtEl>
                                          <p:spTgt spid="5"/>
                                        </p:tgtEl>
                                        <p:attrNameLst>
                                          <p:attrName>style.visibility</p:attrName>
                                        </p:attrNameLst>
                                      </p:cBhvr>
                                      <p:to>
                                        <p:strVal val="hidden"/>
                                      </p:to>
                                    </p:set>
                                  </p:childTnLst>
                                </p:cTn>
                              </p:par>
                              <p:par>
                                <p:cTn id="410" presetID="19" presetClass="exit" presetSubtype="5" fill="hold" grpId="3" nodeType="withEffect">
                                  <p:stCondLst>
                                    <p:cond delay="0"/>
                                  </p:stCondLst>
                                  <p:childTnLst>
                                    <p:anim calcmode="lin" valueType="num">
                                      <p:cBhvr>
                                        <p:cTn id="411" dur="2000"/>
                                        <p:tgtEl>
                                          <p:spTgt spid="7"/>
                                        </p:tgtEl>
                                        <p:attrNameLst>
                                          <p:attrName>ppt_w</p:attrName>
                                        </p:attrNameLst>
                                      </p:cBhvr>
                                      <p:tavLst>
                                        <p:tav tm="0">
                                          <p:val>
                                            <p:strVal val="ppt_w"/>
                                          </p:val>
                                        </p:tav>
                                        <p:tav tm="100000">
                                          <p:val>
                                            <p:strVal val="ppt_w"/>
                                          </p:val>
                                        </p:tav>
                                      </p:tavLst>
                                    </p:anim>
                                    <p:anim calcmode="lin" valueType="num">
                                      <p:cBhvr>
                                        <p:cTn id="41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3" dur="1" fill="hold">
                                          <p:stCondLst>
                                            <p:cond delay="1999"/>
                                          </p:stCondLst>
                                        </p:cTn>
                                        <p:tgtEl>
                                          <p:spTgt spid="7"/>
                                        </p:tgtEl>
                                        <p:attrNameLst>
                                          <p:attrName>style.visibility</p:attrName>
                                        </p:attrNameLst>
                                      </p:cBhvr>
                                      <p:to>
                                        <p:strVal val="hidden"/>
                                      </p:to>
                                    </p:set>
                                  </p:childTnLst>
                                </p:cTn>
                              </p:par>
                              <p:par>
                                <p:cTn id="414" presetID="19" presetClass="exit" presetSubtype="5" fill="hold" grpId="3" nodeType="withEffect">
                                  <p:stCondLst>
                                    <p:cond delay="0"/>
                                  </p:stCondLst>
                                  <p:childTnLst>
                                    <p:anim calcmode="lin" valueType="num">
                                      <p:cBhvr>
                                        <p:cTn id="415" dur="2000"/>
                                        <p:tgtEl>
                                          <p:spTgt spid="10"/>
                                        </p:tgtEl>
                                        <p:attrNameLst>
                                          <p:attrName>ppt_w</p:attrName>
                                        </p:attrNameLst>
                                      </p:cBhvr>
                                      <p:tavLst>
                                        <p:tav tm="0">
                                          <p:val>
                                            <p:strVal val="ppt_w"/>
                                          </p:val>
                                        </p:tav>
                                        <p:tav tm="100000">
                                          <p:val>
                                            <p:strVal val="ppt_w"/>
                                          </p:val>
                                        </p:tav>
                                      </p:tavLst>
                                    </p:anim>
                                    <p:anim calcmode="lin" valueType="num">
                                      <p:cBhvr>
                                        <p:cTn id="41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7" dur="1" fill="hold">
                                          <p:stCondLst>
                                            <p:cond delay="1999"/>
                                          </p:stCondLst>
                                        </p:cTn>
                                        <p:tgtEl>
                                          <p:spTgt spid="10"/>
                                        </p:tgtEl>
                                        <p:attrNameLst>
                                          <p:attrName>style.visibility</p:attrName>
                                        </p:attrNameLst>
                                      </p:cBhvr>
                                      <p:to>
                                        <p:strVal val="hidden"/>
                                      </p:to>
                                    </p:set>
                                  </p:childTnLst>
                                </p:cTn>
                              </p:par>
                              <p:par>
                                <p:cTn id="418" presetID="19" presetClass="exit" presetSubtype="5" fill="hold" grpId="3" nodeType="withEffect">
                                  <p:stCondLst>
                                    <p:cond delay="0"/>
                                  </p:stCondLst>
                                  <p:childTnLst>
                                    <p:anim calcmode="lin" valueType="num">
                                      <p:cBhvr>
                                        <p:cTn id="419" dur="2000"/>
                                        <p:tgtEl>
                                          <p:spTgt spid="11"/>
                                        </p:tgtEl>
                                        <p:attrNameLst>
                                          <p:attrName>ppt_w</p:attrName>
                                        </p:attrNameLst>
                                      </p:cBhvr>
                                      <p:tavLst>
                                        <p:tav tm="0">
                                          <p:val>
                                            <p:strVal val="ppt_w"/>
                                          </p:val>
                                        </p:tav>
                                        <p:tav tm="100000">
                                          <p:val>
                                            <p:strVal val="ppt_w"/>
                                          </p:val>
                                        </p:tav>
                                      </p:tavLst>
                                    </p:anim>
                                    <p:anim calcmode="lin" valueType="num">
                                      <p:cBhvr>
                                        <p:cTn id="420"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1" dur="1" fill="hold">
                                          <p:stCondLst>
                                            <p:cond delay="1999"/>
                                          </p:stCondLst>
                                        </p:cTn>
                                        <p:tgtEl>
                                          <p:spTgt spid="11"/>
                                        </p:tgtEl>
                                        <p:attrNameLst>
                                          <p:attrName>style.visibility</p:attrName>
                                        </p:attrNameLst>
                                      </p:cBhvr>
                                      <p:to>
                                        <p:strVal val="hidden"/>
                                      </p:to>
                                    </p:set>
                                  </p:childTnLst>
                                </p:cTn>
                              </p:par>
                              <p:par>
                                <p:cTn id="422" presetID="19" presetClass="exit" presetSubtype="5" fill="hold" grpId="3" nodeType="withEffect">
                                  <p:stCondLst>
                                    <p:cond delay="0"/>
                                  </p:stCondLst>
                                  <p:childTnLst>
                                    <p:anim calcmode="lin" valueType="num">
                                      <p:cBhvr>
                                        <p:cTn id="423" dur="2000"/>
                                        <p:tgtEl>
                                          <p:spTgt spid="16"/>
                                        </p:tgtEl>
                                        <p:attrNameLst>
                                          <p:attrName>ppt_w</p:attrName>
                                        </p:attrNameLst>
                                      </p:cBhvr>
                                      <p:tavLst>
                                        <p:tav tm="0">
                                          <p:val>
                                            <p:strVal val="ppt_w"/>
                                          </p:val>
                                        </p:tav>
                                        <p:tav tm="100000">
                                          <p:val>
                                            <p:strVal val="ppt_w"/>
                                          </p:val>
                                        </p:tav>
                                      </p:tavLst>
                                    </p:anim>
                                    <p:anim calcmode="lin" valueType="num">
                                      <p:cBhvr>
                                        <p:cTn id="42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5" dur="1" fill="hold">
                                          <p:stCondLst>
                                            <p:cond delay="1999"/>
                                          </p:stCondLst>
                                        </p:cTn>
                                        <p:tgtEl>
                                          <p:spTgt spid="16"/>
                                        </p:tgtEl>
                                        <p:attrNameLst>
                                          <p:attrName>style.visibility</p:attrName>
                                        </p:attrNameLst>
                                      </p:cBhvr>
                                      <p:to>
                                        <p:strVal val="hidden"/>
                                      </p:to>
                                    </p:set>
                                  </p:childTnLst>
                                </p:cTn>
                              </p:par>
                              <p:par>
                                <p:cTn id="426" presetID="19" presetClass="exit" presetSubtype="5" fill="hold" grpId="3" nodeType="withEffect">
                                  <p:stCondLst>
                                    <p:cond delay="0"/>
                                  </p:stCondLst>
                                  <p:childTnLst>
                                    <p:anim calcmode="lin" valueType="num">
                                      <p:cBhvr>
                                        <p:cTn id="427" dur="2000"/>
                                        <p:tgtEl>
                                          <p:spTgt spid="17"/>
                                        </p:tgtEl>
                                        <p:attrNameLst>
                                          <p:attrName>ppt_w</p:attrName>
                                        </p:attrNameLst>
                                      </p:cBhvr>
                                      <p:tavLst>
                                        <p:tav tm="0">
                                          <p:val>
                                            <p:strVal val="ppt_w"/>
                                          </p:val>
                                        </p:tav>
                                        <p:tav tm="100000">
                                          <p:val>
                                            <p:strVal val="ppt_w"/>
                                          </p:val>
                                        </p:tav>
                                      </p:tavLst>
                                    </p:anim>
                                    <p:anim calcmode="lin" valueType="num">
                                      <p:cBhvr>
                                        <p:cTn id="42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9" dur="1" fill="hold">
                                          <p:stCondLst>
                                            <p:cond delay="1999"/>
                                          </p:stCondLst>
                                        </p:cTn>
                                        <p:tgtEl>
                                          <p:spTgt spid="17"/>
                                        </p:tgtEl>
                                        <p:attrNameLst>
                                          <p:attrName>style.visibility</p:attrName>
                                        </p:attrNameLst>
                                      </p:cBhvr>
                                      <p:to>
                                        <p:strVal val="hidden"/>
                                      </p:to>
                                    </p:set>
                                  </p:childTnLst>
                                </p:cTn>
                              </p:par>
                              <p:par>
                                <p:cTn id="430" presetID="19" presetClass="exit" presetSubtype="5" fill="hold" grpId="3" nodeType="withEffect">
                                  <p:stCondLst>
                                    <p:cond delay="0"/>
                                  </p:stCondLst>
                                  <p:childTnLst>
                                    <p:anim calcmode="lin" valueType="num">
                                      <p:cBhvr>
                                        <p:cTn id="431" dur="2000"/>
                                        <p:tgtEl>
                                          <p:spTgt spid="18"/>
                                        </p:tgtEl>
                                        <p:attrNameLst>
                                          <p:attrName>ppt_w</p:attrName>
                                        </p:attrNameLst>
                                      </p:cBhvr>
                                      <p:tavLst>
                                        <p:tav tm="0">
                                          <p:val>
                                            <p:strVal val="ppt_w"/>
                                          </p:val>
                                        </p:tav>
                                        <p:tav tm="100000">
                                          <p:val>
                                            <p:strVal val="ppt_w"/>
                                          </p:val>
                                        </p:tav>
                                      </p:tavLst>
                                    </p:anim>
                                    <p:anim calcmode="lin" valueType="num">
                                      <p:cBhvr>
                                        <p:cTn id="432"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3" dur="1" fill="hold">
                                          <p:stCondLst>
                                            <p:cond delay="1999"/>
                                          </p:stCondLst>
                                        </p:cTn>
                                        <p:tgtEl>
                                          <p:spTgt spid="18"/>
                                        </p:tgtEl>
                                        <p:attrNameLst>
                                          <p:attrName>style.visibility</p:attrName>
                                        </p:attrNameLst>
                                      </p:cBhvr>
                                      <p:to>
                                        <p:strVal val="hidden"/>
                                      </p:to>
                                    </p:set>
                                  </p:childTnLst>
                                </p:cTn>
                              </p:par>
                              <p:par>
                                <p:cTn id="434" presetID="19" presetClass="exit" presetSubtype="5" fill="hold" grpId="3" nodeType="withEffect">
                                  <p:stCondLst>
                                    <p:cond delay="0"/>
                                  </p:stCondLst>
                                  <p:childTnLst>
                                    <p:anim calcmode="lin" valueType="num">
                                      <p:cBhvr>
                                        <p:cTn id="435" dur="2000"/>
                                        <p:tgtEl>
                                          <p:spTgt spid="19"/>
                                        </p:tgtEl>
                                        <p:attrNameLst>
                                          <p:attrName>ppt_w</p:attrName>
                                        </p:attrNameLst>
                                      </p:cBhvr>
                                      <p:tavLst>
                                        <p:tav tm="0">
                                          <p:val>
                                            <p:strVal val="ppt_w"/>
                                          </p:val>
                                        </p:tav>
                                        <p:tav tm="100000">
                                          <p:val>
                                            <p:strVal val="ppt_w"/>
                                          </p:val>
                                        </p:tav>
                                      </p:tavLst>
                                    </p:anim>
                                    <p:anim calcmode="lin" valueType="num">
                                      <p:cBhvr>
                                        <p:cTn id="436"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7" dur="1" fill="hold">
                                          <p:stCondLst>
                                            <p:cond delay="1999"/>
                                          </p:stCondLst>
                                        </p:cTn>
                                        <p:tgtEl>
                                          <p:spTgt spid="19"/>
                                        </p:tgtEl>
                                        <p:attrNameLst>
                                          <p:attrName>style.visibility</p:attrName>
                                        </p:attrNameLst>
                                      </p:cBhvr>
                                      <p:to>
                                        <p:strVal val="hidden"/>
                                      </p:to>
                                    </p:set>
                                  </p:childTnLst>
                                </p:cTn>
                              </p:par>
                              <p:par>
                                <p:cTn id="438" presetID="19" presetClass="exit" presetSubtype="5" fill="hold" grpId="3" nodeType="withEffect">
                                  <p:stCondLst>
                                    <p:cond delay="0"/>
                                  </p:stCondLst>
                                  <p:childTnLst>
                                    <p:anim calcmode="lin" valueType="num">
                                      <p:cBhvr>
                                        <p:cTn id="439" dur="2000"/>
                                        <p:tgtEl>
                                          <p:spTgt spid="28"/>
                                        </p:tgtEl>
                                        <p:attrNameLst>
                                          <p:attrName>ppt_w</p:attrName>
                                        </p:attrNameLst>
                                      </p:cBhvr>
                                      <p:tavLst>
                                        <p:tav tm="0">
                                          <p:val>
                                            <p:strVal val="ppt_w"/>
                                          </p:val>
                                        </p:tav>
                                        <p:tav tm="100000">
                                          <p:val>
                                            <p:strVal val="ppt_w"/>
                                          </p:val>
                                        </p:tav>
                                      </p:tavLst>
                                    </p:anim>
                                    <p:anim calcmode="lin" valueType="num">
                                      <p:cBhvr>
                                        <p:cTn id="440"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1" dur="1" fill="hold">
                                          <p:stCondLst>
                                            <p:cond delay="1999"/>
                                          </p:stCondLst>
                                        </p:cTn>
                                        <p:tgtEl>
                                          <p:spTgt spid="28"/>
                                        </p:tgtEl>
                                        <p:attrNameLst>
                                          <p:attrName>style.visibility</p:attrName>
                                        </p:attrNameLst>
                                      </p:cBhvr>
                                      <p:to>
                                        <p:strVal val="hidden"/>
                                      </p:to>
                                    </p:set>
                                  </p:childTnLst>
                                </p:cTn>
                              </p:par>
                              <p:par>
                                <p:cTn id="442" presetID="19" presetClass="exit" presetSubtype="5" fill="hold" grpId="3" nodeType="withEffect">
                                  <p:stCondLst>
                                    <p:cond delay="0"/>
                                  </p:stCondLst>
                                  <p:childTnLst>
                                    <p:anim calcmode="lin" valueType="num">
                                      <p:cBhvr>
                                        <p:cTn id="443" dur="2000"/>
                                        <p:tgtEl>
                                          <p:spTgt spid="29"/>
                                        </p:tgtEl>
                                        <p:attrNameLst>
                                          <p:attrName>ppt_w</p:attrName>
                                        </p:attrNameLst>
                                      </p:cBhvr>
                                      <p:tavLst>
                                        <p:tav tm="0">
                                          <p:val>
                                            <p:strVal val="ppt_w"/>
                                          </p:val>
                                        </p:tav>
                                        <p:tav tm="100000">
                                          <p:val>
                                            <p:strVal val="ppt_w"/>
                                          </p:val>
                                        </p:tav>
                                      </p:tavLst>
                                    </p:anim>
                                    <p:anim calcmode="lin" valueType="num">
                                      <p:cBhvr>
                                        <p:cTn id="444"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5" dur="1" fill="hold">
                                          <p:stCondLst>
                                            <p:cond delay="1999"/>
                                          </p:stCondLst>
                                        </p:cTn>
                                        <p:tgtEl>
                                          <p:spTgt spid="29"/>
                                        </p:tgtEl>
                                        <p:attrNameLst>
                                          <p:attrName>style.visibility</p:attrName>
                                        </p:attrNameLst>
                                      </p:cBhvr>
                                      <p:to>
                                        <p:strVal val="hidden"/>
                                      </p:to>
                                    </p:set>
                                  </p:childTnLst>
                                </p:cTn>
                              </p:par>
                              <p:par>
                                <p:cTn id="446" presetID="19" presetClass="exit" presetSubtype="5" fill="hold" grpId="3" nodeType="withEffect">
                                  <p:stCondLst>
                                    <p:cond delay="0"/>
                                  </p:stCondLst>
                                  <p:childTnLst>
                                    <p:anim calcmode="lin" valueType="num">
                                      <p:cBhvr>
                                        <p:cTn id="447" dur="2000"/>
                                        <p:tgtEl>
                                          <p:spTgt spid="30"/>
                                        </p:tgtEl>
                                        <p:attrNameLst>
                                          <p:attrName>ppt_w</p:attrName>
                                        </p:attrNameLst>
                                      </p:cBhvr>
                                      <p:tavLst>
                                        <p:tav tm="0">
                                          <p:val>
                                            <p:strVal val="ppt_w"/>
                                          </p:val>
                                        </p:tav>
                                        <p:tav tm="100000">
                                          <p:val>
                                            <p:strVal val="ppt_w"/>
                                          </p:val>
                                        </p:tav>
                                      </p:tavLst>
                                    </p:anim>
                                    <p:anim calcmode="lin" valueType="num">
                                      <p:cBhvr>
                                        <p:cTn id="448"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9" dur="1" fill="hold">
                                          <p:stCondLst>
                                            <p:cond delay="1999"/>
                                          </p:stCondLst>
                                        </p:cTn>
                                        <p:tgtEl>
                                          <p:spTgt spid="30"/>
                                        </p:tgtEl>
                                        <p:attrNameLst>
                                          <p:attrName>style.visibility</p:attrName>
                                        </p:attrNameLst>
                                      </p:cBhvr>
                                      <p:to>
                                        <p:strVal val="hidden"/>
                                      </p:to>
                                    </p:set>
                                  </p:childTnLst>
                                </p:cTn>
                              </p:par>
                              <p:par>
                                <p:cTn id="450" presetID="19" presetClass="exit" presetSubtype="5" fill="hold" grpId="3" nodeType="withEffect">
                                  <p:stCondLst>
                                    <p:cond delay="0"/>
                                  </p:stCondLst>
                                  <p:childTnLst>
                                    <p:anim calcmode="lin" valueType="num">
                                      <p:cBhvr>
                                        <p:cTn id="451" dur="2000"/>
                                        <p:tgtEl>
                                          <p:spTgt spid="31"/>
                                        </p:tgtEl>
                                        <p:attrNameLst>
                                          <p:attrName>ppt_w</p:attrName>
                                        </p:attrNameLst>
                                      </p:cBhvr>
                                      <p:tavLst>
                                        <p:tav tm="0">
                                          <p:val>
                                            <p:strVal val="ppt_w"/>
                                          </p:val>
                                        </p:tav>
                                        <p:tav tm="100000">
                                          <p:val>
                                            <p:strVal val="ppt_w"/>
                                          </p:val>
                                        </p:tav>
                                      </p:tavLst>
                                    </p:anim>
                                    <p:anim calcmode="lin" valueType="num">
                                      <p:cBhvr>
                                        <p:cTn id="452"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3" dur="1" fill="hold">
                                          <p:stCondLst>
                                            <p:cond delay="1999"/>
                                          </p:stCondLst>
                                        </p:cTn>
                                        <p:tgtEl>
                                          <p:spTgt spid="31"/>
                                        </p:tgtEl>
                                        <p:attrNameLst>
                                          <p:attrName>style.visibility</p:attrName>
                                        </p:attrNameLst>
                                      </p:cBhvr>
                                      <p:to>
                                        <p:strVal val="hidden"/>
                                      </p:to>
                                    </p:set>
                                  </p:childTnLst>
                                </p:cTn>
                              </p:par>
                              <p:par>
                                <p:cTn id="454" presetID="19" presetClass="exit" presetSubtype="5" fill="hold" grpId="3" nodeType="withEffect">
                                  <p:stCondLst>
                                    <p:cond delay="0"/>
                                  </p:stCondLst>
                                  <p:childTnLst>
                                    <p:anim calcmode="lin" valueType="num">
                                      <p:cBhvr>
                                        <p:cTn id="455" dur="2000"/>
                                        <p:tgtEl>
                                          <p:spTgt spid="32"/>
                                        </p:tgtEl>
                                        <p:attrNameLst>
                                          <p:attrName>ppt_w</p:attrName>
                                        </p:attrNameLst>
                                      </p:cBhvr>
                                      <p:tavLst>
                                        <p:tav tm="0">
                                          <p:val>
                                            <p:strVal val="ppt_w"/>
                                          </p:val>
                                        </p:tav>
                                        <p:tav tm="100000">
                                          <p:val>
                                            <p:strVal val="ppt_w"/>
                                          </p:val>
                                        </p:tav>
                                      </p:tavLst>
                                    </p:anim>
                                    <p:anim calcmode="lin" valueType="num">
                                      <p:cBhvr>
                                        <p:cTn id="456"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7" dur="1" fill="hold">
                                          <p:stCondLst>
                                            <p:cond delay="1999"/>
                                          </p:stCondLst>
                                        </p:cTn>
                                        <p:tgtEl>
                                          <p:spTgt spid="32"/>
                                        </p:tgtEl>
                                        <p:attrNameLst>
                                          <p:attrName>style.visibility</p:attrName>
                                        </p:attrNameLst>
                                      </p:cBhvr>
                                      <p:to>
                                        <p:strVal val="hidden"/>
                                      </p:to>
                                    </p:set>
                                  </p:childTnLst>
                                </p:cTn>
                              </p:par>
                              <p:par>
                                <p:cTn id="458" presetID="19" presetClass="exit" presetSubtype="5" fill="hold" grpId="3" nodeType="withEffect">
                                  <p:stCondLst>
                                    <p:cond delay="0"/>
                                  </p:stCondLst>
                                  <p:childTnLst>
                                    <p:anim calcmode="lin" valueType="num">
                                      <p:cBhvr>
                                        <p:cTn id="459" dur="2000"/>
                                        <p:tgtEl>
                                          <p:spTgt spid="33"/>
                                        </p:tgtEl>
                                        <p:attrNameLst>
                                          <p:attrName>ppt_w</p:attrName>
                                        </p:attrNameLst>
                                      </p:cBhvr>
                                      <p:tavLst>
                                        <p:tav tm="0">
                                          <p:val>
                                            <p:strVal val="ppt_w"/>
                                          </p:val>
                                        </p:tav>
                                        <p:tav tm="100000">
                                          <p:val>
                                            <p:strVal val="ppt_w"/>
                                          </p:val>
                                        </p:tav>
                                      </p:tavLst>
                                    </p:anim>
                                    <p:anim calcmode="lin" valueType="num">
                                      <p:cBhvr>
                                        <p:cTn id="460"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1" dur="1" fill="hold">
                                          <p:stCondLst>
                                            <p:cond delay="1999"/>
                                          </p:stCondLst>
                                        </p:cTn>
                                        <p:tgtEl>
                                          <p:spTgt spid="33"/>
                                        </p:tgtEl>
                                        <p:attrNameLst>
                                          <p:attrName>style.visibility</p:attrName>
                                        </p:attrNameLst>
                                      </p:cBhvr>
                                      <p:to>
                                        <p:strVal val="hidden"/>
                                      </p:to>
                                    </p:set>
                                  </p:childTnLst>
                                </p:cTn>
                              </p:par>
                              <p:par>
                                <p:cTn id="462" presetID="19" presetClass="exit" presetSubtype="5" fill="hold" grpId="3" nodeType="withEffect">
                                  <p:stCondLst>
                                    <p:cond delay="0"/>
                                  </p:stCondLst>
                                  <p:childTnLst>
                                    <p:anim calcmode="lin" valueType="num">
                                      <p:cBhvr>
                                        <p:cTn id="463" dur="2000"/>
                                        <p:tgtEl>
                                          <p:spTgt spid="34"/>
                                        </p:tgtEl>
                                        <p:attrNameLst>
                                          <p:attrName>ppt_w</p:attrName>
                                        </p:attrNameLst>
                                      </p:cBhvr>
                                      <p:tavLst>
                                        <p:tav tm="0">
                                          <p:val>
                                            <p:strVal val="ppt_w"/>
                                          </p:val>
                                        </p:tav>
                                        <p:tav tm="100000">
                                          <p:val>
                                            <p:strVal val="ppt_w"/>
                                          </p:val>
                                        </p:tav>
                                      </p:tavLst>
                                    </p:anim>
                                    <p:anim calcmode="lin" valueType="num">
                                      <p:cBhvr>
                                        <p:cTn id="464"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5" dur="1" fill="hold">
                                          <p:stCondLst>
                                            <p:cond delay="1999"/>
                                          </p:stCondLst>
                                        </p:cTn>
                                        <p:tgtEl>
                                          <p:spTgt spid="34"/>
                                        </p:tgtEl>
                                        <p:attrNameLst>
                                          <p:attrName>style.visibility</p:attrName>
                                        </p:attrNameLst>
                                      </p:cBhvr>
                                      <p:to>
                                        <p:strVal val="hidden"/>
                                      </p:to>
                                    </p:set>
                                  </p:childTnLst>
                                </p:cTn>
                              </p:par>
                              <p:par>
                                <p:cTn id="466" presetID="19" presetClass="exit" presetSubtype="5" fill="hold" grpId="3" nodeType="withEffect">
                                  <p:stCondLst>
                                    <p:cond delay="0"/>
                                  </p:stCondLst>
                                  <p:childTnLst>
                                    <p:anim calcmode="lin" valueType="num">
                                      <p:cBhvr>
                                        <p:cTn id="467" dur="2000"/>
                                        <p:tgtEl>
                                          <p:spTgt spid="35"/>
                                        </p:tgtEl>
                                        <p:attrNameLst>
                                          <p:attrName>ppt_w</p:attrName>
                                        </p:attrNameLst>
                                      </p:cBhvr>
                                      <p:tavLst>
                                        <p:tav tm="0">
                                          <p:val>
                                            <p:strVal val="ppt_w"/>
                                          </p:val>
                                        </p:tav>
                                        <p:tav tm="100000">
                                          <p:val>
                                            <p:strVal val="ppt_w"/>
                                          </p:val>
                                        </p:tav>
                                      </p:tavLst>
                                    </p:anim>
                                    <p:anim calcmode="lin" valueType="num">
                                      <p:cBhvr>
                                        <p:cTn id="468"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9" dur="1" fill="hold">
                                          <p:stCondLst>
                                            <p:cond delay="1999"/>
                                          </p:stCondLst>
                                        </p:cTn>
                                        <p:tgtEl>
                                          <p:spTgt spid="35"/>
                                        </p:tgtEl>
                                        <p:attrNameLst>
                                          <p:attrName>style.visibility</p:attrName>
                                        </p:attrNameLst>
                                      </p:cBhvr>
                                      <p:to>
                                        <p:strVal val="hidden"/>
                                      </p:to>
                                    </p:set>
                                  </p:childTnLst>
                                </p:cTn>
                              </p:par>
                              <p:par>
                                <p:cTn id="470" presetID="3" presetClass="exit" presetSubtype="5" fill="hold" grpId="4" nodeType="withEffect">
                                  <p:stCondLst>
                                    <p:cond delay="0"/>
                                  </p:stCondLst>
                                  <p:childTnLst>
                                    <p:animEffect transition="out" filter="blinds(vertical)">
                                      <p:cBhvr>
                                        <p:cTn id="471" dur="2000"/>
                                        <p:tgtEl>
                                          <p:spTgt spid="5"/>
                                        </p:tgtEl>
                                      </p:cBhvr>
                                    </p:animEffect>
                                    <p:set>
                                      <p:cBhvr>
                                        <p:cTn id="472" dur="1" fill="hold">
                                          <p:stCondLst>
                                            <p:cond delay="1999"/>
                                          </p:stCondLst>
                                        </p:cTn>
                                        <p:tgtEl>
                                          <p:spTgt spid="5"/>
                                        </p:tgtEl>
                                        <p:attrNameLst>
                                          <p:attrName>style.visibility</p:attrName>
                                        </p:attrNameLst>
                                      </p:cBhvr>
                                      <p:to>
                                        <p:strVal val="hidden"/>
                                      </p:to>
                                    </p:set>
                                  </p:childTnLst>
                                </p:cTn>
                              </p:par>
                              <p:par>
                                <p:cTn id="473" presetID="3" presetClass="exit" presetSubtype="5" fill="hold" grpId="4" nodeType="withEffect">
                                  <p:stCondLst>
                                    <p:cond delay="0"/>
                                  </p:stCondLst>
                                  <p:childTnLst>
                                    <p:animEffect transition="out" filter="blinds(vertical)">
                                      <p:cBhvr>
                                        <p:cTn id="474" dur="2000"/>
                                        <p:tgtEl>
                                          <p:spTgt spid="7"/>
                                        </p:tgtEl>
                                      </p:cBhvr>
                                    </p:animEffect>
                                    <p:set>
                                      <p:cBhvr>
                                        <p:cTn id="475" dur="1" fill="hold">
                                          <p:stCondLst>
                                            <p:cond delay="1999"/>
                                          </p:stCondLst>
                                        </p:cTn>
                                        <p:tgtEl>
                                          <p:spTgt spid="7"/>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10"/>
                                        </p:tgtEl>
                                      </p:cBhvr>
                                    </p:animEffect>
                                    <p:set>
                                      <p:cBhvr>
                                        <p:cTn id="478" dur="1" fill="hold">
                                          <p:stCondLst>
                                            <p:cond delay="1999"/>
                                          </p:stCondLst>
                                        </p:cTn>
                                        <p:tgtEl>
                                          <p:spTgt spid="10"/>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11"/>
                                        </p:tgtEl>
                                      </p:cBhvr>
                                    </p:animEffect>
                                    <p:set>
                                      <p:cBhvr>
                                        <p:cTn id="481" dur="1" fill="hold">
                                          <p:stCondLst>
                                            <p:cond delay="1999"/>
                                          </p:stCondLst>
                                        </p:cTn>
                                        <p:tgtEl>
                                          <p:spTgt spid="11"/>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16"/>
                                        </p:tgtEl>
                                      </p:cBhvr>
                                    </p:animEffect>
                                    <p:set>
                                      <p:cBhvr>
                                        <p:cTn id="484" dur="1" fill="hold">
                                          <p:stCondLst>
                                            <p:cond delay="1999"/>
                                          </p:stCondLst>
                                        </p:cTn>
                                        <p:tgtEl>
                                          <p:spTgt spid="16"/>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17"/>
                                        </p:tgtEl>
                                      </p:cBhvr>
                                    </p:animEffect>
                                    <p:set>
                                      <p:cBhvr>
                                        <p:cTn id="487" dur="1" fill="hold">
                                          <p:stCondLst>
                                            <p:cond delay="1999"/>
                                          </p:stCondLst>
                                        </p:cTn>
                                        <p:tgtEl>
                                          <p:spTgt spid="17"/>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18"/>
                                        </p:tgtEl>
                                      </p:cBhvr>
                                    </p:animEffect>
                                    <p:set>
                                      <p:cBhvr>
                                        <p:cTn id="490" dur="1" fill="hold">
                                          <p:stCondLst>
                                            <p:cond delay="1999"/>
                                          </p:stCondLst>
                                        </p:cTn>
                                        <p:tgtEl>
                                          <p:spTgt spid="18"/>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19"/>
                                        </p:tgtEl>
                                      </p:cBhvr>
                                    </p:animEffect>
                                    <p:set>
                                      <p:cBhvr>
                                        <p:cTn id="493" dur="1" fill="hold">
                                          <p:stCondLst>
                                            <p:cond delay="1999"/>
                                          </p:stCondLst>
                                        </p:cTn>
                                        <p:tgtEl>
                                          <p:spTgt spid="19"/>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28"/>
                                        </p:tgtEl>
                                      </p:cBhvr>
                                    </p:animEffect>
                                    <p:set>
                                      <p:cBhvr>
                                        <p:cTn id="496" dur="1" fill="hold">
                                          <p:stCondLst>
                                            <p:cond delay="1999"/>
                                          </p:stCondLst>
                                        </p:cTn>
                                        <p:tgtEl>
                                          <p:spTgt spid="28"/>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29"/>
                                        </p:tgtEl>
                                      </p:cBhvr>
                                    </p:animEffect>
                                    <p:set>
                                      <p:cBhvr>
                                        <p:cTn id="499" dur="1" fill="hold">
                                          <p:stCondLst>
                                            <p:cond delay="1999"/>
                                          </p:stCondLst>
                                        </p:cTn>
                                        <p:tgtEl>
                                          <p:spTgt spid="29"/>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30"/>
                                        </p:tgtEl>
                                      </p:cBhvr>
                                    </p:animEffect>
                                    <p:set>
                                      <p:cBhvr>
                                        <p:cTn id="502" dur="1" fill="hold">
                                          <p:stCondLst>
                                            <p:cond delay="1999"/>
                                          </p:stCondLst>
                                        </p:cTn>
                                        <p:tgtEl>
                                          <p:spTgt spid="30"/>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31"/>
                                        </p:tgtEl>
                                      </p:cBhvr>
                                    </p:animEffect>
                                    <p:set>
                                      <p:cBhvr>
                                        <p:cTn id="505" dur="1" fill="hold">
                                          <p:stCondLst>
                                            <p:cond delay="1999"/>
                                          </p:stCondLst>
                                        </p:cTn>
                                        <p:tgtEl>
                                          <p:spTgt spid="31"/>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32"/>
                                        </p:tgtEl>
                                      </p:cBhvr>
                                    </p:animEffect>
                                    <p:set>
                                      <p:cBhvr>
                                        <p:cTn id="508" dur="1" fill="hold">
                                          <p:stCondLst>
                                            <p:cond delay="1999"/>
                                          </p:stCondLst>
                                        </p:cTn>
                                        <p:tgtEl>
                                          <p:spTgt spid="32"/>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33"/>
                                        </p:tgtEl>
                                      </p:cBhvr>
                                    </p:animEffect>
                                    <p:set>
                                      <p:cBhvr>
                                        <p:cTn id="511" dur="1" fill="hold">
                                          <p:stCondLst>
                                            <p:cond delay="1999"/>
                                          </p:stCondLst>
                                        </p:cTn>
                                        <p:tgtEl>
                                          <p:spTgt spid="33"/>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34"/>
                                        </p:tgtEl>
                                      </p:cBhvr>
                                    </p:animEffect>
                                    <p:set>
                                      <p:cBhvr>
                                        <p:cTn id="514" dur="1" fill="hold">
                                          <p:stCondLst>
                                            <p:cond delay="1999"/>
                                          </p:stCondLst>
                                        </p:cTn>
                                        <p:tgtEl>
                                          <p:spTgt spid="34"/>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35"/>
                                        </p:tgtEl>
                                      </p:cBhvr>
                                    </p:animEffect>
                                    <p:set>
                                      <p:cBhvr>
                                        <p:cTn id="517" dur="1" fill="hold">
                                          <p:stCondLst>
                                            <p:cond delay="1999"/>
                                          </p:stCondLst>
                                        </p:cTn>
                                        <p:tgtEl>
                                          <p:spTgt spid="35"/>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4"/>
                                        </p:tgtEl>
                                      </p:cBhvr>
                                    </p:animEffect>
                                    <p:set>
                                      <p:cBhvr>
                                        <p:cTn id="520" dur="1" fill="hold">
                                          <p:stCondLst>
                                            <p:cond delay="1999"/>
                                          </p:stCondLst>
                                        </p:cTn>
                                        <p:tgtEl>
                                          <p:spTgt spid="4"/>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6"/>
                                        </p:tgtEl>
                                      </p:cBhvr>
                                    </p:animEffect>
                                    <p:set>
                                      <p:cBhvr>
                                        <p:cTn id="523" dur="1" fill="hold">
                                          <p:stCondLst>
                                            <p:cond delay="1999"/>
                                          </p:stCondLst>
                                        </p:cTn>
                                        <p:tgtEl>
                                          <p:spTgt spid="6"/>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8"/>
                                        </p:tgtEl>
                                      </p:cBhvr>
                                    </p:animEffect>
                                    <p:set>
                                      <p:cBhvr>
                                        <p:cTn id="526" dur="1" fill="hold">
                                          <p:stCondLst>
                                            <p:cond delay="1999"/>
                                          </p:stCondLst>
                                        </p:cTn>
                                        <p:tgtEl>
                                          <p:spTgt spid="8"/>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9"/>
                                        </p:tgtEl>
                                      </p:cBhvr>
                                    </p:animEffect>
                                    <p:set>
                                      <p:cBhvr>
                                        <p:cTn id="529" dur="1" fill="hold">
                                          <p:stCondLst>
                                            <p:cond delay="1999"/>
                                          </p:stCondLst>
                                        </p:cTn>
                                        <p:tgtEl>
                                          <p:spTgt spid="9"/>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12"/>
                                        </p:tgtEl>
                                      </p:cBhvr>
                                    </p:animEffect>
                                    <p:set>
                                      <p:cBhvr>
                                        <p:cTn id="532" dur="1" fill="hold">
                                          <p:stCondLst>
                                            <p:cond delay="1999"/>
                                          </p:stCondLst>
                                        </p:cTn>
                                        <p:tgtEl>
                                          <p:spTgt spid="12"/>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13"/>
                                        </p:tgtEl>
                                      </p:cBhvr>
                                    </p:animEffect>
                                    <p:set>
                                      <p:cBhvr>
                                        <p:cTn id="535" dur="1" fill="hold">
                                          <p:stCondLst>
                                            <p:cond delay="1999"/>
                                          </p:stCondLst>
                                        </p:cTn>
                                        <p:tgtEl>
                                          <p:spTgt spid="13"/>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14"/>
                                        </p:tgtEl>
                                      </p:cBhvr>
                                    </p:animEffect>
                                    <p:set>
                                      <p:cBhvr>
                                        <p:cTn id="538" dur="1" fill="hold">
                                          <p:stCondLst>
                                            <p:cond delay="1999"/>
                                          </p:stCondLst>
                                        </p:cTn>
                                        <p:tgtEl>
                                          <p:spTgt spid="14"/>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15"/>
                                        </p:tgtEl>
                                      </p:cBhvr>
                                    </p:animEffect>
                                    <p:set>
                                      <p:cBhvr>
                                        <p:cTn id="541" dur="1" fill="hold">
                                          <p:stCondLst>
                                            <p:cond delay="1999"/>
                                          </p:stCondLst>
                                        </p:cTn>
                                        <p:tgtEl>
                                          <p:spTgt spid="15"/>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20"/>
                                        </p:tgtEl>
                                      </p:cBhvr>
                                    </p:animEffect>
                                    <p:set>
                                      <p:cBhvr>
                                        <p:cTn id="544" dur="1" fill="hold">
                                          <p:stCondLst>
                                            <p:cond delay="1999"/>
                                          </p:stCondLst>
                                        </p:cTn>
                                        <p:tgtEl>
                                          <p:spTgt spid="20"/>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1"/>
                                        </p:tgtEl>
                                      </p:cBhvr>
                                    </p:animEffect>
                                    <p:set>
                                      <p:cBhvr>
                                        <p:cTn id="547" dur="1" fill="hold">
                                          <p:stCondLst>
                                            <p:cond delay="1999"/>
                                          </p:stCondLst>
                                        </p:cTn>
                                        <p:tgtEl>
                                          <p:spTgt spid="21"/>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2"/>
                                        </p:tgtEl>
                                      </p:cBhvr>
                                    </p:animEffect>
                                    <p:set>
                                      <p:cBhvr>
                                        <p:cTn id="550" dur="1" fill="hold">
                                          <p:stCondLst>
                                            <p:cond delay="1999"/>
                                          </p:stCondLst>
                                        </p:cTn>
                                        <p:tgtEl>
                                          <p:spTgt spid="22"/>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3"/>
                                        </p:tgtEl>
                                      </p:cBhvr>
                                    </p:animEffect>
                                    <p:set>
                                      <p:cBhvr>
                                        <p:cTn id="553" dur="1" fill="hold">
                                          <p:stCondLst>
                                            <p:cond delay="1999"/>
                                          </p:stCondLst>
                                        </p:cTn>
                                        <p:tgtEl>
                                          <p:spTgt spid="23"/>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4"/>
                                        </p:tgtEl>
                                      </p:cBhvr>
                                    </p:animEffect>
                                    <p:set>
                                      <p:cBhvr>
                                        <p:cTn id="556" dur="1" fill="hold">
                                          <p:stCondLst>
                                            <p:cond delay="1999"/>
                                          </p:stCondLst>
                                        </p:cTn>
                                        <p:tgtEl>
                                          <p:spTgt spid="24"/>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25"/>
                                        </p:tgtEl>
                                      </p:cBhvr>
                                    </p:animEffect>
                                    <p:set>
                                      <p:cBhvr>
                                        <p:cTn id="559" dur="1" fill="hold">
                                          <p:stCondLst>
                                            <p:cond delay="1999"/>
                                          </p:stCondLst>
                                        </p:cTn>
                                        <p:tgtEl>
                                          <p:spTgt spid="25"/>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26"/>
                                        </p:tgtEl>
                                      </p:cBhvr>
                                    </p:animEffect>
                                    <p:set>
                                      <p:cBhvr>
                                        <p:cTn id="562" dur="1" fill="hold">
                                          <p:stCondLst>
                                            <p:cond delay="1999"/>
                                          </p:stCondLst>
                                        </p:cTn>
                                        <p:tgtEl>
                                          <p:spTgt spid="26"/>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27"/>
                                        </p:tgtEl>
                                      </p:cBhvr>
                                    </p:animEffect>
                                    <p:set>
                                      <p:cBhvr>
                                        <p:cTn id="565" dur="1" fill="hold">
                                          <p:stCondLst>
                                            <p:cond delay="1999"/>
                                          </p:stCondLst>
                                        </p:cTn>
                                        <p:tgtEl>
                                          <p:spTgt spid="27"/>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6"/>
                                        </p:tgtEl>
                                      </p:cBhvr>
                                    </p:animEffect>
                                    <p:set>
                                      <p:cBhvr>
                                        <p:cTn id="568" dur="1" fill="hold">
                                          <p:stCondLst>
                                            <p:cond delay="1999"/>
                                          </p:stCondLst>
                                        </p:cTn>
                                        <p:tgtEl>
                                          <p:spTgt spid="36"/>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par>
                                <p:cTn id="575" presetID="16" presetClass="entr" presetSubtype="37" fill="hold" nodeType="withEffect">
                                  <p:stCondLst>
                                    <p:cond delay="0"/>
                                  </p:stCondLst>
                                  <p:childTnLst>
                                    <p:set>
                                      <p:cBhvr>
                                        <p:cTn id="576" dur="1" fill="hold">
                                          <p:stCondLst>
                                            <p:cond delay="0"/>
                                          </p:stCondLst>
                                        </p:cTn>
                                        <p:tgtEl>
                                          <p:spTgt spid="2"/>
                                        </p:tgtEl>
                                        <p:attrNameLst>
                                          <p:attrName>style.visibility</p:attrName>
                                        </p:attrNameLst>
                                      </p:cBhvr>
                                      <p:to>
                                        <p:strVal val="visible"/>
                                      </p:to>
                                    </p:set>
                                    <p:animEffect transition="in" filter="barn(outVertical)">
                                      <p:cBhvr>
                                        <p:cTn id="57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2857488" y="1500180"/>
            <a:ext cx="2747868" cy="1323439"/>
          </a:xfrm>
          <a:prstGeom prst="rect">
            <a:avLst/>
          </a:prstGeom>
          <a:noFill/>
        </p:spPr>
        <p:txBody>
          <a:bodyPr wrap="none" rtlCol="0">
            <a:spAutoFit/>
          </a:bodyPr>
          <a:lstStyle/>
          <a:p>
            <a:pPr algn="ctr"/>
            <a:r>
              <a:rPr lang="es-PE" sz="2000" dirty="0" smtClean="0"/>
              <a:t>Es primavera!, lilas y rosas</a:t>
            </a:r>
            <a:br>
              <a:rPr lang="es-PE" sz="2000" dirty="0" smtClean="0"/>
            </a:br>
            <a:r>
              <a:rPr lang="es-PE" sz="2000" dirty="0" smtClean="0"/>
              <a:t>con su perfume llenan mi hogar,</a:t>
            </a:r>
            <a:br>
              <a:rPr lang="es-PE" sz="2000" dirty="0" smtClean="0"/>
            </a:br>
            <a:r>
              <a:rPr lang="es-PE" sz="2000" dirty="0" smtClean="0"/>
              <a:t>con sus ramitas llenas de flores</a:t>
            </a:r>
            <a:br>
              <a:rPr lang="es-PE" sz="2000" dirty="0" smtClean="0"/>
            </a:br>
            <a:r>
              <a:rPr lang="es-PE" sz="2000" dirty="0" smtClean="0"/>
              <a:t>vuelven mi patio a colorear</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pexels-photo-37124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8" name="27 Luna"/>
          <p:cNvSpPr/>
          <p:nvPr/>
        </p:nvSpPr>
        <p:spPr>
          <a:xfrm rot="13438146">
            <a:off x="365886" y="113235"/>
            <a:ext cx="785818" cy="137126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223471">
            <a:off x="8011269" y="93087"/>
            <a:ext cx="785818" cy="137126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416338">
            <a:off x="347488" y="3679434"/>
            <a:ext cx="785818" cy="137126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83783">
            <a:off x="7985436" y="3698412"/>
            <a:ext cx="785818" cy="137126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3438146">
            <a:off x="728241" y="517338"/>
            <a:ext cx="721714" cy="115456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9382009">
            <a:off x="7704129" y="458133"/>
            <a:ext cx="721714" cy="115456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una"/>
          <p:cNvSpPr/>
          <p:nvPr/>
        </p:nvSpPr>
        <p:spPr>
          <a:xfrm rot="1761480">
            <a:off x="7640538" y="3599055"/>
            <a:ext cx="721714" cy="115456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una"/>
          <p:cNvSpPr/>
          <p:nvPr/>
        </p:nvSpPr>
        <p:spPr>
          <a:xfrm rot="8672120">
            <a:off x="768023" y="3531275"/>
            <a:ext cx="721714" cy="115456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una"/>
          <p:cNvSpPr/>
          <p:nvPr/>
        </p:nvSpPr>
        <p:spPr>
          <a:xfrm rot="8672120">
            <a:off x="1144109" y="3333763"/>
            <a:ext cx="721714" cy="97344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3205182">
            <a:off x="1079630" y="890985"/>
            <a:ext cx="675705" cy="978604"/>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9173878">
            <a:off x="7380436" y="816615"/>
            <a:ext cx="675705" cy="978604"/>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una"/>
          <p:cNvSpPr/>
          <p:nvPr/>
        </p:nvSpPr>
        <p:spPr>
          <a:xfrm rot="1908778">
            <a:off x="7279514" y="3462162"/>
            <a:ext cx="675705" cy="978604"/>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una"/>
          <p:cNvSpPr/>
          <p:nvPr/>
        </p:nvSpPr>
        <p:spPr>
          <a:xfrm rot="13205182">
            <a:off x="1435096" y="1244922"/>
            <a:ext cx="607081" cy="79627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9203646">
            <a:off x="7051048" y="1169145"/>
            <a:ext cx="607081" cy="79627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una"/>
          <p:cNvSpPr/>
          <p:nvPr/>
        </p:nvSpPr>
        <p:spPr>
          <a:xfrm rot="8794254">
            <a:off x="1597859" y="3173175"/>
            <a:ext cx="607081" cy="79627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2007253">
            <a:off x="6955776" y="3316065"/>
            <a:ext cx="607081" cy="79627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13205182">
            <a:off x="1756795" y="1525996"/>
            <a:ext cx="564634" cy="71973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rot="19442668">
            <a:off x="6763355" y="1444069"/>
            <a:ext cx="564634" cy="679836"/>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rot="2042673">
            <a:off x="6633444" y="3167668"/>
            <a:ext cx="564634" cy="679836"/>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rot="8771553">
            <a:off x="1927312" y="3028546"/>
            <a:ext cx="564634" cy="679836"/>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rot="13205182">
            <a:off x="2041678" y="1747210"/>
            <a:ext cx="564634" cy="660992"/>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una"/>
          <p:cNvSpPr/>
          <p:nvPr/>
        </p:nvSpPr>
        <p:spPr>
          <a:xfrm rot="8771553">
            <a:off x="2199457" y="2889811"/>
            <a:ext cx="564634" cy="630919"/>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una"/>
          <p:cNvSpPr/>
          <p:nvPr/>
        </p:nvSpPr>
        <p:spPr>
          <a:xfrm rot="19442668">
            <a:off x="6477682" y="1681081"/>
            <a:ext cx="564634" cy="591055"/>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una"/>
          <p:cNvSpPr/>
          <p:nvPr/>
        </p:nvSpPr>
        <p:spPr>
          <a:xfrm rot="2042673">
            <a:off x="6342567" y="3004388"/>
            <a:ext cx="564634" cy="628331"/>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una"/>
          <p:cNvSpPr/>
          <p:nvPr/>
        </p:nvSpPr>
        <p:spPr>
          <a:xfrm rot="13205182">
            <a:off x="2335603" y="2042243"/>
            <a:ext cx="564634" cy="581979"/>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una"/>
          <p:cNvSpPr/>
          <p:nvPr/>
        </p:nvSpPr>
        <p:spPr>
          <a:xfrm rot="19442668">
            <a:off x="6191930" y="1895396"/>
            <a:ext cx="564634" cy="591055"/>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Luna"/>
          <p:cNvSpPr/>
          <p:nvPr/>
        </p:nvSpPr>
        <p:spPr>
          <a:xfrm rot="8771553">
            <a:off x="2459673" y="2734615"/>
            <a:ext cx="581460" cy="544244"/>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Luna"/>
          <p:cNvSpPr/>
          <p:nvPr/>
        </p:nvSpPr>
        <p:spPr>
          <a:xfrm rot="19442668">
            <a:off x="5875885" y="2119536"/>
            <a:ext cx="564634" cy="487870"/>
          </a:xfrm>
          <a:prstGeom prst="moon">
            <a:avLst>
              <a:gd name="adj" fmla="val 41642"/>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Luna"/>
          <p:cNvSpPr/>
          <p:nvPr/>
        </p:nvSpPr>
        <p:spPr>
          <a:xfrm rot="2042673">
            <a:off x="6101785" y="2898371"/>
            <a:ext cx="564634" cy="533775"/>
          </a:xfrm>
          <a:prstGeom prst="moon">
            <a:avLst>
              <a:gd name="adj" fmla="val 39014"/>
            </a:avLst>
          </a:prstGeom>
          <a:gradFill flip="none" rotWithShape="1">
            <a:gsLst>
              <a:gs pos="0">
                <a:schemeClr val="bg1"/>
              </a:gs>
              <a:gs pos="50000">
                <a:srgbClr val="009242">
                  <a:shade val="67500"/>
                  <a:satMod val="115000"/>
                </a:srgbClr>
              </a:gs>
              <a:gs pos="100000">
                <a:srgbClr val="00924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anim calcmode="lin" valueType="num">
                                      <p:cBhvr additive="base">
                                        <p:cTn id="9" dur="2000" fill="hold"/>
                                        <p:tgtEl>
                                          <p:spTgt spid="28"/>
                                        </p:tgtEl>
                                        <p:attrNameLst>
                                          <p:attrName>ppt_x</p:attrName>
                                        </p:attrNameLst>
                                      </p:cBhvr>
                                      <p:tavLst>
                                        <p:tav tm="0">
                                          <p:val>
                                            <p:strVal val="1+#ppt_w/2"/>
                                          </p:val>
                                        </p:tav>
                                        <p:tav tm="100000">
                                          <p:val>
                                            <p:strVal val="#ppt_x"/>
                                          </p:val>
                                        </p:tav>
                                      </p:tavLst>
                                    </p:anim>
                                    <p:anim calcmode="lin" valueType="num">
                                      <p:cBhvr additive="base">
                                        <p:cTn id="10" dur="2000" fill="hold"/>
                                        <p:tgtEl>
                                          <p:spTgt spid="28"/>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2000" fill="hold"/>
                                        <p:tgtEl>
                                          <p:spTgt spid="32"/>
                                        </p:tgtEl>
                                        <p:attrNameLst>
                                          <p:attrName>ppt_x</p:attrName>
                                        </p:attrNameLst>
                                      </p:cBhvr>
                                      <p:tavLst>
                                        <p:tav tm="0">
                                          <p:val>
                                            <p:strVal val="1+#ppt_w/2"/>
                                          </p:val>
                                        </p:tav>
                                        <p:tav tm="100000">
                                          <p:val>
                                            <p:strVal val="#ppt_x"/>
                                          </p:val>
                                        </p:tav>
                                      </p:tavLst>
                                    </p:anim>
                                    <p:anim calcmode="lin" valueType="num">
                                      <p:cBhvr additive="base">
                                        <p:cTn id="14" dur="2000" fill="hold"/>
                                        <p:tgtEl>
                                          <p:spTgt spid="32"/>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2000" fill="hold"/>
                                        <p:tgtEl>
                                          <p:spTgt spid="37"/>
                                        </p:tgtEl>
                                        <p:attrNameLst>
                                          <p:attrName>ppt_x</p:attrName>
                                        </p:attrNameLst>
                                      </p:cBhvr>
                                      <p:tavLst>
                                        <p:tav tm="0">
                                          <p:val>
                                            <p:strVal val="1+#ppt_w/2"/>
                                          </p:val>
                                        </p:tav>
                                        <p:tav tm="100000">
                                          <p:val>
                                            <p:strVal val="#ppt_x"/>
                                          </p:val>
                                        </p:tav>
                                      </p:tavLst>
                                    </p:anim>
                                    <p:anim calcmode="lin" valueType="num">
                                      <p:cBhvr additive="base">
                                        <p:cTn id="18" dur="2000" fill="hold"/>
                                        <p:tgtEl>
                                          <p:spTgt spid="3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2000" fill="hold"/>
                                        <p:tgtEl>
                                          <p:spTgt spid="40"/>
                                        </p:tgtEl>
                                        <p:attrNameLst>
                                          <p:attrName>ppt_x</p:attrName>
                                        </p:attrNameLst>
                                      </p:cBhvr>
                                      <p:tavLst>
                                        <p:tav tm="0">
                                          <p:val>
                                            <p:strVal val="1+#ppt_w/2"/>
                                          </p:val>
                                        </p:tav>
                                        <p:tav tm="100000">
                                          <p:val>
                                            <p:strVal val="#ppt_x"/>
                                          </p:val>
                                        </p:tav>
                                      </p:tavLst>
                                    </p:anim>
                                    <p:anim calcmode="lin" valueType="num">
                                      <p:cBhvr additive="base">
                                        <p:cTn id="22" dur="2000" fill="hold"/>
                                        <p:tgtEl>
                                          <p:spTgt spid="4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2000" fill="hold"/>
                                        <p:tgtEl>
                                          <p:spTgt spid="44"/>
                                        </p:tgtEl>
                                        <p:attrNameLst>
                                          <p:attrName>ppt_x</p:attrName>
                                        </p:attrNameLst>
                                      </p:cBhvr>
                                      <p:tavLst>
                                        <p:tav tm="0">
                                          <p:val>
                                            <p:strVal val="1+#ppt_w/2"/>
                                          </p:val>
                                        </p:tav>
                                        <p:tav tm="100000">
                                          <p:val>
                                            <p:strVal val="#ppt_x"/>
                                          </p:val>
                                        </p:tav>
                                      </p:tavLst>
                                    </p:anim>
                                    <p:anim calcmode="lin" valueType="num">
                                      <p:cBhvr additive="base">
                                        <p:cTn id="26" dur="2000" fill="hold"/>
                                        <p:tgtEl>
                                          <p:spTgt spid="44"/>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2000" fill="hold"/>
                                        <p:tgtEl>
                                          <p:spTgt spid="48"/>
                                        </p:tgtEl>
                                        <p:attrNameLst>
                                          <p:attrName>ppt_x</p:attrName>
                                        </p:attrNameLst>
                                      </p:cBhvr>
                                      <p:tavLst>
                                        <p:tav tm="0">
                                          <p:val>
                                            <p:strVal val="1+#ppt_w/2"/>
                                          </p:val>
                                        </p:tav>
                                        <p:tav tm="100000">
                                          <p:val>
                                            <p:strVal val="#ppt_x"/>
                                          </p:val>
                                        </p:tav>
                                      </p:tavLst>
                                    </p:anim>
                                    <p:anim calcmode="lin" valueType="num">
                                      <p:cBhvr additive="base">
                                        <p:cTn id="30" dur="2000" fill="hold"/>
                                        <p:tgtEl>
                                          <p:spTgt spid="4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2000" fill="hold"/>
                                        <p:tgtEl>
                                          <p:spTgt spid="52"/>
                                        </p:tgtEl>
                                        <p:attrNameLst>
                                          <p:attrName>ppt_x</p:attrName>
                                        </p:attrNameLst>
                                      </p:cBhvr>
                                      <p:tavLst>
                                        <p:tav tm="0">
                                          <p:val>
                                            <p:strVal val="1+#ppt_w/2"/>
                                          </p:val>
                                        </p:tav>
                                        <p:tav tm="100000">
                                          <p:val>
                                            <p:strVal val="#ppt_x"/>
                                          </p:val>
                                        </p:tav>
                                      </p:tavLst>
                                    </p:anim>
                                    <p:anim calcmode="lin" valueType="num">
                                      <p:cBhvr additive="base">
                                        <p:cTn id="34" dur="2000" fill="hold"/>
                                        <p:tgtEl>
                                          <p:spTgt spid="52"/>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2000" fill="hold"/>
                                        <p:tgtEl>
                                          <p:spTgt spid="29"/>
                                        </p:tgtEl>
                                        <p:attrNameLst>
                                          <p:attrName>ppt_x</p:attrName>
                                        </p:attrNameLst>
                                      </p:cBhvr>
                                      <p:tavLst>
                                        <p:tav tm="0">
                                          <p:val>
                                            <p:strVal val="0-#ppt_w/2"/>
                                          </p:val>
                                        </p:tav>
                                        <p:tav tm="100000">
                                          <p:val>
                                            <p:strVal val="#ppt_x"/>
                                          </p:val>
                                        </p:tav>
                                      </p:tavLst>
                                    </p:anim>
                                    <p:anim calcmode="lin" valueType="num">
                                      <p:cBhvr additive="base">
                                        <p:cTn id="38" dur="2000" fill="hold"/>
                                        <p:tgtEl>
                                          <p:spTgt spid="2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2000" fill="hold"/>
                                        <p:tgtEl>
                                          <p:spTgt spid="33"/>
                                        </p:tgtEl>
                                        <p:attrNameLst>
                                          <p:attrName>ppt_x</p:attrName>
                                        </p:attrNameLst>
                                      </p:cBhvr>
                                      <p:tavLst>
                                        <p:tav tm="0">
                                          <p:val>
                                            <p:strVal val="0-#ppt_w/2"/>
                                          </p:val>
                                        </p:tav>
                                        <p:tav tm="100000">
                                          <p:val>
                                            <p:strVal val="#ppt_x"/>
                                          </p:val>
                                        </p:tav>
                                      </p:tavLst>
                                    </p:anim>
                                    <p:anim calcmode="lin" valueType="num">
                                      <p:cBhvr additive="base">
                                        <p:cTn id="42" dur="2000" fill="hold"/>
                                        <p:tgtEl>
                                          <p:spTgt spid="3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2000" fill="hold"/>
                                        <p:tgtEl>
                                          <p:spTgt spid="38"/>
                                        </p:tgtEl>
                                        <p:attrNameLst>
                                          <p:attrName>ppt_x</p:attrName>
                                        </p:attrNameLst>
                                      </p:cBhvr>
                                      <p:tavLst>
                                        <p:tav tm="0">
                                          <p:val>
                                            <p:strVal val="0-#ppt_w/2"/>
                                          </p:val>
                                        </p:tav>
                                        <p:tav tm="100000">
                                          <p:val>
                                            <p:strVal val="#ppt_x"/>
                                          </p:val>
                                        </p:tav>
                                      </p:tavLst>
                                    </p:anim>
                                    <p:anim calcmode="lin" valueType="num">
                                      <p:cBhvr additive="base">
                                        <p:cTn id="46" dur="2000" fill="hold"/>
                                        <p:tgtEl>
                                          <p:spTgt spid="38"/>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2000" fill="hold"/>
                                        <p:tgtEl>
                                          <p:spTgt spid="41"/>
                                        </p:tgtEl>
                                        <p:attrNameLst>
                                          <p:attrName>ppt_x</p:attrName>
                                        </p:attrNameLst>
                                      </p:cBhvr>
                                      <p:tavLst>
                                        <p:tav tm="0">
                                          <p:val>
                                            <p:strVal val="0-#ppt_w/2"/>
                                          </p:val>
                                        </p:tav>
                                        <p:tav tm="100000">
                                          <p:val>
                                            <p:strVal val="#ppt_x"/>
                                          </p:val>
                                        </p:tav>
                                      </p:tavLst>
                                    </p:anim>
                                    <p:anim calcmode="lin" valueType="num">
                                      <p:cBhvr additive="base">
                                        <p:cTn id="50" dur="2000" fill="hold"/>
                                        <p:tgtEl>
                                          <p:spTgt spid="4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2000" fill="hold"/>
                                        <p:tgtEl>
                                          <p:spTgt spid="45"/>
                                        </p:tgtEl>
                                        <p:attrNameLst>
                                          <p:attrName>ppt_x</p:attrName>
                                        </p:attrNameLst>
                                      </p:cBhvr>
                                      <p:tavLst>
                                        <p:tav tm="0">
                                          <p:val>
                                            <p:strVal val="0-#ppt_w/2"/>
                                          </p:val>
                                        </p:tav>
                                        <p:tav tm="100000">
                                          <p:val>
                                            <p:strVal val="#ppt_x"/>
                                          </p:val>
                                        </p:tav>
                                      </p:tavLst>
                                    </p:anim>
                                    <p:anim calcmode="lin" valueType="num">
                                      <p:cBhvr additive="base">
                                        <p:cTn id="54" dur="2000" fill="hold"/>
                                        <p:tgtEl>
                                          <p:spTgt spid="4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additive="base">
                                        <p:cTn id="61" dur="2000" fill="hold"/>
                                        <p:tgtEl>
                                          <p:spTgt spid="53"/>
                                        </p:tgtEl>
                                        <p:attrNameLst>
                                          <p:attrName>ppt_x</p:attrName>
                                        </p:attrNameLst>
                                      </p:cBhvr>
                                      <p:tavLst>
                                        <p:tav tm="0">
                                          <p:val>
                                            <p:strVal val="0-#ppt_w/2"/>
                                          </p:val>
                                        </p:tav>
                                        <p:tav tm="100000">
                                          <p:val>
                                            <p:strVal val="#ppt_x"/>
                                          </p:val>
                                        </p:tav>
                                      </p:tavLst>
                                    </p:anim>
                                    <p:anim calcmode="lin" valueType="num">
                                      <p:cBhvr additive="base">
                                        <p:cTn id="62" dur="2000" fill="hold"/>
                                        <p:tgtEl>
                                          <p:spTgt spid="53"/>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2000" fill="hold"/>
                                        <p:tgtEl>
                                          <p:spTgt spid="55"/>
                                        </p:tgtEl>
                                        <p:attrNameLst>
                                          <p:attrName>ppt_x</p:attrName>
                                        </p:attrNameLst>
                                      </p:cBhvr>
                                      <p:tavLst>
                                        <p:tav tm="0">
                                          <p:val>
                                            <p:strVal val="0-#ppt_w/2"/>
                                          </p:val>
                                        </p:tav>
                                        <p:tav tm="100000">
                                          <p:val>
                                            <p:strVal val="#ppt_x"/>
                                          </p:val>
                                        </p:tav>
                                      </p:tavLst>
                                    </p:anim>
                                    <p:anim calcmode="lin" valueType="num">
                                      <p:cBhvr additive="base">
                                        <p:cTn id="66" dur="2000" fill="hold"/>
                                        <p:tgtEl>
                                          <p:spTgt spid="55"/>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2000" fill="hold"/>
                                        <p:tgtEl>
                                          <p:spTgt spid="30"/>
                                        </p:tgtEl>
                                        <p:attrNameLst>
                                          <p:attrName>ppt_x</p:attrName>
                                        </p:attrNameLst>
                                      </p:cBhvr>
                                      <p:tavLst>
                                        <p:tav tm="0">
                                          <p:val>
                                            <p:strVal val="1+#ppt_w/2"/>
                                          </p:val>
                                        </p:tav>
                                        <p:tav tm="100000">
                                          <p:val>
                                            <p:strVal val="#ppt_x"/>
                                          </p:val>
                                        </p:tav>
                                      </p:tavLst>
                                    </p:anim>
                                    <p:anim calcmode="lin" valueType="num">
                                      <p:cBhvr additive="base">
                                        <p:cTn id="70" dur="2000" fill="hold"/>
                                        <p:tgtEl>
                                          <p:spTgt spid="30"/>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1+#ppt_w/2"/>
                                          </p:val>
                                        </p:tav>
                                        <p:tav tm="100000">
                                          <p:val>
                                            <p:strVal val="#ppt_x"/>
                                          </p:val>
                                        </p:tav>
                                      </p:tavLst>
                                    </p:anim>
                                    <p:anim calcmode="lin" valueType="num">
                                      <p:cBhvr additive="base">
                                        <p:cTn id="74" dur="2000" fill="hold"/>
                                        <p:tgtEl>
                                          <p:spTgt spid="35"/>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2000" fill="hold"/>
                                        <p:tgtEl>
                                          <p:spTgt spid="36"/>
                                        </p:tgtEl>
                                        <p:attrNameLst>
                                          <p:attrName>ppt_x</p:attrName>
                                        </p:attrNameLst>
                                      </p:cBhvr>
                                      <p:tavLst>
                                        <p:tav tm="0">
                                          <p:val>
                                            <p:strVal val="1+#ppt_w/2"/>
                                          </p:val>
                                        </p:tav>
                                        <p:tav tm="100000">
                                          <p:val>
                                            <p:strVal val="#ppt_x"/>
                                          </p:val>
                                        </p:tav>
                                      </p:tavLst>
                                    </p:anim>
                                    <p:anim calcmode="lin" valueType="num">
                                      <p:cBhvr additive="base">
                                        <p:cTn id="78" dur="2000" fill="hold"/>
                                        <p:tgtEl>
                                          <p:spTgt spid="36"/>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1+#ppt_w/2"/>
                                          </p:val>
                                        </p:tav>
                                        <p:tav tm="100000">
                                          <p:val>
                                            <p:strVal val="#ppt_x"/>
                                          </p:val>
                                        </p:tav>
                                      </p:tavLst>
                                    </p:anim>
                                    <p:anim calcmode="lin" valueType="num">
                                      <p:cBhvr additive="base">
                                        <p:cTn id="82" dur="2000" fill="hold"/>
                                        <p:tgtEl>
                                          <p:spTgt spid="42"/>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2000" fill="hold"/>
                                        <p:tgtEl>
                                          <p:spTgt spid="47"/>
                                        </p:tgtEl>
                                        <p:attrNameLst>
                                          <p:attrName>ppt_x</p:attrName>
                                        </p:attrNameLst>
                                      </p:cBhvr>
                                      <p:tavLst>
                                        <p:tav tm="0">
                                          <p:val>
                                            <p:strVal val="1+#ppt_w/2"/>
                                          </p:val>
                                        </p:tav>
                                        <p:tav tm="100000">
                                          <p:val>
                                            <p:strVal val="#ppt_x"/>
                                          </p:val>
                                        </p:tav>
                                      </p:tavLst>
                                    </p:anim>
                                    <p:anim calcmode="lin" valueType="num">
                                      <p:cBhvr additive="base">
                                        <p:cTn id="86" dur="2000" fill="hold"/>
                                        <p:tgtEl>
                                          <p:spTgt spid="47"/>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2000" fill="hold"/>
                                        <p:tgtEl>
                                          <p:spTgt spid="49"/>
                                        </p:tgtEl>
                                        <p:attrNameLst>
                                          <p:attrName>ppt_x</p:attrName>
                                        </p:attrNameLst>
                                      </p:cBhvr>
                                      <p:tavLst>
                                        <p:tav tm="0">
                                          <p:val>
                                            <p:strVal val="1+#ppt_w/2"/>
                                          </p:val>
                                        </p:tav>
                                        <p:tav tm="100000">
                                          <p:val>
                                            <p:strVal val="#ppt_x"/>
                                          </p:val>
                                        </p:tav>
                                      </p:tavLst>
                                    </p:anim>
                                    <p:anim calcmode="lin" valueType="num">
                                      <p:cBhvr additive="base">
                                        <p:cTn id="90" dur="2000" fill="hold"/>
                                        <p:tgtEl>
                                          <p:spTgt spid="49"/>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1+#ppt_w/2"/>
                                          </p:val>
                                        </p:tav>
                                        <p:tav tm="100000">
                                          <p:val>
                                            <p:strVal val="#ppt_x"/>
                                          </p:val>
                                        </p:tav>
                                      </p:tavLst>
                                    </p:anim>
                                    <p:anim calcmode="lin" valueType="num">
                                      <p:cBhvr additive="base">
                                        <p:cTn id="94" dur="2000" fill="hold"/>
                                        <p:tgtEl>
                                          <p:spTgt spid="54"/>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additive="base">
                                        <p:cTn id="97" dur="2000" fill="hold"/>
                                        <p:tgtEl>
                                          <p:spTgt spid="31"/>
                                        </p:tgtEl>
                                        <p:attrNameLst>
                                          <p:attrName>ppt_x</p:attrName>
                                        </p:attrNameLst>
                                      </p:cBhvr>
                                      <p:tavLst>
                                        <p:tav tm="0">
                                          <p:val>
                                            <p:strVal val="0-#ppt_w/2"/>
                                          </p:val>
                                        </p:tav>
                                        <p:tav tm="100000">
                                          <p:val>
                                            <p:strVal val="#ppt_x"/>
                                          </p:val>
                                        </p:tav>
                                      </p:tavLst>
                                    </p:anim>
                                    <p:anim calcmode="lin" valueType="num">
                                      <p:cBhvr additive="base">
                                        <p:cTn id="98" dur="2000" fill="hold"/>
                                        <p:tgtEl>
                                          <p:spTgt spid="31"/>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2000" fill="hold"/>
                                        <p:tgtEl>
                                          <p:spTgt spid="34"/>
                                        </p:tgtEl>
                                        <p:attrNameLst>
                                          <p:attrName>ppt_x</p:attrName>
                                        </p:attrNameLst>
                                      </p:cBhvr>
                                      <p:tavLst>
                                        <p:tav tm="0">
                                          <p:val>
                                            <p:strVal val="0-#ppt_w/2"/>
                                          </p:val>
                                        </p:tav>
                                        <p:tav tm="100000">
                                          <p:val>
                                            <p:strVal val="#ppt_x"/>
                                          </p:val>
                                        </p:tav>
                                      </p:tavLst>
                                    </p:anim>
                                    <p:anim calcmode="lin" valueType="num">
                                      <p:cBhvr additive="base">
                                        <p:cTn id="102" dur="2000" fill="hold"/>
                                        <p:tgtEl>
                                          <p:spTgt spid="34"/>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39"/>
                                        </p:tgtEl>
                                        <p:attrNameLst>
                                          <p:attrName>style.visibility</p:attrName>
                                        </p:attrNameLst>
                                      </p:cBhvr>
                                      <p:to>
                                        <p:strVal val="visible"/>
                                      </p:to>
                                    </p:set>
                                    <p:anim calcmode="lin" valueType="num">
                                      <p:cBhvr additive="base">
                                        <p:cTn id="105" dur="2000" fill="hold"/>
                                        <p:tgtEl>
                                          <p:spTgt spid="39"/>
                                        </p:tgtEl>
                                        <p:attrNameLst>
                                          <p:attrName>ppt_x</p:attrName>
                                        </p:attrNameLst>
                                      </p:cBhvr>
                                      <p:tavLst>
                                        <p:tav tm="0">
                                          <p:val>
                                            <p:strVal val="0-#ppt_w/2"/>
                                          </p:val>
                                        </p:tav>
                                        <p:tav tm="100000">
                                          <p:val>
                                            <p:strVal val="#ppt_x"/>
                                          </p:val>
                                        </p:tav>
                                      </p:tavLst>
                                    </p:anim>
                                    <p:anim calcmode="lin" valueType="num">
                                      <p:cBhvr additive="base">
                                        <p:cTn id="106" dur="2000" fill="hold"/>
                                        <p:tgtEl>
                                          <p:spTgt spid="39"/>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43"/>
                                        </p:tgtEl>
                                        <p:attrNameLst>
                                          <p:attrName>style.visibility</p:attrName>
                                        </p:attrNameLst>
                                      </p:cBhvr>
                                      <p:to>
                                        <p:strVal val="visible"/>
                                      </p:to>
                                    </p:set>
                                    <p:anim calcmode="lin" valueType="num">
                                      <p:cBhvr additive="base">
                                        <p:cTn id="109" dur="2000" fill="hold"/>
                                        <p:tgtEl>
                                          <p:spTgt spid="43"/>
                                        </p:tgtEl>
                                        <p:attrNameLst>
                                          <p:attrName>ppt_x</p:attrName>
                                        </p:attrNameLst>
                                      </p:cBhvr>
                                      <p:tavLst>
                                        <p:tav tm="0">
                                          <p:val>
                                            <p:strVal val="0-#ppt_w/2"/>
                                          </p:val>
                                        </p:tav>
                                        <p:tav tm="100000">
                                          <p:val>
                                            <p:strVal val="#ppt_x"/>
                                          </p:val>
                                        </p:tav>
                                      </p:tavLst>
                                    </p:anim>
                                    <p:anim calcmode="lin" valueType="num">
                                      <p:cBhvr additive="base">
                                        <p:cTn id="110" dur="2000" fill="hold"/>
                                        <p:tgtEl>
                                          <p:spTgt spid="43"/>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additive="base">
                                        <p:cTn id="113" dur="2000" fill="hold"/>
                                        <p:tgtEl>
                                          <p:spTgt spid="46"/>
                                        </p:tgtEl>
                                        <p:attrNameLst>
                                          <p:attrName>ppt_x</p:attrName>
                                        </p:attrNameLst>
                                      </p:cBhvr>
                                      <p:tavLst>
                                        <p:tav tm="0">
                                          <p:val>
                                            <p:strVal val="0-#ppt_w/2"/>
                                          </p:val>
                                        </p:tav>
                                        <p:tav tm="100000">
                                          <p:val>
                                            <p:strVal val="#ppt_x"/>
                                          </p:val>
                                        </p:tav>
                                      </p:tavLst>
                                    </p:anim>
                                    <p:anim calcmode="lin" valueType="num">
                                      <p:cBhvr additive="base">
                                        <p:cTn id="114" dur="2000" fill="hold"/>
                                        <p:tgtEl>
                                          <p:spTgt spid="46"/>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51"/>
                                        </p:tgtEl>
                                        <p:attrNameLst>
                                          <p:attrName>style.visibility</p:attrName>
                                        </p:attrNameLst>
                                      </p:cBhvr>
                                      <p:to>
                                        <p:strVal val="visible"/>
                                      </p:to>
                                    </p:set>
                                    <p:anim calcmode="lin" valueType="num">
                                      <p:cBhvr additive="base">
                                        <p:cTn id="117" dur="2000" fill="hold"/>
                                        <p:tgtEl>
                                          <p:spTgt spid="51"/>
                                        </p:tgtEl>
                                        <p:attrNameLst>
                                          <p:attrName>ppt_x</p:attrName>
                                        </p:attrNameLst>
                                      </p:cBhvr>
                                      <p:tavLst>
                                        <p:tav tm="0">
                                          <p:val>
                                            <p:strVal val="0-#ppt_w/2"/>
                                          </p:val>
                                        </p:tav>
                                        <p:tav tm="100000">
                                          <p:val>
                                            <p:strVal val="#ppt_x"/>
                                          </p:val>
                                        </p:tav>
                                      </p:tavLst>
                                    </p:anim>
                                    <p:anim calcmode="lin" valueType="num">
                                      <p:cBhvr additive="base">
                                        <p:cTn id="118" dur="2000" fill="hold"/>
                                        <p:tgtEl>
                                          <p:spTgt spid="51"/>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56"/>
                                        </p:tgtEl>
                                        <p:attrNameLst>
                                          <p:attrName>style.visibility</p:attrName>
                                        </p:attrNameLst>
                                      </p:cBhvr>
                                      <p:to>
                                        <p:strVal val="visible"/>
                                      </p:to>
                                    </p:set>
                                    <p:anim calcmode="lin" valueType="num">
                                      <p:cBhvr additive="base">
                                        <p:cTn id="121" dur="2000" fill="hold"/>
                                        <p:tgtEl>
                                          <p:spTgt spid="56"/>
                                        </p:tgtEl>
                                        <p:attrNameLst>
                                          <p:attrName>ppt_x</p:attrName>
                                        </p:attrNameLst>
                                      </p:cBhvr>
                                      <p:tavLst>
                                        <p:tav tm="0">
                                          <p:val>
                                            <p:strVal val="0-#ppt_w/2"/>
                                          </p:val>
                                        </p:tav>
                                        <p:tav tm="100000">
                                          <p:val>
                                            <p:strVal val="#ppt_x"/>
                                          </p:val>
                                        </p:tav>
                                      </p:tavLst>
                                    </p:anim>
                                    <p:anim calcmode="lin" valueType="num">
                                      <p:cBhvr additive="base">
                                        <p:cTn id="122" dur="2000" fill="hold"/>
                                        <p:tgtEl>
                                          <p:spTgt spid="56"/>
                                        </p:tgtEl>
                                        <p:attrNameLst>
                                          <p:attrName>ppt_y</p:attrName>
                                        </p:attrNameLst>
                                      </p:cBhvr>
                                      <p:tavLst>
                                        <p:tav tm="0">
                                          <p:val>
                                            <p:strVal val="0-#ppt_h/2"/>
                                          </p:val>
                                        </p:tav>
                                        <p:tav tm="100000">
                                          <p:val>
                                            <p:strVal val="#ppt_y"/>
                                          </p:val>
                                        </p:tav>
                                      </p:tavLst>
                                    </p:anim>
                                  </p:childTnLst>
                                </p:cTn>
                              </p:par>
                              <p:par>
                                <p:cTn id="123" presetID="8" presetClass="emph" presetSubtype="0" fill="hold" grpId="1" nodeType="withEffect">
                                  <p:stCondLst>
                                    <p:cond delay="0"/>
                                  </p:stCondLst>
                                  <p:childTnLst>
                                    <p:animRot by="21600000">
                                      <p:cBhvr>
                                        <p:cTn id="124" dur="2000" fill="hold"/>
                                        <p:tgtEl>
                                          <p:spTgt spid="28"/>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32"/>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37"/>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40"/>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44"/>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48"/>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52"/>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9"/>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33"/>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38"/>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41"/>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4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50"/>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53"/>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5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31"/>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34"/>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39"/>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43"/>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4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5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56"/>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0"/>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5"/>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42"/>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47"/>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4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54"/>
                                        </p:tgtEl>
                                        <p:attrNameLst>
                                          <p:attrName>r</p:attrName>
                                        </p:attrNameLst>
                                      </p:cBhvr>
                                    </p:animRot>
                                  </p:childTnLst>
                                </p:cTn>
                              </p:par>
                              <p:par>
                                <p:cTn id="181" presetID="5" presetClass="entr" presetSubtype="10" fill="hold" grpId="2"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checkerboard(across)">
                                      <p:cBhvr>
                                        <p:cTn id="183" dur="2000"/>
                                        <p:tgtEl>
                                          <p:spTgt spid="28"/>
                                        </p:tgtEl>
                                      </p:cBhvr>
                                    </p:animEffect>
                                  </p:childTnLst>
                                </p:cTn>
                              </p:par>
                              <p:par>
                                <p:cTn id="184" presetID="5" presetClass="entr" presetSubtype="10" fill="hold" grpId="2"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checkerboard(across)">
                                      <p:cBhvr>
                                        <p:cTn id="186" dur="2000"/>
                                        <p:tgtEl>
                                          <p:spTgt spid="30"/>
                                        </p:tgtEl>
                                      </p:cBhvr>
                                    </p:animEffect>
                                  </p:childTnLst>
                                </p:cTn>
                              </p:par>
                              <p:par>
                                <p:cTn id="187" presetID="5" presetClass="entr" presetSubtype="10" fill="hold" grpId="2" nodeType="withEffect">
                                  <p:stCondLst>
                                    <p:cond delay="0"/>
                                  </p:stCondLst>
                                  <p:childTnLst>
                                    <p:set>
                                      <p:cBhvr>
                                        <p:cTn id="188" dur="1" fill="hold">
                                          <p:stCondLst>
                                            <p:cond delay="0"/>
                                          </p:stCondLst>
                                        </p:cTn>
                                        <p:tgtEl>
                                          <p:spTgt spid="32"/>
                                        </p:tgtEl>
                                        <p:attrNameLst>
                                          <p:attrName>style.visibility</p:attrName>
                                        </p:attrNameLst>
                                      </p:cBhvr>
                                      <p:to>
                                        <p:strVal val="visible"/>
                                      </p:to>
                                    </p:set>
                                    <p:animEffect transition="in" filter="checkerboard(across)">
                                      <p:cBhvr>
                                        <p:cTn id="189" dur="2000"/>
                                        <p:tgtEl>
                                          <p:spTgt spid="32"/>
                                        </p:tgtEl>
                                      </p:cBhvr>
                                    </p:animEffect>
                                  </p:childTnLst>
                                </p:cTn>
                              </p:par>
                              <p:par>
                                <p:cTn id="190" presetID="5" presetClass="entr" presetSubtype="10" fill="hold" grpId="2" nodeType="withEffect">
                                  <p:stCondLst>
                                    <p:cond delay="0"/>
                                  </p:stCondLst>
                                  <p:childTnLst>
                                    <p:set>
                                      <p:cBhvr>
                                        <p:cTn id="191" dur="1" fill="hold">
                                          <p:stCondLst>
                                            <p:cond delay="0"/>
                                          </p:stCondLst>
                                        </p:cTn>
                                        <p:tgtEl>
                                          <p:spTgt spid="35"/>
                                        </p:tgtEl>
                                        <p:attrNameLst>
                                          <p:attrName>style.visibility</p:attrName>
                                        </p:attrNameLst>
                                      </p:cBhvr>
                                      <p:to>
                                        <p:strVal val="visible"/>
                                      </p:to>
                                    </p:set>
                                    <p:animEffect transition="in" filter="checkerboard(across)">
                                      <p:cBhvr>
                                        <p:cTn id="192" dur="2000"/>
                                        <p:tgtEl>
                                          <p:spTgt spid="35"/>
                                        </p:tgtEl>
                                      </p:cBhvr>
                                    </p:animEffect>
                                  </p:childTnLst>
                                </p:cTn>
                              </p:par>
                              <p:par>
                                <p:cTn id="193" presetID="5" presetClass="entr" presetSubtype="10" fill="hold" grpId="2" nodeType="withEffect">
                                  <p:stCondLst>
                                    <p:cond delay="0"/>
                                  </p:stCondLst>
                                  <p:childTnLst>
                                    <p:set>
                                      <p:cBhvr>
                                        <p:cTn id="194" dur="1" fill="hold">
                                          <p:stCondLst>
                                            <p:cond delay="0"/>
                                          </p:stCondLst>
                                        </p:cTn>
                                        <p:tgtEl>
                                          <p:spTgt spid="36"/>
                                        </p:tgtEl>
                                        <p:attrNameLst>
                                          <p:attrName>style.visibility</p:attrName>
                                        </p:attrNameLst>
                                      </p:cBhvr>
                                      <p:to>
                                        <p:strVal val="visible"/>
                                      </p:to>
                                    </p:set>
                                    <p:animEffect transition="in" filter="checkerboard(across)">
                                      <p:cBhvr>
                                        <p:cTn id="195" dur="2000"/>
                                        <p:tgtEl>
                                          <p:spTgt spid="36"/>
                                        </p:tgtEl>
                                      </p:cBhvr>
                                    </p:animEffect>
                                  </p:childTnLst>
                                </p:cTn>
                              </p:par>
                              <p:par>
                                <p:cTn id="196" presetID="5" presetClass="entr" presetSubtype="10" fill="hold" grpId="2" nodeType="withEffect">
                                  <p:stCondLst>
                                    <p:cond delay="0"/>
                                  </p:stCondLst>
                                  <p:childTnLst>
                                    <p:set>
                                      <p:cBhvr>
                                        <p:cTn id="197" dur="1" fill="hold">
                                          <p:stCondLst>
                                            <p:cond delay="0"/>
                                          </p:stCondLst>
                                        </p:cTn>
                                        <p:tgtEl>
                                          <p:spTgt spid="37"/>
                                        </p:tgtEl>
                                        <p:attrNameLst>
                                          <p:attrName>style.visibility</p:attrName>
                                        </p:attrNameLst>
                                      </p:cBhvr>
                                      <p:to>
                                        <p:strVal val="visible"/>
                                      </p:to>
                                    </p:set>
                                    <p:animEffect transition="in" filter="checkerboard(across)">
                                      <p:cBhvr>
                                        <p:cTn id="198" dur="2000"/>
                                        <p:tgtEl>
                                          <p:spTgt spid="37"/>
                                        </p:tgtEl>
                                      </p:cBhvr>
                                    </p:animEffect>
                                  </p:childTnLst>
                                </p:cTn>
                              </p:par>
                              <p:par>
                                <p:cTn id="199" presetID="5" presetClass="entr" presetSubtype="10" fill="hold" grpId="2" nodeType="withEffect">
                                  <p:stCondLst>
                                    <p:cond delay="0"/>
                                  </p:stCondLst>
                                  <p:childTnLst>
                                    <p:set>
                                      <p:cBhvr>
                                        <p:cTn id="200" dur="1" fill="hold">
                                          <p:stCondLst>
                                            <p:cond delay="0"/>
                                          </p:stCondLst>
                                        </p:cTn>
                                        <p:tgtEl>
                                          <p:spTgt spid="40"/>
                                        </p:tgtEl>
                                        <p:attrNameLst>
                                          <p:attrName>style.visibility</p:attrName>
                                        </p:attrNameLst>
                                      </p:cBhvr>
                                      <p:to>
                                        <p:strVal val="visible"/>
                                      </p:to>
                                    </p:set>
                                    <p:animEffect transition="in" filter="checkerboard(across)">
                                      <p:cBhvr>
                                        <p:cTn id="201" dur="2000"/>
                                        <p:tgtEl>
                                          <p:spTgt spid="40"/>
                                        </p:tgtEl>
                                      </p:cBhvr>
                                    </p:animEffect>
                                  </p:childTnLst>
                                </p:cTn>
                              </p:par>
                              <p:par>
                                <p:cTn id="202" presetID="5" presetClass="entr" presetSubtype="10" fill="hold" grpId="2" nodeType="withEffect">
                                  <p:stCondLst>
                                    <p:cond delay="0"/>
                                  </p:stCondLst>
                                  <p:childTnLst>
                                    <p:set>
                                      <p:cBhvr>
                                        <p:cTn id="203" dur="1" fill="hold">
                                          <p:stCondLst>
                                            <p:cond delay="0"/>
                                          </p:stCondLst>
                                        </p:cTn>
                                        <p:tgtEl>
                                          <p:spTgt spid="42"/>
                                        </p:tgtEl>
                                        <p:attrNameLst>
                                          <p:attrName>style.visibility</p:attrName>
                                        </p:attrNameLst>
                                      </p:cBhvr>
                                      <p:to>
                                        <p:strVal val="visible"/>
                                      </p:to>
                                    </p:set>
                                    <p:animEffect transition="in" filter="checkerboard(across)">
                                      <p:cBhvr>
                                        <p:cTn id="204" dur="2000"/>
                                        <p:tgtEl>
                                          <p:spTgt spid="42"/>
                                        </p:tgtEl>
                                      </p:cBhvr>
                                    </p:animEffect>
                                  </p:childTnLst>
                                </p:cTn>
                              </p:par>
                              <p:par>
                                <p:cTn id="205" presetID="5" presetClass="entr" presetSubtype="10" fill="hold" grpId="2" nodeType="withEffect">
                                  <p:stCondLst>
                                    <p:cond delay="0"/>
                                  </p:stCondLst>
                                  <p:childTnLst>
                                    <p:set>
                                      <p:cBhvr>
                                        <p:cTn id="206" dur="1" fill="hold">
                                          <p:stCondLst>
                                            <p:cond delay="0"/>
                                          </p:stCondLst>
                                        </p:cTn>
                                        <p:tgtEl>
                                          <p:spTgt spid="44"/>
                                        </p:tgtEl>
                                        <p:attrNameLst>
                                          <p:attrName>style.visibility</p:attrName>
                                        </p:attrNameLst>
                                      </p:cBhvr>
                                      <p:to>
                                        <p:strVal val="visible"/>
                                      </p:to>
                                    </p:set>
                                    <p:animEffect transition="in" filter="checkerboard(across)">
                                      <p:cBhvr>
                                        <p:cTn id="207" dur="2000"/>
                                        <p:tgtEl>
                                          <p:spTgt spid="44"/>
                                        </p:tgtEl>
                                      </p:cBhvr>
                                    </p:animEffect>
                                  </p:childTnLst>
                                </p:cTn>
                              </p:par>
                              <p:par>
                                <p:cTn id="208" presetID="5" presetClass="entr" presetSubtype="10" fill="hold" grpId="2" nodeType="withEffect">
                                  <p:stCondLst>
                                    <p:cond delay="0"/>
                                  </p:stCondLst>
                                  <p:childTnLst>
                                    <p:set>
                                      <p:cBhvr>
                                        <p:cTn id="209" dur="1" fill="hold">
                                          <p:stCondLst>
                                            <p:cond delay="0"/>
                                          </p:stCondLst>
                                        </p:cTn>
                                        <p:tgtEl>
                                          <p:spTgt spid="47"/>
                                        </p:tgtEl>
                                        <p:attrNameLst>
                                          <p:attrName>style.visibility</p:attrName>
                                        </p:attrNameLst>
                                      </p:cBhvr>
                                      <p:to>
                                        <p:strVal val="visible"/>
                                      </p:to>
                                    </p:set>
                                    <p:animEffect transition="in" filter="checkerboard(across)">
                                      <p:cBhvr>
                                        <p:cTn id="210" dur="2000"/>
                                        <p:tgtEl>
                                          <p:spTgt spid="47"/>
                                        </p:tgtEl>
                                      </p:cBhvr>
                                    </p:animEffect>
                                  </p:childTnLst>
                                </p:cTn>
                              </p:par>
                              <p:par>
                                <p:cTn id="211" presetID="5" presetClass="entr" presetSubtype="10" fill="hold" grpId="2" nodeType="withEffect">
                                  <p:stCondLst>
                                    <p:cond delay="0"/>
                                  </p:stCondLst>
                                  <p:childTnLst>
                                    <p:set>
                                      <p:cBhvr>
                                        <p:cTn id="212" dur="1" fill="hold">
                                          <p:stCondLst>
                                            <p:cond delay="0"/>
                                          </p:stCondLst>
                                        </p:cTn>
                                        <p:tgtEl>
                                          <p:spTgt spid="48"/>
                                        </p:tgtEl>
                                        <p:attrNameLst>
                                          <p:attrName>style.visibility</p:attrName>
                                        </p:attrNameLst>
                                      </p:cBhvr>
                                      <p:to>
                                        <p:strVal val="visible"/>
                                      </p:to>
                                    </p:set>
                                    <p:animEffect transition="in" filter="checkerboard(across)">
                                      <p:cBhvr>
                                        <p:cTn id="213" dur="2000"/>
                                        <p:tgtEl>
                                          <p:spTgt spid="48"/>
                                        </p:tgtEl>
                                      </p:cBhvr>
                                    </p:animEffect>
                                  </p:childTnLst>
                                </p:cTn>
                              </p:par>
                              <p:par>
                                <p:cTn id="214" presetID="5" presetClass="entr" presetSubtype="10" fill="hold" grpId="2" nodeType="withEffect">
                                  <p:stCondLst>
                                    <p:cond delay="0"/>
                                  </p:stCondLst>
                                  <p:childTnLst>
                                    <p:set>
                                      <p:cBhvr>
                                        <p:cTn id="215" dur="1" fill="hold">
                                          <p:stCondLst>
                                            <p:cond delay="0"/>
                                          </p:stCondLst>
                                        </p:cTn>
                                        <p:tgtEl>
                                          <p:spTgt spid="49"/>
                                        </p:tgtEl>
                                        <p:attrNameLst>
                                          <p:attrName>style.visibility</p:attrName>
                                        </p:attrNameLst>
                                      </p:cBhvr>
                                      <p:to>
                                        <p:strVal val="visible"/>
                                      </p:to>
                                    </p:set>
                                    <p:animEffect transition="in" filter="checkerboard(across)">
                                      <p:cBhvr>
                                        <p:cTn id="216" dur="2000"/>
                                        <p:tgtEl>
                                          <p:spTgt spid="49"/>
                                        </p:tgtEl>
                                      </p:cBhvr>
                                    </p:animEffect>
                                  </p:childTnLst>
                                </p:cTn>
                              </p:par>
                              <p:par>
                                <p:cTn id="217" presetID="5" presetClass="entr" presetSubtype="10" fill="hold" grpId="2" nodeType="withEffect">
                                  <p:stCondLst>
                                    <p:cond delay="0"/>
                                  </p:stCondLst>
                                  <p:childTnLst>
                                    <p:set>
                                      <p:cBhvr>
                                        <p:cTn id="218" dur="1" fill="hold">
                                          <p:stCondLst>
                                            <p:cond delay="0"/>
                                          </p:stCondLst>
                                        </p:cTn>
                                        <p:tgtEl>
                                          <p:spTgt spid="52"/>
                                        </p:tgtEl>
                                        <p:attrNameLst>
                                          <p:attrName>style.visibility</p:attrName>
                                        </p:attrNameLst>
                                      </p:cBhvr>
                                      <p:to>
                                        <p:strVal val="visible"/>
                                      </p:to>
                                    </p:set>
                                    <p:animEffect transition="in" filter="checkerboard(across)">
                                      <p:cBhvr>
                                        <p:cTn id="219" dur="2000"/>
                                        <p:tgtEl>
                                          <p:spTgt spid="52"/>
                                        </p:tgtEl>
                                      </p:cBhvr>
                                    </p:animEffect>
                                  </p:childTnLst>
                                </p:cTn>
                              </p:par>
                              <p:par>
                                <p:cTn id="220" presetID="5" presetClass="entr" presetSubtype="10" fill="hold" grpId="2" nodeType="withEffect">
                                  <p:stCondLst>
                                    <p:cond delay="0"/>
                                  </p:stCondLst>
                                  <p:childTnLst>
                                    <p:set>
                                      <p:cBhvr>
                                        <p:cTn id="221" dur="1" fill="hold">
                                          <p:stCondLst>
                                            <p:cond delay="0"/>
                                          </p:stCondLst>
                                        </p:cTn>
                                        <p:tgtEl>
                                          <p:spTgt spid="54"/>
                                        </p:tgtEl>
                                        <p:attrNameLst>
                                          <p:attrName>style.visibility</p:attrName>
                                        </p:attrNameLst>
                                      </p:cBhvr>
                                      <p:to>
                                        <p:strVal val="visible"/>
                                      </p:to>
                                    </p:set>
                                    <p:animEffect transition="in" filter="checkerboard(across)">
                                      <p:cBhvr>
                                        <p:cTn id="222" dur="2000"/>
                                        <p:tgtEl>
                                          <p:spTgt spid="54"/>
                                        </p:tgtEl>
                                      </p:cBhvr>
                                    </p:animEffect>
                                  </p:childTnLst>
                                </p:cTn>
                              </p:par>
                              <p:par>
                                <p:cTn id="223" presetID="5" presetClass="entr" presetSubtype="10" fill="hold" grpId="2" nodeType="withEffect">
                                  <p:stCondLst>
                                    <p:cond delay="0"/>
                                  </p:stCondLst>
                                  <p:childTnLst>
                                    <p:set>
                                      <p:cBhvr>
                                        <p:cTn id="224" dur="1" fill="hold">
                                          <p:stCondLst>
                                            <p:cond delay="0"/>
                                          </p:stCondLst>
                                        </p:cTn>
                                        <p:tgtEl>
                                          <p:spTgt spid="29"/>
                                        </p:tgtEl>
                                        <p:attrNameLst>
                                          <p:attrName>style.visibility</p:attrName>
                                        </p:attrNameLst>
                                      </p:cBhvr>
                                      <p:to>
                                        <p:strVal val="visible"/>
                                      </p:to>
                                    </p:set>
                                    <p:animEffect transition="in" filter="checkerboard(across)">
                                      <p:cBhvr>
                                        <p:cTn id="225" dur="2000"/>
                                        <p:tgtEl>
                                          <p:spTgt spid="29"/>
                                        </p:tgtEl>
                                      </p:cBhvr>
                                    </p:animEffect>
                                  </p:childTnLst>
                                </p:cTn>
                              </p:par>
                              <p:par>
                                <p:cTn id="226" presetID="5" presetClass="entr" presetSubtype="10" fill="hold" grpId="2" nodeType="withEffect">
                                  <p:stCondLst>
                                    <p:cond delay="0"/>
                                  </p:stCondLst>
                                  <p:childTnLst>
                                    <p:set>
                                      <p:cBhvr>
                                        <p:cTn id="227" dur="1" fill="hold">
                                          <p:stCondLst>
                                            <p:cond delay="0"/>
                                          </p:stCondLst>
                                        </p:cTn>
                                        <p:tgtEl>
                                          <p:spTgt spid="31"/>
                                        </p:tgtEl>
                                        <p:attrNameLst>
                                          <p:attrName>style.visibility</p:attrName>
                                        </p:attrNameLst>
                                      </p:cBhvr>
                                      <p:to>
                                        <p:strVal val="visible"/>
                                      </p:to>
                                    </p:set>
                                    <p:animEffect transition="in" filter="checkerboard(across)">
                                      <p:cBhvr>
                                        <p:cTn id="228" dur="2000"/>
                                        <p:tgtEl>
                                          <p:spTgt spid="31"/>
                                        </p:tgtEl>
                                      </p:cBhvr>
                                    </p:animEffect>
                                  </p:childTnLst>
                                </p:cTn>
                              </p:par>
                              <p:par>
                                <p:cTn id="229" presetID="5" presetClass="entr" presetSubtype="10" fill="hold" grpId="2" nodeType="withEffect">
                                  <p:stCondLst>
                                    <p:cond delay="0"/>
                                  </p:stCondLst>
                                  <p:childTnLst>
                                    <p:set>
                                      <p:cBhvr>
                                        <p:cTn id="230" dur="1" fill="hold">
                                          <p:stCondLst>
                                            <p:cond delay="0"/>
                                          </p:stCondLst>
                                        </p:cTn>
                                        <p:tgtEl>
                                          <p:spTgt spid="33"/>
                                        </p:tgtEl>
                                        <p:attrNameLst>
                                          <p:attrName>style.visibility</p:attrName>
                                        </p:attrNameLst>
                                      </p:cBhvr>
                                      <p:to>
                                        <p:strVal val="visible"/>
                                      </p:to>
                                    </p:set>
                                    <p:animEffect transition="in" filter="checkerboard(across)">
                                      <p:cBhvr>
                                        <p:cTn id="231" dur="2000"/>
                                        <p:tgtEl>
                                          <p:spTgt spid="33"/>
                                        </p:tgtEl>
                                      </p:cBhvr>
                                    </p:animEffect>
                                  </p:childTnLst>
                                </p:cTn>
                              </p:par>
                              <p:par>
                                <p:cTn id="232" presetID="5" presetClass="entr" presetSubtype="10" fill="hold" grpId="2" nodeType="withEffect">
                                  <p:stCondLst>
                                    <p:cond delay="0"/>
                                  </p:stCondLst>
                                  <p:childTnLst>
                                    <p:set>
                                      <p:cBhvr>
                                        <p:cTn id="233" dur="1" fill="hold">
                                          <p:stCondLst>
                                            <p:cond delay="0"/>
                                          </p:stCondLst>
                                        </p:cTn>
                                        <p:tgtEl>
                                          <p:spTgt spid="34"/>
                                        </p:tgtEl>
                                        <p:attrNameLst>
                                          <p:attrName>style.visibility</p:attrName>
                                        </p:attrNameLst>
                                      </p:cBhvr>
                                      <p:to>
                                        <p:strVal val="visible"/>
                                      </p:to>
                                    </p:set>
                                    <p:animEffect transition="in" filter="checkerboard(across)">
                                      <p:cBhvr>
                                        <p:cTn id="234" dur="2000"/>
                                        <p:tgtEl>
                                          <p:spTgt spid="34"/>
                                        </p:tgtEl>
                                      </p:cBhvr>
                                    </p:animEffect>
                                  </p:childTnLst>
                                </p:cTn>
                              </p:par>
                              <p:par>
                                <p:cTn id="235" presetID="5" presetClass="entr" presetSubtype="10" fill="hold" grpId="2" nodeType="withEffect">
                                  <p:stCondLst>
                                    <p:cond delay="0"/>
                                  </p:stCondLst>
                                  <p:childTnLst>
                                    <p:set>
                                      <p:cBhvr>
                                        <p:cTn id="236" dur="1" fill="hold">
                                          <p:stCondLst>
                                            <p:cond delay="0"/>
                                          </p:stCondLst>
                                        </p:cTn>
                                        <p:tgtEl>
                                          <p:spTgt spid="38"/>
                                        </p:tgtEl>
                                        <p:attrNameLst>
                                          <p:attrName>style.visibility</p:attrName>
                                        </p:attrNameLst>
                                      </p:cBhvr>
                                      <p:to>
                                        <p:strVal val="visible"/>
                                      </p:to>
                                    </p:set>
                                    <p:animEffect transition="in" filter="checkerboard(across)">
                                      <p:cBhvr>
                                        <p:cTn id="237" dur="2000"/>
                                        <p:tgtEl>
                                          <p:spTgt spid="38"/>
                                        </p:tgtEl>
                                      </p:cBhvr>
                                    </p:animEffect>
                                  </p:childTnLst>
                                </p:cTn>
                              </p:par>
                              <p:par>
                                <p:cTn id="238" presetID="5" presetClass="entr" presetSubtype="10" fill="hold" grpId="2" nodeType="withEffect">
                                  <p:stCondLst>
                                    <p:cond delay="0"/>
                                  </p:stCondLst>
                                  <p:childTnLst>
                                    <p:set>
                                      <p:cBhvr>
                                        <p:cTn id="239" dur="1" fill="hold">
                                          <p:stCondLst>
                                            <p:cond delay="0"/>
                                          </p:stCondLst>
                                        </p:cTn>
                                        <p:tgtEl>
                                          <p:spTgt spid="39"/>
                                        </p:tgtEl>
                                        <p:attrNameLst>
                                          <p:attrName>style.visibility</p:attrName>
                                        </p:attrNameLst>
                                      </p:cBhvr>
                                      <p:to>
                                        <p:strVal val="visible"/>
                                      </p:to>
                                    </p:set>
                                    <p:animEffect transition="in" filter="checkerboard(across)">
                                      <p:cBhvr>
                                        <p:cTn id="240" dur="2000"/>
                                        <p:tgtEl>
                                          <p:spTgt spid="39"/>
                                        </p:tgtEl>
                                      </p:cBhvr>
                                    </p:animEffect>
                                  </p:childTnLst>
                                </p:cTn>
                              </p:par>
                              <p:par>
                                <p:cTn id="241" presetID="5" presetClass="entr" presetSubtype="10" fill="hold" grpId="2" nodeType="withEffect">
                                  <p:stCondLst>
                                    <p:cond delay="0"/>
                                  </p:stCondLst>
                                  <p:childTnLst>
                                    <p:set>
                                      <p:cBhvr>
                                        <p:cTn id="242" dur="1" fill="hold">
                                          <p:stCondLst>
                                            <p:cond delay="0"/>
                                          </p:stCondLst>
                                        </p:cTn>
                                        <p:tgtEl>
                                          <p:spTgt spid="41"/>
                                        </p:tgtEl>
                                        <p:attrNameLst>
                                          <p:attrName>style.visibility</p:attrName>
                                        </p:attrNameLst>
                                      </p:cBhvr>
                                      <p:to>
                                        <p:strVal val="visible"/>
                                      </p:to>
                                    </p:set>
                                    <p:animEffect transition="in" filter="checkerboard(across)">
                                      <p:cBhvr>
                                        <p:cTn id="243" dur="2000"/>
                                        <p:tgtEl>
                                          <p:spTgt spid="41"/>
                                        </p:tgtEl>
                                      </p:cBhvr>
                                    </p:animEffect>
                                  </p:childTnLst>
                                </p:cTn>
                              </p:par>
                              <p:par>
                                <p:cTn id="244" presetID="5" presetClass="entr" presetSubtype="10" fill="hold" grpId="2" nodeType="withEffect">
                                  <p:stCondLst>
                                    <p:cond delay="0"/>
                                  </p:stCondLst>
                                  <p:childTnLst>
                                    <p:set>
                                      <p:cBhvr>
                                        <p:cTn id="245" dur="1" fill="hold">
                                          <p:stCondLst>
                                            <p:cond delay="0"/>
                                          </p:stCondLst>
                                        </p:cTn>
                                        <p:tgtEl>
                                          <p:spTgt spid="43"/>
                                        </p:tgtEl>
                                        <p:attrNameLst>
                                          <p:attrName>style.visibility</p:attrName>
                                        </p:attrNameLst>
                                      </p:cBhvr>
                                      <p:to>
                                        <p:strVal val="visible"/>
                                      </p:to>
                                    </p:set>
                                    <p:animEffect transition="in" filter="checkerboard(across)">
                                      <p:cBhvr>
                                        <p:cTn id="246" dur="2000"/>
                                        <p:tgtEl>
                                          <p:spTgt spid="43"/>
                                        </p:tgtEl>
                                      </p:cBhvr>
                                    </p:animEffect>
                                  </p:childTnLst>
                                </p:cTn>
                              </p:par>
                              <p:par>
                                <p:cTn id="247" presetID="5" presetClass="entr" presetSubtype="10" fill="hold" grpId="2" nodeType="withEffect">
                                  <p:stCondLst>
                                    <p:cond delay="0"/>
                                  </p:stCondLst>
                                  <p:childTnLst>
                                    <p:set>
                                      <p:cBhvr>
                                        <p:cTn id="248" dur="1" fill="hold">
                                          <p:stCondLst>
                                            <p:cond delay="0"/>
                                          </p:stCondLst>
                                        </p:cTn>
                                        <p:tgtEl>
                                          <p:spTgt spid="45"/>
                                        </p:tgtEl>
                                        <p:attrNameLst>
                                          <p:attrName>style.visibility</p:attrName>
                                        </p:attrNameLst>
                                      </p:cBhvr>
                                      <p:to>
                                        <p:strVal val="visible"/>
                                      </p:to>
                                    </p:set>
                                    <p:animEffect transition="in" filter="checkerboard(across)">
                                      <p:cBhvr>
                                        <p:cTn id="249" dur="2000"/>
                                        <p:tgtEl>
                                          <p:spTgt spid="45"/>
                                        </p:tgtEl>
                                      </p:cBhvr>
                                    </p:animEffect>
                                  </p:childTnLst>
                                </p:cTn>
                              </p:par>
                              <p:par>
                                <p:cTn id="250" presetID="5" presetClass="entr" presetSubtype="10" fill="hold" grpId="2" nodeType="withEffect">
                                  <p:stCondLst>
                                    <p:cond delay="0"/>
                                  </p:stCondLst>
                                  <p:childTnLst>
                                    <p:set>
                                      <p:cBhvr>
                                        <p:cTn id="251" dur="1" fill="hold">
                                          <p:stCondLst>
                                            <p:cond delay="0"/>
                                          </p:stCondLst>
                                        </p:cTn>
                                        <p:tgtEl>
                                          <p:spTgt spid="46"/>
                                        </p:tgtEl>
                                        <p:attrNameLst>
                                          <p:attrName>style.visibility</p:attrName>
                                        </p:attrNameLst>
                                      </p:cBhvr>
                                      <p:to>
                                        <p:strVal val="visible"/>
                                      </p:to>
                                    </p:set>
                                    <p:animEffect transition="in" filter="checkerboard(across)">
                                      <p:cBhvr>
                                        <p:cTn id="252" dur="2000"/>
                                        <p:tgtEl>
                                          <p:spTgt spid="46"/>
                                        </p:tgtEl>
                                      </p:cBhvr>
                                    </p:animEffect>
                                  </p:childTnLst>
                                </p:cTn>
                              </p:par>
                              <p:par>
                                <p:cTn id="253" presetID="5" presetClass="entr" presetSubtype="10" fill="hold" grpId="2" nodeType="withEffect">
                                  <p:stCondLst>
                                    <p:cond delay="0"/>
                                  </p:stCondLst>
                                  <p:childTnLst>
                                    <p:set>
                                      <p:cBhvr>
                                        <p:cTn id="254" dur="1" fill="hold">
                                          <p:stCondLst>
                                            <p:cond delay="0"/>
                                          </p:stCondLst>
                                        </p:cTn>
                                        <p:tgtEl>
                                          <p:spTgt spid="50"/>
                                        </p:tgtEl>
                                        <p:attrNameLst>
                                          <p:attrName>style.visibility</p:attrName>
                                        </p:attrNameLst>
                                      </p:cBhvr>
                                      <p:to>
                                        <p:strVal val="visible"/>
                                      </p:to>
                                    </p:set>
                                    <p:animEffect transition="in" filter="checkerboard(across)">
                                      <p:cBhvr>
                                        <p:cTn id="255" dur="2000"/>
                                        <p:tgtEl>
                                          <p:spTgt spid="50"/>
                                        </p:tgtEl>
                                      </p:cBhvr>
                                    </p:animEffect>
                                  </p:childTnLst>
                                </p:cTn>
                              </p:par>
                              <p:par>
                                <p:cTn id="256" presetID="5" presetClass="entr" presetSubtype="10" fill="hold" grpId="2" nodeType="withEffect">
                                  <p:stCondLst>
                                    <p:cond delay="0"/>
                                  </p:stCondLst>
                                  <p:childTnLst>
                                    <p:set>
                                      <p:cBhvr>
                                        <p:cTn id="257" dur="1" fill="hold">
                                          <p:stCondLst>
                                            <p:cond delay="0"/>
                                          </p:stCondLst>
                                        </p:cTn>
                                        <p:tgtEl>
                                          <p:spTgt spid="51"/>
                                        </p:tgtEl>
                                        <p:attrNameLst>
                                          <p:attrName>style.visibility</p:attrName>
                                        </p:attrNameLst>
                                      </p:cBhvr>
                                      <p:to>
                                        <p:strVal val="visible"/>
                                      </p:to>
                                    </p:set>
                                    <p:animEffect transition="in" filter="checkerboard(across)">
                                      <p:cBhvr>
                                        <p:cTn id="258" dur="2000"/>
                                        <p:tgtEl>
                                          <p:spTgt spid="51"/>
                                        </p:tgtEl>
                                      </p:cBhvr>
                                    </p:animEffect>
                                  </p:childTnLst>
                                </p:cTn>
                              </p:par>
                              <p:par>
                                <p:cTn id="259" presetID="5" presetClass="entr" presetSubtype="10" fill="hold" grpId="2" nodeType="withEffect">
                                  <p:stCondLst>
                                    <p:cond delay="0"/>
                                  </p:stCondLst>
                                  <p:childTnLst>
                                    <p:set>
                                      <p:cBhvr>
                                        <p:cTn id="260" dur="1" fill="hold">
                                          <p:stCondLst>
                                            <p:cond delay="0"/>
                                          </p:stCondLst>
                                        </p:cTn>
                                        <p:tgtEl>
                                          <p:spTgt spid="53"/>
                                        </p:tgtEl>
                                        <p:attrNameLst>
                                          <p:attrName>style.visibility</p:attrName>
                                        </p:attrNameLst>
                                      </p:cBhvr>
                                      <p:to>
                                        <p:strVal val="visible"/>
                                      </p:to>
                                    </p:set>
                                    <p:animEffect transition="in" filter="checkerboard(across)">
                                      <p:cBhvr>
                                        <p:cTn id="261" dur="2000"/>
                                        <p:tgtEl>
                                          <p:spTgt spid="53"/>
                                        </p:tgtEl>
                                      </p:cBhvr>
                                    </p:animEffect>
                                  </p:childTnLst>
                                </p:cTn>
                              </p:par>
                              <p:par>
                                <p:cTn id="262" presetID="5" presetClass="entr" presetSubtype="10" fill="hold" grpId="2" nodeType="withEffect">
                                  <p:stCondLst>
                                    <p:cond delay="0"/>
                                  </p:stCondLst>
                                  <p:childTnLst>
                                    <p:set>
                                      <p:cBhvr>
                                        <p:cTn id="263" dur="1" fill="hold">
                                          <p:stCondLst>
                                            <p:cond delay="0"/>
                                          </p:stCondLst>
                                        </p:cTn>
                                        <p:tgtEl>
                                          <p:spTgt spid="55"/>
                                        </p:tgtEl>
                                        <p:attrNameLst>
                                          <p:attrName>style.visibility</p:attrName>
                                        </p:attrNameLst>
                                      </p:cBhvr>
                                      <p:to>
                                        <p:strVal val="visible"/>
                                      </p:to>
                                    </p:set>
                                    <p:animEffect transition="in" filter="checkerboard(across)">
                                      <p:cBhvr>
                                        <p:cTn id="264" dur="2000"/>
                                        <p:tgtEl>
                                          <p:spTgt spid="55"/>
                                        </p:tgtEl>
                                      </p:cBhvr>
                                    </p:animEffect>
                                  </p:childTnLst>
                                </p:cTn>
                              </p:par>
                              <p:par>
                                <p:cTn id="265" presetID="5" presetClass="entr" presetSubtype="10" fill="hold" grpId="2" nodeType="withEffect">
                                  <p:stCondLst>
                                    <p:cond delay="0"/>
                                  </p:stCondLst>
                                  <p:childTnLst>
                                    <p:set>
                                      <p:cBhvr>
                                        <p:cTn id="266" dur="1" fill="hold">
                                          <p:stCondLst>
                                            <p:cond delay="0"/>
                                          </p:stCondLst>
                                        </p:cTn>
                                        <p:tgtEl>
                                          <p:spTgt spid="56"/>
                                        </p:tgtEl>
                                        <p:attrNameLst>
                                          <p:attrName>style.visibility</p:attrName>
                                        </p:attrNameLst>
                                      </p:cBhvr>
                                      <p:to>
                                        <p:strVal val="visible"/>
                                      </p:to>
                                    </p:set>
                                    <p:animEffect transition="in" filter="checkerboard(across)">
                                      <p:cBhvr>
                                        <p:cTn id="267" dur="2000"/>
                                        <p:tgtEl>
                                          <p:spTgt spid="56"/>
                                        </p:tgtEl>
                                      </p:cBhvr>
                                    </p:animEffect>
                                  </p:childTnLst>
                                </p:cTn>
                              </p:par>
                            </p:childTnLst>
                          </p:cTn>
                        </p:par>
                        <p:par>
                          <p:cTn id="268" fill="hold">
                            <p:stCondLst>
                              <p:cond delay="2000"/>
                            </p:stCondLst>
                            <p:childTnLst>
                              <p:par>
                                <p:cTn id="269" presetID="2" presetClass="exit" presetSubtype="6" fill="hold" grpId="3" nodeType="after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1+ppt_w/2"/>
                                          </p:val>
                                        </p:tav>
                                      </p:tavLst>
                                    </p:anim>
                                    <p:anim calcmode="lin" valueType="num">
                                      <p:cBhvr additive="base">
                                        <p:cTn id="271" dur="2000"/>
                                        <p:tgtEl>
                                          <p:spTgt spid="28"/>
                                        </p:tgtEl>
                                        <p:attrNameLst>
                                          <p:attrName>ppt_y</p:attrName>
                                        </p:attrNameLst>
                                      </p:cBhvr>
                                      <p:tavLst>
                                        <p:tav tm="0">
                                          <p:val>
                                            <p:strVal val="ppt_y"/>
                                          </p:val>
                                        </p:tav>
                                        <p:tav tm="100000">
                                          <p:val>
                                            <p:strVal val="1+ppt_h/2"/>
                                          </p:val>
                                        </p:tav>
                                      </p:tavLst>
                                    </p:anim>
                                    <p:set>
                                      <p:cBhvr>
                                        <p:cTn id="272" dur="1" fill="hold">
                                          <p:stCondLst>
                                            <p:cond delay="1999"/>
                                          </p:stCondLst>
                                        </p:cTn>
                                        <p:tgtEl>
                                          <p:spTgt spid="28"/>
                                        </p:tgtEl>
                                        <p:attrNameLst>
                                          <p:attrName>style.visibility</p:attrName>
                                        </p:attrNameLst>
                                      </p:cBhvr>
                                      <p:to>
                                        <p:strVal val="hidden"/>
                                      </p:to>
                                    </p:set>
                                  </p:childTnLst>
                                </p:cTn>
                              </p:par>
                              <p:par>
                                <p:cTn id="273" presetID="2" presetClass="exit" presetSubtype="6" fill="hold" grpId="3" nodeType="withEffect">
                                  <p:stCondLst>
                                    <p:cond delay="0"/>
                                  </p:stCondLst>
                                  <p:childTnLst>
                                    <p:anim calcmode="lin" valueType="num">
                                      <p:cBhvr additive="base">
                                        <p:cTn id="274" dur="2000"/>
                                        <p:tgtEl>
                                          <p:spTgt spid="32"/>
                                        </p:tgtEl>
                                        <p:attrNameLst>
                                          <p:attrName>ppt_x</p:attrName>
                                        </p:attrNameLst>
                                      </p:cBhvr>
                                      <p:tavLst>
                                        <p:tav tm="0">
                                          <p:val>
                                            <p:strVal val="ppt_x"/>
                                          </p:val>
                                        </p:tav>
                                        <p:tav tm="100000">
                                          <p:val>
                                            <p:strVal val="1+ppt_w/2"/>
                                          </p:val>
                                        </p:tav>
                                      </p:tavLst>
                                    </p:anim>
                                    <p:anim calcmode="lin" valueType="num">
                                      <p:cBhvr additive="base">
                                        <p:cTn id="275" dur="2000"/>
                                        <p:tgtEl>
                                          <p:spTgt spid="32"/>
                                        </p:tgtEl>
                                        <p:attrNameLst>
                                          <p:attrName>ppt_y</p:attrName>
                                        </p:attrNameLst>
                                      </p:cBhvr>
                                      <p:tavLst>
                                        <p:tav tm="0">
                                          <p:val>
                                            <p:strVal val="ppt_y"/>
                                          </p:val>
                                        </p:tav>
                                        <p:tav tm="100000">
                                          <p:val>
                                            <p:strVal val="1+ppt_h/2"/>
                                          </p:val>
                                        </p:tav>
                                      </p:tavLst>
                                    </p:anim>
                                    <p:set>
                                      <p:cBhvr>
                                        <p:cTn id="276" dur="1" fill="hold">
                                          <p:stCondLst>
                                            <p:cond delay="1999"/>
                                          </p:stCondLst>
                                        </p:cTn>
                                        <p:tgtEl>
                                          <p:spTgt spid="32"/>
                                        </p:tgtEl>
                                        <p:attrNameLst>
                                          <p:attrName>style.visibility</p:attrName>
                                        </p:attrNameLst>
                                      </p:cBhvr>
                                      <p:to>
                                        <p:strVal val="hidden"/>
                                      </p:to>
                                    </p:set>
                                  </p:childTnLst>
                                </p:cTn>
                              </p:par>
                              <p:par>
                                <p:cTn id="277" presetID="2" presetClass="exit" presetSubtype="6" fill="hold" grpId="3" nodeType="withEffect">
                                  <p:stCondLst>
                                    <p:cond delay="0"/>
                                  </p:stCondLst>
                                  <p:childTnLst>
                                    <p:anim calcmode="lin" valueType="num">
                                      <p:cBhvr additive="base">
                                        <p:cTn id="278" dur="2000"/>
                                        <p:tgtEl>
                                          <p:spTgt spid="37"/>
                                        </p:tgtEl>
                                        <p:attrNameLst>
                                          <p:attrName>ppt_x</p:attrName>
                                        </p:attrNameLst>
                                      </p:cBhvr>
                                      <p:tavLst>
                                        <p:tav tm="0">
                                          <p:val>
                                            <p:strVal val="ppt_x"/>
                                          </p:val>
                                        </p:tav>
                                        <p:tav tm="100000">
                                          <p:val>
                                            <p:strVal val="1+ppt_w/2"/>
                                          </p:val>
                                        </p:tav>
                                      </p:tavLst>
                                    </p:anim>
                                    <p:anim calcmode="lin" valueType="num">
                                      <p:cBhvr additive="base">
                                        <p:cTn id="279" dur="2000"/>
                                        <p:tgtEl>
                                          <p:spTgt spid="37"/>
                                        </p:tgtEl>
                                        <p:attrNameLst>
                                          <p:attrName>ppt_y</p:attrName>
                                        </p:attrNameLst>
                                      </p:cBhvr>
                                      <p:tavLst>
                                        <p:tav tm="0">
                                          <p:val>
                                            <p:strVal val="ppt_y"/>
                                          </p:val>
                                        </p:tav>
                                        <p:tav tm="100000">
                                          <p:val>
                                            <p:strVal val="1+ppt_h/2"/>
                                          </p:val>
                                        </p:tav>
                                      </p:tavLst>
                                    </p:anim>
                                    <p:set>
                                      <p:cBhvr>
                                        <p:cTn id="280" dur="1" fill="hold">
                                          <p:stCondLst>
                                            <p:cond delay="1999"/>
                                          </p:stCondLst>
                                        </p:cTn>
                                        <p:tgtEl>
                                          <p:spTgt spid="37"/>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2000"/>
                                        <p:tgtEl>
                                          <p:spTgt spid="40"/>
                                        </p:tgtEl>
                                        <p:attrNameLst>
                                          <p:attrName>ppt_x</p:attrName>
                                        </p:attrNameLst>
                                      </p:cBhvr>
                                      <p:tavLst>
                                        <p:tav tm="0">
                                          <p:val>
                                            <p:strVal val="ppt_x"/>
                                          </p:val>
                                        </p:tav>
                                        <p:tav tm="100000">
                                          <p:val>
                                            <p:strVal val="1+ppt_w/2"/>
                                          </p:val>
                                        </p:tav>
                                      </p:tavLst>
                                    </p:anim>
                                    <p:anim calcmode="lin" valueType="num">
                                      <p:cBhvr additive="base">
                                        <p:cTn id="283" dur="2000"/>
                                        <p:tgtEl>
                                          <p:spTgt spid="40"/>
                                        </p:tgtEl>
                                        <p:attrNameLst>
                                          <p:attrName>ppt_y</p:attrName>
                                        </p:attrNameLst>
                                      </p:cBhvr>
                                      <p:tavLst>
                                        <p:tav tm="0">
                                          <p:val>
                                            <p:strVal val="ppt_y"/>
                                          </p:val>
                                        </p:tav>
                                        <p:tav tm="100000">
                                          <p:val>
                                            <p:strVal val="1+ppt_h/2"/>
                                          </p:val>
                                        </p:tav>
                                      </p:tavLst>
                                    </p:anim>
                                    <p:set>
                                      <p:cBhvr>
                                        <p:cTn id="284" dur="1" fill="hold">
                                          <p:stCondLst>
                                            <p:cond delay="1999"/>
                                          </p:stCondLst>
                                        </p:cTn>
                                        <p:tgtEl>
                                          <p:spTgt spid="40"/>
                                        </p:tgtEl>
                                        <p:attrNameLst>
                                          <p:attrName>style.visibility</p:attrName>
                                        </p:attrNameLst>
                                      </p:cBhvr>
                                      <p:to>
                                        <p:strVal val="hidden"/>
                                      </p:to>
                                    </p:set>
                                  </p:childTnLst>
                                </p:cTn>
                              </p:par>
                              <p:par>
                                <p:cTn id="285" presetID="2" presetClass="exit" presetSubtype="6" fill="hold" grpId="3" nodeType="withEffect">
                                  <p:stCondLst>
                                    <p:cond delay="0"/>
                                  </p:stCondLst>
                                  <p:childTnLst>
                                    <p:anim calcmode="lin" valueType="num">
                                      <p:cBhvr additive="base">
                                        <p:cTn id="286" dur="2000"/>
                                        <p:tgtEl>
                                          <p:spTgt spid="44"/>
                                        </p:tgtEl>
                                        <p:attrNameLst>
                                          <p:attrName>ppt_x</p:attrName>
                                        </p:attrNameLst>
                                      </p:cBhvr>
                                      <p:tavLst>
                                        <p:tav tm="0">
                                          <p:val>
                                            <p:strVal val="ppt_x"/>
                                          </p:val>
                                        </p:tav>
                                        <p:tav tm="100000">
                                          <p:val>
                                            <p:strVal val="1+ppt_w/2"/>
                                          </p:val>
                                        </p:tav>
                                      </p:tavLst>
                                    </p:anim>
                                    <p:anim calcmode="lin" valueType="num">
                                      <p:cBhvr additive="base">
                                        <p:cTn id="287" dur="2000"/>
                                        <p:tgtEl>
                                          <p:spTgt spid="44"/>
                                        </p:tgtEl>
                                        <p:attrNameLst>
                                          <p:attrName>ppt_y</p:attrName>
                                        </p:attrNameLst>
                                      </p:cBhvr>
                                      <p:tavLst>
                                        <p:tav tm="0">
                                          <p:val>
                                            <p:strVal val="ppt_y"/>
                                          </p:val>
                                        </p:tav>
                                        <p:tav tm="100000">
                                          <p:val>
                                            <p:strVal val="1+ppt_h/2"/>
                                          </p:val>
                                        </p:tav>
                                      </p:tavLst>
                                    </p:anim>
                                    <p:set>
                                      <p:cBhvr>
                                        <p:cTn id="288" dur="1" fill="hold">
                                          <p:stCondLst>
                                            <p:cond delay="1999"/>
                                          </p:stCondLst>
                                        </p:cTn>
                                        <p:tgtEl>
                                          <p:spTgt spid="44"/>
                                        </p:tgtEl>
                                        <p:attrNameLst>
                                          <p:attrName>style.visibility</p:attrName>
                                        </p:attrNameLst>
                                      </p:cBhvr>
                                      <p:to>
                                        <p:strVal val="hidden"/>
                                      </p:to>
                                    </p:set>
                                  </p:childTnLst>
                                </p:cTn>
                              </p:par>
                              <p:par>
                                <p:cTn id="289" presetID="2" presetClass="exit" presetSubtype="6" fill="hold" grpId="3" nodeType="withEffect">
                                  <p:stCondLst>
                                    <p:cond delay="0"/>
                                  </p:stCondLst>
                                  <p:childTnLst>
                                    <p:anim calcmode="lin" valueType="num">
                                      <p:cBhvr additive="base">
                                        <p:cTn id="290" dur="2000"/>
                                        <p:tgtEl>
                                          <p:spTgt spid="48"/>
                                        </p:tgtEl>
                                        <p:attrNameLst>
                                          <p:attrName>ppt_x</p:attrName>
                                        </p:attrNameLst>
                                      </p:cBhvr>
                                      <p:tavLst>
                                        <p:tav tm="0">
                                          <p:val>
                                            <p:strVal val="ppt_x"/>
                                          </p:val>
                                        </p:tav>
                                        <p:tav tm="100000">
                                          <p:val>
                                            <p:strVal val="1+ppt_w/2"/>
                                          </p:val>
                                        </p:tav>
                                      </p:tavLst>
                                    </p:anim>
                                    <p:anim calcmode="lin" valueType="num">
                                      <p:cBhvr additive="base">
                                        <p:cTn id="291" dur="2000"/>
                                        <p:tgtEl>
                                          <p:spTgt spid="48"/>
                                        </p:tgtEl>
                                        <p:attrNameLst>
                                          <p:attrName>ppt_y</p:attrName>
                                        </p:attrNameLst>
                                      </p:cBhvr>
                                      <p:tavLst>
                                        <p:tav tm="0">
                                          <p:val>
                                            <p:strVal val="ppt_y"/>
                                          </p:val>
                                        </p:tav>
                                        <p:tav tm="100000">
                                          <p:val>
                                            <p:strVal val="1+ppt_h/2"/>
                                          </p:val>
                                        </p:tav>
                                      </p:tavLst>
                                    </p:anim>
                                    <p:set>
                                      <p:cBhvr>
                                        <p:cTn id="292" dur="1" fill="hold">
                                          <p:stCondLst>
                                            <p:cond delay="1999"/>
                                          </p:stCondLst>
                                        </p:cTn>
                                        <p:tgtEl>
                                          <p:spTgt spid="48"/>
                                        </p:tgtEl>
                                        <p:attrNameLst>
                                          <p:attrName>style.visibility</p:attrName>
                                        </p:attrNameLst>
                                      </p:cBhvr>
                                      <p:to>
                                        <p:strVal val="hidden"/>
                                      </p:to>
                                    </p:set>
                                  </p:childTnLst>
                                </p:cTn>
                              </p:par>
                              <p:par>
                                <p:cTn id="293" presetID="2" presetClass="exit" presetSubtype="6" fill="hold" grpId="3" nodeType="withEffect">
                                  <p:stCondLst>
                                    <p:cond delay="0"/>
                                  </p:stCondLst>
                                  <p:childTnLst>
                                    <p:anim calcmode="lin" valueType="num">
                                      <p:cBhvr additive="base">
                                        <p:cTn id="294" dur="2000"/>
                                        <p:tgtEl>
                                          <p:spTgt spid="52"/>
                                        </p:tgtEl>
                                        <p:attrNameLst>
                                          <p:attrName>ppt_x</p:attrName>
                                        </p:attrNameLst>
                                      </p:cBhvr>
                                      <p:tavLst>
                                        <p:tav tm="0">
                                          <p:val>
                                            <p:strVal val="ppt_x"/>
                                          </p:val>
                                        </p:tav>
                                        <p:tav tm="100000">
                                          <p:val>
                                            <p:strVal val="1+ppt_w/2"/>
                                          </p:val>
                                        </p:tav>
                                      </p:tavLst>
                                    </p:anim>
                                    <p:anim calcmode="lin" valueType="num">
                                      <p:cBhvr additive="base">
                                        <p:cTn id="295" dur="2000"/>
                                        <p:tgtEl>
                                          <p:spTgt spid="52"/>
                                        </p:tgtEl>
                                        <p:attrNameLst>
                                          <p:attrName>ppt_y</p:attrName>
                                        </p:attrNameLst>
                                      </p:cBhvr>
                                      <p:tavLst>
                                        <p:tav tm="0">
                                          <p:val>
                                            <p:strVal val="ppt_y"/>
                                          </p:val>
                                        </p:tav>
                                        <p:tav tm="100000">
                                          <p:val>
                                            <p:strVal val="1+ppt_h/2"/>
                                          </p:val>
                                        </p:tav>
                                      </p:tavLst>
                                    </p:anim>
                                    <p:set>
                                      <p:cBhvr>
                                        <p:cTn id="296" dur="1" fill="hold">
                                          <p:stCondLst>
                                            <p:cond delay="1999"/>
                                          </p:stCondLst>
                                        </p:cTn>
                                        <p:tgtEl>
                                          <p:spTgt spid="52"/>
                                        </p:tgtEl>
                                        <p:attrNameLst>
                                          <p:attrName>style.visibility</p:attrName>
                                        </p:attrNameLst>
                                      </p:cBhvr>
                                      <p:to>
                                        <p:strVal val="hidden"/>
                                      </p:to>
                                    </p:set>
                                  </p:childTnLst>
                                </p:cTn>
                              </p:par>
                              <p:par>
                                <p:cTn id="297" presetID="2" presetClass="exit" presetSubtype="12" fill="hold" grpId="3" nodeType="withEffect">
                                  <p:stCondLst>
                                    <p:cond delay="0"/>
                                  </p:stCondLst>
                                  <p:childTnLst>
                                    <p:anim calcmode="lin" valueType="num">
                                      <p:cBhvr additive="base">
                                        <p:cTn id="298" dur="2000"/>
                                        <p:tgtEl>
                                          <p:spTgt spid="29"/>
                                        </p:tgtEl>
                                        <p:attrNameLst>
                                          <p:attrName>ppt_x</p:attrName>
                                        </p:attrNameLst>
                                      </p:cBhvr>
                                      <p:tavLst>
                                        <p:tav tm="0">
                                          <p:val>
                                            <p:strVal val="ppt_x"/>
                                          </p:val>
                                        </p:tav>
                                        <p:tav tm="100000">
                                          <p:val>
                                            <p:strVal val="0-ppt_w/2"/>
                                          </p:val>
                                        </p:tav>
                                      </p:tavLst>
                                    </p:anim>
                                    <p:anim calcmode="lin" valueType="num">
                                      <p:cBhvr additive="base">
                                        <p:cTn id="299" dur="2000"/>
                                        <p:tgtEl>
                                          <p:spTgt spid="29"/>
                                        </p:tgtEl>
                                        <p:attrNameLst>
                                          <p:attrName>ppt_y</p:attrName>
                                        </p:attrNameLst>
                                      </p:cBhvr>
                                      <p:tavLst>
                                        <p:tav tm="0">
                                          <p:val>
                                            <p:strVal val="ppt_y"/>
                                          </p:val>
                                        </p:tav>
                                        <p:tav tm="100000">
                                          <p:val>
                                            <p:strVal val="1+ppt_h/2"/>
                                          </p:val>
                                        </p:tav>
                                      </p:tavLst>
                                    </p:anim>
                                    <p:set>
                                      <p:cBhvr>
                                        <p:cTn id="300" dur="1" fill="hold">
                                          <p:stCondLst>
                                            <p:cond delay="1999"/>
                                          </p:stCondLst>
                                        </p:cTn>
                                        <p:tgtEl>
                                          <p:spTgt spid="29"/>
                                        </p:tgtEl>
                                        <p:attrNameLst>
                                          <p:attrName>style.visibility</p:attrName>
                                        </p:attrNameLst>
                                      </p:cBhvr>
                                      <p:to>
                                        <p:strVal val="hidden"/>
                                      </p:to>
                                    </p:set>
                                  </p:childTnLst>
                                </p:cTn>
                              </p:par>
                              <p:par>
                                <p:cTn id="301" presetID="2" presetClass="exit" presetSubtype="12" fill="hold" grpId="3" nodeType="withEffect">
                                  <p:stCondLst>
                                    <p:cond delay="0"/>
                                  </p:stCondLst>
                                  <p:childTnLst>
                                    <p:anim calcmode="lin" valueType="num">
                                      <p:cBhvr additive="base">
                                        <p:cTn id="302" dur="2000"/>
                                        <p:tgtEl>
                                          <p:spTgt spid="33"/>
                                        </p:tgtEl>
                                        <p:attrNameLst>
                                          <p:attrName>ppt_x</p:attrName>
                                        </p:attrNameLst>
                                      </p:cBhvr>
                                      <p:tavLst>
                                        <p:tav tm="0">
                                          <p:val>
                                            <p:strVal val="ppt_x"/>
                                          </p:val>
                                        </p:tav>
                                        <p:tav tm="100000">
                                          <p:val>
                                            <p:strVal val="0-ppt_w/2"/>
                                          </p:val>
                                        </p:tav>
                                      </p:tavLst>
                                    </p:anim>
                                    <p:anim calcmode="lin" valueType="num">
                                      <p:cBhvr additive="base">
                                        <p:cTn id="303" dur="2000"/>
                                        <p:tgtEl>
                                          <p:spTgt spid="33"/>
                                        </p:tgtEl>
                                        <p:attrNameLst>
                                          <p:attrName>ppt_y</p:attrName>
                                        </p:attrNameLst>
                                      </p:cBhvr>
                                      <p:tavLst>
                                        <p:tav tm="0">
                                          <p:val>
                                            <p:strVal val="ppt_y"/>
                                          </p:val>
                                        </p:tav>
                                        <p:tav tm="100000">
                                          <p:val>
                                            <p:strVal val="1+ppt_h/2"/>
                                          </p:val>
                                        </p:tav>
                                      </p:tavLst>
                                    </p:anim>
                                    <p:set>
                                      <p:cBhvr>
                                        <p:cTn id="304" dur="1" fill="hold">
                                          <p:stCondLst>
                                            <p:cond delay="1999"/>
                                          </p:stCondLst>
                                        </p:cTn>
                                        <p:tgtEl>
                                          <p:spTgt spid="33"/>
                                        </p:tgtEl>
                                        <p:attrNameLst>
                                          <p:attrName>style.visibility</p:attrName>
                                        </p:attrNameLst>
                                      </p:cBhvr>
                                      <p:to>
                                        <p:strVal val="hidden"/>
                                      </p:to>
                                    </p:set>
                                  </p:childTnLst>
                                </p:cTn>
                              </p:par>
                              <p:par>
                                <p:cTn id="305" presetID="2" presetClass="exit" presetSubtype="12" fill="hold" grpId="3" nodeType="withEffect">
                                  <p:stCondLst>
                                    <p:cond delay="0"/>
                                  </p:stCondLst>
                                  <p:childTnLst>
                                    <p:anim calcmode="lin" valueType="num">
                                      <p:cBhvr additive="base">
                                        <p:cTn id="306" dur="2000"/>
                                        <p:tgtEl>
                                          <p:spTgt spid="38"/>
                                        </p:tgtEl>
                                        <p:attrNameLst>
                                          <p:attrName>ppt_x</p:attrName>
                                        </p:attrNameLst>
                                      </p:cBhvr>
                                      <p:tavLst>
                                        <p:tav tm="0">
                                          <p:val>
                                            <p:strVal val="ppt_x"/>
                                          </p:val>
                                        </p:tav>
                                        <p:tav tm="100000">
                                          <p:val>
                                            <p:strVal val="0-ppt_w/2"/>
                                          </p:val>
                                        </p:tav>
                                      </p:tavLst>
                                    </p:anim>
                                    <p:anim calcmode="lin" valueType="num">
                                      <p:cBhvr additive="base">
                                        <p:cTn id="307" dur="2000"/>
                                        <p:tgtEl>
                                          <p:spTgt spid="38"/>
                                        </p:tgtEl>
                                        <p:attrNameLst>
                                          <p:attrName>ppt_y</p:attrName>
                                        </p:attrNameLst>
                                      </p:cBhvr>
                                      <p:tavLst>
                                        <p:tav tm="0">
                                          <p:val>
                                            <p:strVal val="ppt_y"/>
                                          </p:val>
                                        </p:tav>
                                        <p:tav tm="100000">
                                          <p:val>
                                            <p:strVal val="1+ppt_h/2"/>
                                          </p:val>
                                        </p:tav>
                                      </p:tavLst>
                                    </p:anim>
                                    <p:set>
                                      <p:cBhvr>
                                        <p:cTn id="308" dur="1" fill="hold">
                                          <p:stCondLst>
                                            <p:cond delay="1999"/>
                                          </p:stCondLst>
                                        </p:cTn>
                                        <p:tgtEl>
                                          <p:spTgt spid="38"/>
                                        </p:tgtEl>
                                        <p:attrNameLst>
                                          <p:attrName>style.visibility</p:attrName>
                                        </p:attrNameLst>
                                      </p:cBhvr>
                                      <p:to>
                                        <p:strVal val="hidden"/>
                                      </p:to>
                                    </p:set>
                                  </p:childTnLst>
                                </p:cTn>
                              </p:par>
                              <p:par>
                                <p:cTn id="309" presetID="2" presetClass="exit" presetSubtype="12" fill="hold" grpId="3" nodeType="withEffect">
                                  <p:stCondLst>
                                    <p:cond delay="0"/>
                                  </p:stCondLst>
                                  <p:childTnLst>
                                    <p:anim calcmode="lin" valueType="num">
                                      <p:cBhvr additive="base">
                                        <p:cTn id="310" dur="2000"/>
                                        <p:tgtEl>
                                          <p:spTgt spid="41"/>
                                        </p:tgtEl>
                                        <p:attrNameLst>
                                          <p:attrName>ppt_x</p:attrName>
                                        </p:attrNameLst>
                                      </p:cBhvr>
                                      <p:tavLst>
                                        <p:tav tm="0">
                                          <p:val>
                                            <p:strVal val="ppt_x"/>
                                          </p:val>
                                        </p:tav>
                                        <p:tav tm="100000">
                                          <p:val>
                                            <p:strVal val="0-ppt_w/2"/>
                                          </p:val>
                                        </p:tav>
                                      </p:tavLst>
                                    </p:anim>
                                    <p:anim calcmode="lin" valueType="num">
                                      <p:cBhvr additive="base">
                                        <p:cTn id="311" dur="2000"/>
                                        <p:tgtEl>
                                          <p:spTgt spid="41"/>
                                        </p:tgtEl>
                                        <p:attrNameLst>
                                          <p:attrName>ppt_y</p:attrName>
                                        </p:attrNameLst>
                                      </p:cBhvr>
                                      <p:tavLst>
                                        <p:tav tm="0">
                                          <p:val>
                                            <p:strVal val="ppt_y"/>
                                          </p:val>
                                        </p:tav>
                                        <p:tav tm="100000">
                                          <p:val>
                                            <p:strVal val="1+ppt_h/2"/>
                                          </p:val>
                                        </p:tav>
                                      </p:tavLst>
                                    </p:anim>
                                    <p:set>
                                      <p:cBhvr>
                                        <p:cTn id="312" dur="1" fill="hold">
                                          <p:stCondLst>
                                            <p:cond delay="1999"/>
                                          </p:stCondLst>
                                        </p:cTn>
                                        <p:tgtEl>
                                          <p:spTgt spid="41"/>
                                        </p:tgtEl>
                                        <p:attrNameLst>
                                          <p:attrName>style.visibility</p:attrName>
                                        </p:attrNameLst>
                                      </p:cBhvr>
                                      <p:to>
                                        <p:strVal val="hidden"/>
                                      </p:to>
                                    </p:set>
                                  </p:childTnLst>
                                </p:cTn>
                              </p:par>
                              <p:par>
                                <p:cTn id="313" presetID="2" presetClass="exit" presetSubtype="12" fill="hold" grpId="3" nodeType="withEffect">
                                  <p:stCondLst>
                                    <p:cond delay="0"/>
                                  </p:stCondLst>
                                  <p:childTnLst>
                                    <p:anim calcmode="lin" valueType="num">
                                      <p:cBhvr additive="base">
                                        <p:cTn id="314" dur="2000"/>
                                        <p:tgtEl>
                                          <p:spTgt spid="45"/>
                                        </p:tgtEl>
                                        <p:attrNameLst>
                                          <p:attrName>ppt_x</p:attrName>
                                        </p:attrNameLst>
                                      </p:cBhvr>
                                      <p:tavLst>
                                        <p:tav tm="0">
                                          <p:val>
                                            <p:strVal val="ppt_x"/>
                                          </p:val>
                                        </p:tav>
                                        <p:tav tm="100000">
                                          <p:val>
                                            <p:strVal val="0-ppt_w/2"/>
                                          </p:val>
                                        </p:tav>
                                      </p:tavLst>
                                    </p:anim>
                                    <p:anim calcmode="lin" valueType="num">
                                      <p:cBhvr additive="base">
                                        <p:cTn id="315" dur="2000"/>
                                        <p:tgtEl>
                                          <p:spTgt spid="45"/>
                                        </p:tgtEl>
                                        <p:attrNameLst>
                                          <p:attrName>ppt_y</p:attrName>
                                        </p:attrNameLst>
                                      </p:cBhvr>
                                      <p:tavLst>
                                        <p:tav tm="0">
                                          <p:val>
                                            <p:strVal val="ppt_y"/>
                                          </p:val>
                                        </p:tav>
                                        <p:tav tm="100000">
                                          <p:val>
                                            <p:strVal val="1+ppt_h/2"/>
                                          </p:val>
                                        </p:tav>
                                      </p:tavLst>
                                    </p:anim>
                                    <p:set>
                                      <p:cBhvr>
                                        <p:cTn id="316" dur="1" fill="hold">
                                          <p:stCondLst>
                                            <p:cond delay="1999"/>
                                          </p:stCondLst>
                                        </p:cTn>
                                        <p:tgtEl>
                                          <p:spTgt spid="45"/>
                                        </p:tgtEl>
                                        <p:attrNameLst>
                                          <p:attrName>style.visibility</p:attrName>
                                        </p:attrNameLst>
                                      </p:cBhvr>
                                      <p:to>
                                        <p:strVal val="hidden"/>
                                      </p:to>
                                    </p:set>
                                  </p:childTnLst>
                                </p:cTn>
                              </p:par>
                              <p:par>
                                <p:cTn id="317" presetID="2" presetClass="exit" presetSubtype="12" fill="hold" grpId="3" nodeType="withEffect">
                                  <p:stCondLst>
                                    <p:cond delay="0"/>
                                  </p:stCondLst>
                                  <p:childTnLst>
                                    <p:anim calcmode="lin" valueType="num">
                                      <p:cBhvr additive="base">
                                        <p:cTn id="318" dur="2000"/>
                                        <p:tgtEl>
                                          <p:spTgt spid="50"/>
                                        </p:tgtEl>
                                        <p:attrNameLst>
                                          <p:attrName>ppt_x</p:attrName>
                                        </p:attrNameLst>
                                      </p:cBhvr>
                                      <p:tavLst>
                                        <p:tav tm="0">
                                          <p:val>
                                            <p:strVal val="ppt_x"/>
                                          </p:val>
                                        </p:tav>
                                        <p:tav tm="100000">
                                          <p:val>
                                            <p:strVal val="0-ppt_w/2"/>
                                          </p:val>
                                        </p:tav>
                                      </p:tavLst>
                                    </p:anim>
                                    <p:anim calcmode="lin" valueType="num">
                                      <p:cBhvr additive="base">
                                        <p:cTn id="319" dur="2000"/>
                                        <p:tgtEl>
                                          <p:spTgt spid="50"/>
                                        </p:tgtEl>
                                        <p:attrNameLst>
                                          <p:attrName>ppt_y</p:attrName>
                                        </p:attrNameLst>
                                      </p:cBhvr>
                                      <p:tavLst>
                                        <p:tav tm="0">
                                          <p:val>
                                            <p:strVal val="ppt_y"/>
                                          </p:val>
                                        </p:tav>
                                        <p:tav tm="100000">
                                          <p:val>
                                            <p:strVal val="1+ppt_h/2"/>
                                          </p:val>
                                        </p:tav>
                                      </p:tavLst>
                                    </p:anim>
                                    <p:set>
                                      <p:cBhvr>
                                        <p:cTn id="320" dur="1" fill="hold">
                                          <p:stCondLst>
                                            <p:cond delay="1999"/>
                                          </p:stCondLst>
                                        </p:cTn>
                                        <p:tgtEl>
                                          <p:spTgt spid="50"/>
                                        </p:tgtEl>
                                        <p:attrNameLst>
                                          <p:attrName>style.visibility</p:attrName>
                                        </p:attrNameLst>
                                      </p:cBhvr>
                                      <p:to>
                                        <p:strVal val="hidden"/>
                                      </p:to>
                                    </p:set>
                                  </p:childTnLst>
                                </p:cTn>
                              </p:par>
                              <p:par>
                                <p:cTn id="321" presetID="2" presetClass="exit" presetSubtype="12" fill="hold" grpId="3" nodeType="withEffect">
                                  <p:stCondLst>
                                    <p:cond delay="0"/>
                                  </p:stCondLst>
                                  <p:childTnLst>
                                    <p:anim calcmode="lin" valueType="num">
                                      <p:cBhvr additive="base">
                                        <p:cTn id="322" dur="2000"/>
                                        <p:tgtEl>
                                          <p:spTgt spid="53"/>
                                        </p:tgtEl>
                                        <p:attrNameLst>
                                          <p:attrName>ppt_x</p:attrName>
                                        </p:attrNameLst>
                                      </p:cBhvr>
                                      <p:tavLst>
                                        <p:tav tm="0">
                                          <p:val>
                                            <p:strVal val="ppt_x"/>
                                          </p:val>
                                        </p:tav>
                                        <p:tav tm="100000">
                                          <p:val>
                                            <p:strVal val="0-ppt_w/2"/>
                                          </p:val>
                                        </p:tav>
                                      </p:tavLst>
                                    </p:anim>
                                    <p:anim calcmode="lin" valueType="num">
                                      <p:cBhvr additive="base">
                                        <p:cTn id="323" dur="2000"/>
                                        <p:tgtEl>
                                          <p:spTgt spid="53"/>
                                        </p:tgtEl>
                                        <p:attrNameLst>
                                          <p:attrName>ppt_y</p:attrName>
                                        </p:attrNameLst>
                                      </p:cBhvr>
                                      <p:tavLst>
                                        <p:tav tm="0">
                                          <p:val>
                                            <p:strVal val="ppt_y"/>
                                          </p:val>
                                        </p:tav>
                                        <p:tav tm="100000">
                                          <p:val>
                                            <p:strVal val="1+ppt_h/2"/>
                                          </p:val>
                                        </p:tav>
                                      </p:tavLst>
                                    </p:anim>
                                    <p:set>
                                      <p:cBhvr>
                                        <p:cTn id="324" dur="1" fill="hold">
                                          <p:stCondLst>
                                            <p:cond delay="1999"/>
                                          </p:stCondLst>
                                        </p:cTn>
                                        <p:tgtEl>
                                          <p:spTgt spid="53"/>
                                        </p:tgtEl>
                                        <p:attrNameLst>
                                          <p:attrName>style.visibility</p:attrName>
                                        </p:attrNameLst>
                                      </p:cBhvr>
                                      <p:to>
                                        <p:strVal val="hidden"/>
                                      </p:to>
                                    </p:set>
                                  </p:childTnLst>
                                </p:cTn>
                              </p:par>
                              <p:par>
                                <p:cTn id="325" presetID="2" presetClass="exit" presetSubtype="12" fill="hold" grpId="3" nodeType="withEffect">
                                  <p:stCondLst>
                                    <p:cond delay="0"/>
                                  </p:stCondLst>
                                  <p:childTnLst>
                                    <p:anim calcmode="lin" valueType="num">
                                      <p:cBhvr additive="base">
                                        <p:cTn id="326" dur="2000"/>
                                        <p:tgtEl>
                                          <p:spTgt spid="55"/>
                                        </p:tgtEl>
                                        <p:attrNameLst>
                                          <p:attrName>ppt_x</p:attrName>
                                        </p:attrNameLst>
                                      </p:cBhvr>
                                      <p:tavLst>
                                        <p:tav tm="0">
                                          <p:val>
                                            <p:strVal val="ppt_x"/>
                                          </p:val>
                                        </p:tav>
                                        <p:tav tm="100000">
                                          <p:val>
                                            <p:strVal val="0-ppt_w/2"/>
                                          </p:val>
                                        </p:tav>
                                      </p:tavLst>
                                    </p:anim>
                                    <p:anim calcmode="lin" valueType="num">
                                      <p:cBhvr additive="base">
                                        <p:cTn id="327" dur="2000"/>
                                        <p:tgtEl>
                                          <p:spTgt spid="55"/>
                                        </p:tgtEl>
                                        <p:attrNameLst>
                                          <p:attrName>ppt_y</p:attrName>
                                        </p:attrNameLst>
                                      </p:cBhvr>
                                      <p:tavLst>
                                        <p:tav tm="0">
                                          <p:val>
                                            <p:strVal val="ppt_y"/>
                                          </p:val>
                                        </p:tav>
                                        <p:tav tm="100000">
                                          <p:val>
                                            <p:strVal val="1+ppt_h/2"/>
                                          </p:val>
                                        </p:tav>
                                      </p:tavLst>
                                    </p:anim>
                                    <p:set>
                                      <p:cBhvr>
                                        <p:cTn id="328" dur="1" fill="hold">
                                          <p:stCondLst>
                                            <p:cond delay="1999"/>
                                          </p:stCondLst>
                                        </p:cTn>
                                        <p:tgtEl>
                                          <p:spTgt spid="55"/>
                                        </p:tgtEl>
                                        <p:attrNameLst>
                                          <p:attrName>style.visibility</p:attrName>
                                        </p:attrNameLst>
                                      </p:cBhvr>
                                      <p:to>
                                        <p:strVal val="hidden"/>
                                      </p:to>
                                    </p:set>
                                  </p:childTnLst>
                                </p:cTn>
                              </p:par>
                              <p:par>
                                <p:cTn id="329" presetID="2" presetClass="exit" presetSubtype="9" fill="hold" grpId="3" nodeType="withEffect">
                                  <p:stCondLst>
                                    <p:cond delay="0"/>
                                  </p:stCondLst>
                                  <p:childTnLst>
                                    <p:anim calcmode="lin" valueType="num">
                                      <p:cBhvr additive="base">
                                        <p:cTn id="330" dur="2000"/>
                                        <p:tgtEl>
                                          <p:spTgt spid="31"/>
                                        </p:tgtEl>
                                        <p:attrNameLst>
                                          <p:attrName>ppt_x</p:attrName>
                                        </p:attrNameLst>
                                      </p:cBhvr>
                                      <p:tavLst>
                                        <p:tav tm="0">
                                          <p:val>
                                            <p:strVal val="ppt_x"/>
                                          </p:val>
                                        </p:tav>
                                        <p:tav tm="100000">
                                          <p:val>
                                            <p:strVal val="0-ppt_w/2"/>
                                          </p:val>
                                        </p:tav>
                                      </p:tavLst>
                                    </p:anim>
                                    <p:anim calcmode="lin" valueType="num">
                                      <p:cBhvr additive="base">
                                        <p:cTn id="331" dur="2000"/>
                                        <p:tgtEl>
                                          <p:spTgt spid="31"/>
                                        </p:tgtEl>
                                        <p:attrNameLst>
                                          <p:attrName>ppt_y</p:attrName>
                                        </p:attrNameLst>
                                      </p:cBhvr>
                                      <p:tavLst>
                                        <p:tav tm="0">
                                          <p:val>
                                            <p:strVal val="ppt_y"/>
                                          </p:val>
                                        </p:tav>
                                        <p:tav tm="100000">
                                          <p:val>
                                            <p:strVal val="0-ppt_h/2"/>
                                          </p:val>
                                        </p:tav>
                                      </p:tavLst>
                                    </p:anim>
                                    <p:set>
                                      <p:cBhvr>
                                        <p:cTn id="332" dur="1" fill="hold">
                                          <p:stCondLst>
                                            <p:cond delay="1999"/>
                                          </p:stCondLst>
                                        </p:cTn>
                                        <p:tgtEl>
                                          <p:spTgt spid="31"/>
                                        </p:tgtEl>
                                        <p:attrNameLst>
                                          <p:attrName>style.visibility</p:attrName>
                                        </p:attrNameLst>
                                      </p:cBhvr>
                                      <p:to>
                                        <p:strVal val="hidden"/>
                                      </p:to>
                                    </p:set>
                                  </p:childTnLst>
                                </p:cTn>
                              </p:par>
                              <p:par>
                                <p:cTn id="333" presetID="2" presetClass="exit" presetSubtype="9" fill="hold" grpId="3" nodeType="withEffect">
                                  <p:stCondLst>
                                    <p:cond delay="0"/>
                                  </p:stCondLst>
                                  <p:childTnLst>
                                    <p:anim calcmode="lin" valueType="num">
                                      <p:cBhvr additive="base">
                                        <p:cTn id="334" dur="2000"/>
                                        <p:tgtEl>
                                          <p:spTgt spid="34"/>
                                        </p:tgtEl>
                                        <p:attrNameLst>
                                          <p:attrName>ppt_x</p:attrName>
                                        </p:attrNameLst>
                                      </p:cBhvr>
                                      <p:tavLst>
                                        <p:tav tm="0">
                                          <p:val>
                                            <p:strVal val="ppt_x"/>
                                          </p:val>
                                        </p:tav>
                                        <p:tav tm="100000">
                                          <p:val>
                                            <p:strVal val="0-ppt_w/2"/>
                                          </p:val>
                                        </p:tav>
                                      </p:tavLst>
                                    </p:anim>
                                    <p:anim calcmode="lin" valueType="num">
                                      <p:cBhvr additive="base">
                                        <p:cTn id="335" dur="2000"/>
                                        <p:tgtEl>
                                          <p:spTgt spid="34"/>
                                        </p:tgtEl>
                                        <p:attrNameLst>
                                          <p:attrName>ppt_y</p:attrName>
                                        </p:attrNameLst>
                                      </p:cBhvr>
                                      <p:tavLst>
                                        <p:tav tm="0">
                                          <p:val>
                                            <p:strVal val="ppt_y"/>
                                          </p:val>
                                        </p:tav>
                                        <p:tav tm="100000">
                                          <p:val>
                                            <p:strVal val="0-ppt_h/2"/>
                                          </p:val>
                                        </p:tav>
                                      </p:tavLst>
                                    </p:anim>
                                    <p:set>
                                      <p:cBhvr>
                                        <p:cTn id="336" dur="1" fill="hold">
                                          <p:stCondLst>
                                            <p:cond delay="1999"/>
                                          </p:stCondLst>
                                        </p:cTn>
                                        <p:tgtEl>
                                          <p:spTgt spid="34"/>
                                        </p:tgtEl>
                                        <p:attrNameLst>
                                          <p:attrName>style.visibility</p:attrName>
                                        </p:attrNameLst>
                                      </p:cBhvr>
                                      <p:to>
                                        <p:strVal val="hidden"/>
                                      </p:to>
                                    </p:set>
                                  </p:childTnLst>
                                </p:cTn>
                              </p:par>
                              <p:par>
                                <p:cTn id="337" presetID="2" presetClass="exit" presetSubtype="9" fill="hold" grpId="3" nodeType="withEffect">
                                  <p:stCondLst>
                                    <p:cond delay="0"/>
                                  </p:stCondLst>
                                  <p:childTnLst>
                                    <p:anim calcmode="lin" valueType="num">
                                      <p:cBhvr additive="base">
                                        <p:cTn id="338" dur="2000"/>
                                        <p:tgtEl>
                                          <p:spTgt spid="39"/>
                                        </p:tgtEl>
                                        <p:attrNameLst>
                                          <p:attrName>ppt_x</p:attrName>
                                        </p:attrNameLst>
                                      </p:cBhvr>
                                      <p:tavLst>
                                        <p:tav tm="0">
                                          <p:val>
                                            <p:strVal val="ppt_x"/>
                                          </p:val>
                                        </p:tav>
                                        <p:tav tm="100000">
                                          <p:val>
                                            <p:strVal val="0-ppt_w/2"/>
                                          </p:val>
                                        </p:tav>
                                      </p:tavLst>
                                    </p:anim>
                                    <p:anim calcmode="lin" valueType="num">
                                      <p:cBhvr additive="base">
                                        <p:cTn id="339" dur="2000"/>
                                        <p:tgtEl>
                                          <p:spTgt spid="39"/>
                                        </p:tgtEl>
                                        <p:attrNameLst>
                                          <p:attrName>ppt_y</p:attrName>
                                        </p:attrNameLst>
                                      </p:cBhvr>
                                      <p:tavLst>
                                        <p:tav tm="0">
                                          <p:val>
                                            <p:strVal val="ppt_y"/>
                                          </p:val>
                                        </p:tav>
                                        <p:tav tm="100000">
                                          <p:val>
                                            <p:strVal val="0-ppt_h/2"/>
                                          </p:val>
                                        </p:tav>
                                      </p:tavLst>
                                    </p:anim>
                                    <p:set>
                                      <p:cBhvr>
                                        <p:cTn id="340" dur="1" fill="hold">
                                          <p:stCondLst>
                                            <p:cond delay="1999"/>
                                          </p:stCondLst>
                                        </p:cTn>
                                        <p:tgtEl>
                                          <p:spTgt spid="39"/>
                                        </p:tgtEl>
                                        <p:attrNameLst>
                                          <p:attrName>style.visibility</p:attrName>
                                        </p:attrNameLst>
                                      </p:cBhvr>
                                      <p:to>
                                        <p:strVal val="hidden"/>
                                      </p:to>
                                    </p:set>
                                  </p:childTnLst>
                                </p:cTn>
                              </p:par>
                              <p:par>
                                <p:cTn id="341" presetID="2" presetClass="exit" presetSubtype="9" fill="hold" grpId="3" nodeType="withEffect">
                                  <p:stCondLst>
                                    <p:cond delay="0"/>
                                  </p:stCondLst>
                                  <p:childTnLst>
                                    <p:anim calcmode="lin" valueType="num">
                                      <p:cBhvr additive="base">
                                        <p:cTn id="342" dur="2000"/>
                                        <p:tgtEl>
                                          <p:spTgt spid="43"/>
                                        </p:tgtEl>
                                        <p:attrNameLst>
                                          <p:attrName>ppt_x</p:attrName>
                                        </p:attrNameLst>
                                      </p:cBhvr>
                                      <p:tavLst>
                                        <p:tav tm="0">
                                          <p:val>
                                            <p:strVal val="ppt_x"/>
                                          </p:val>
                                        </p:tav>
                                        <p:tav tm="100000">
                                          <p:val>
                                            <p:strVal val="0-ppt_w/2"/>
                                          </p:val>
                                        </p:tav>
                                      </p:tavLst>
                                    </p:anim>
                                    <p:anim calcmode="lin" valueType="num">
                                      <p:cBhvr additive="base">
                                        <p:cTn id="343" dur="2000"/>
                                        <p:tgtEl>
                                          <p:spTgt spid="43"/>
                                        </p:tgtEl>
                                        <p:attrNameLst>
                                          <p:attrName>ppt_y</p:attrName>
                                        </p:attrNameLst>
                                      </p:cBhvr>
                                      <p:tavLst>
                                        <p:tav tm="0">
                                          <p:val>
                                            <p:strVal val="ppt_y"/>
                                          </p:val>
                                        </p:tav>
                                        <p:tav tm="100000">
                                          <p:val>
                                            <p:strVal val="0-ppt_h/2"/>
                                          </p:val>
                                        </p:tav>
                                      </p:tavLst>
                                    </p:anim>
                                    <p:set>
                                      <p:cBhvr>
                                        <p:cTn id="344" dur="1" fill="hold">
                                          <p:stCondLst>
                                            <p:cond delay="1999"/>
                                          </p:stCondLst>
                                        </p:cTn>
                                        <p:tgtEl>
                                          <p:spTgt spid="43"/>
                                        </p:tgtEl>
                                        <p:attrNameLst>
                                          <p:attrName>style.visibility</p:attrName>
                                        </p:attrNameLst>
                                      </p:cBhvr>
                                      <p:to>
                                        <p:strVal val="hidden"/>
                                      </p:to>
                                    </p:set>
                                  </p:childTnLst>
                                </p:cTn>
                              </p:par>
                              <p:par>
                                <p:cTn id="345" presetID="2" presetClass="exit" presetSubtype="9" fill="hold" grpId="3" nodeType="withEffect">
                                  <p:stCondLst>
                                    <p:cond delay="0"/>
                                  </p:stCondLst>
                                  <p:childTnLst>
                                    <p:anim calcmode="lin" valueType="num">
                                      <p:cBhvr additive="base">
                                        <p:cTn id="346" dur="2000"/>
                                        <p:tgtEl>
                                          <p:spTgt spid="46"/>
                                        </p:tgtEl>
                                        <p:attrNameLst>
                                          <p:attrName>ppt_x</p:attrName>
                                        </p:attrNameLst>
                                      </p:cBhvr>
                                      <p:tavLst>
                                        <p:tav tm="0">
                                          <p:val>
                                            <p:strVal val="ppt_x"/>
                                          </p:val>
                                        </p:tav>
                                        <p:tav tm="100000">
                                          <p:val>
                                            <p:strVal val="0-ppt_w/2"/>
                                          </p:val>
                                        </p:tav>
                                      </p:tavLst>
                                    </p:anim>
                                    <p:anim calcmode="lin" valueType="num">
                                      <p:cBhvr additive="base">
                                        <p:cTn id="347" dur="2000"/>
                                        <p:tgtEl>
                                          <p:spTgt spid="46"/>
                                        </p:tgtEl>
                                        <p:attrNameLst>
                                          <p:attrName>ppt_y</p:attrName>
                                        </p:attrNameLst>
                                      </p:cBhvr>
                                      <p:tavLst>
                                        <p:tav tm="0">
                                          <p:val>
                                            <p:strVal val="ppt_y"/>
                                          </p:val>
                                        </p:tav>
                                        <p:tav tm="100000">
                                          <p:val>
                                            <p:strVal val="0-ppt_h/2"/>
                                          </p:val>
                                        </p:tav>
                                      </p:tavLst>
                                    </p:anim>
                                    <p:set>
                                      <p:cBhvr>
                                        <p:cTn id="348" dur="1" fill="hold">
                                          <p:stCondLst>
                                            <p:cond delay="1999"/>
                                          </p:stCondLst>
                                        </p:cTn>
                                        <p:tgtEl>
                                          <p:spTgt spid="46"/>
                                        </p:tgtEl>
                                        <p:attrNameLst>
                                          <p:attrName>style.visibility</p:attrName>
                                        </p:attrNameLst>
                                      </p:cBhvr>
                                      <p:to>
                                        <p:strVal val="hidden"/>
                                      </p:to>
                                    </p:set>
                                  </p:childTnLst>
                                </p:cTn>
                              </p:par>
                              <p:par>
                                <p:cTn id="349" presetID="2" presetClass="exit" presetSubtype="9" fill="hold" grpId="3" nodeType="withEffect">
                                  <p:stCondLst>
                                    <p:cond delay="0"/>
                                  </p:stCondLst>
                                  <p:childTnLst>
                                    <p:anim calcmode="lin" valueType="num">
                                      <p:cBhvr additive="base">
                                        <p:cTn id="350" dur="2000"/>
                                        <p:tgtEl>
                                          <p:spTgt spid="51"/>
                                        </p:tgtEl>
                                        <p:attrNameLst>
                                          <p:attrName>ppt_x</p:attrName>
                                        </p:attrNameLst>
                                      </p:cBhvr>
                                      <p:tavLst>
                                        <p:tav tm="0">
                                          <p:val>
                                            <p:strVal val="ppt_x"/>
                                          </p:val>
                                        </p:tav>
                                        <p:tav tm="100000">
                                          <p:val>
                                            <p:strVal val="0-ppt_w/2"/>
                                          </p:val>
                                        </p:tav>
                                      </p:tavLst>
                                    </p:anim>
                                    <p:anim calcmode="lin" valueType="num">
                                      <p:cBhvr additive="base">
                                        <p:cTn id="351" dur="2000"/>
                                        <p:tgtEl>
                                          <p:spTgt spid="51"/>
                                        </p:tgtEl>
                                        <p:attrNameLst>
                                          <p:attrName>ppt_y</p:attrName>
                                        </p:attrNameLst>
                                      </p:cBhvr>
                                      <p:tavLst>
                                        <p:tav tm="0">
                                          <p:val>
                                            <p:strVal val="ppt_y"/>
                                          </p:val>
                                        </p:tav>
                                        <p:tav tm="100000">
                                          <p:val>
                                            <p:strVal val="0-ppt_h/2"/>
                                          </p:val>
                                        </p:tav>
                                      </p:tavLst>
                                    </p:anim>
                                    <p:set>
                                      <p:cBhvr>
                                        <p:cTn id="352" dur="1" fill="hold">
                                          <p:stCondLst>
                                            <p:cond delay="1999"/>
                                          </p:stCondLst>
                                        </p:cTn>
                                        <p:tgtEl>
                                          <p:spTgt spid="51"/>
                                        </p:tgtEl>
                                        <p:attrNameLst>
                                          <p:attrName>style.visibility</p:attrName>
                                        </p:attrNameLst>
                                      </p:cBhvr>
                                      <p:to>
                                        <p:strVal val="hidden"/>
                                      </p:to>
                                    </p:set>
                                  </p:childTnLst>
                                </p:cTn>
                              </p:par>
                              <p:par>
                                <p:cTn id="353" presetID="2" presetClass="exit" presetSubtype="9" fill="hold" grpId="3" nodeType="withEffect">
                                  <p:stCondLst>
                                    <p:cond delay="0"/>
                                  </p:stCondLst>
                                  <p:childTnLst>
                                    <p:anim calcmode="lin" valueType="num">
                                      <p:cBhvr additive="base">
                                        <p:cTn id="354" dur="2000"/>
                                        <p:tgtEl>
                                          <p:spTgt spid="56"/>
                                        </p:tgtEl>
                                        <p:attrNameLst>
                                          <p:attrName>ppt_x</p:attrName>
                                        </p:attrNameLst>
                                      </p:cBhvr>
                                      <p:tavLst>
                                        <p:tav tm="0">
                                          <p:val>
                                            <p:strVal val="ppt_x"/>
                                          </p:val>
                                        </p:tav>
                                        <p:tav tm="100000">
                                          <p:val>
                                            <p:strVal val="0-ppt_w/2"/>
                                          </p:val>
                                        </p:tav>
                                      </p:tavLst>
                                    </p:anim>
                                    <p:anim calcmode="lin" valueType="num">
                                      <p:cBhvr additive="base">
                                        <p:cTn id="355" dur="2000"/>
                                        <p:tgtEl>
                                          <p:spTgt spid="56"/>
                                        </p:tgtEl>
                                        <p:attrNameLst>
                                          <p:attrName>ppt_y</p:attrName>
                                        </p:attrNameLst>
                                      </p:cBhvr>
                                      <p:tavLst>
                                        <p:tav tm="0">
                                          <p:val>
                                            <p:strVal val="ppt_y"/>
                                          </p:val>
                                        </p:tav>
                                        <p:tav tm="100000">
                                          <p:val>
                                            <p:strVal val="0-ppt_h/2"/>
                                          </p:val>
                                        </p:tav>
                                      </p:tavLst>
                                    </p:anim>
                                    <p:set>
                                      <p:cBhvr>
                                        <p:cTn id="356" dur="1" fill="hold">
                                          <p:stCondLst>
                                            <p:cond delay="1999"/>
                                          </p:stCondLst>
                                        </p:cTn>
                                        <p:tgtEl>
                                          <p:spTgt spid="56"/>
                                        </p:tgtEl>
                                        <p:attrNameLst>
                                          <p:attrName>style.visibility</p:attrName>
                                        </p:attrNameLst>
                                      </p:cBhvr>
                                      <p:to>
                                        <p:strVal val="hidden"/>
                                      </p:to>
                                    </p:set>
                                  </p:childTnLst>
                                </p:cTn>
                              </p:par>
                              <p:par>
                                <p:cTn id="357" presetID="2" presetClass="exit" presetSubtype="3" fill="hold" grpId="3" nodeType="withEffect">
                                  <p:stCondLst>
                                    <p:cond delay="0"/>
                                  </p:stCondLst>
                                  <p:childTnLst>
                                    <p:anim calcmode="lin" valueType="num">
                                      <p:cBhvr additive="base">
                                        <p:cTn id="358" dur="2000"/>
                                        <p:tgtEl>
                                          <p:spTgt spid="30"/>
                                        </p:tgtEl>
                                        <p:attrNameLst>
                                          <p:attrName>ppt_x</p:attrName>
                                        </p:attrNameLst>
                                      </p:cBhvr>
                                      <p:tavLst>
                                        <p:tav tm="0">
                                          <p:val>
                                            <p:strVal val="ppt_x"/>
                                          </p:val>
                                        </p:tav>
                                        <p:tav tm="100000">
                                          <p:val>
                                            <p:strVal val="1+ppt_w/2"/>
                                          </p:val>
                                        </p:tav>
                                      </p:tavLst>
                                    </p:anim>
                                    <p:anim calcmode="lin" valueType="num">
                                      <p:cBhvr additive="base">
                                        <p:cTn id="359" dur="2000"/>
                                        <p:tgtEl>
                                          <p:spTgt spid="30"/>
                                        </p:tgtEl>
                                        <p:attrNameLst>
                                          <p:attrName>ppt_y</p:attrName>
                                        </p:attrNameLst>
                                      </p:cBhvr>
                                      <p:tavLst>
                                        <p:tav tm="0">
                                          <p:val>
                                            <p:strVal val="ppt_y"/>
                                          </p:val>
                                        </p:tav>
                                        <p:tav tm="100000">
                                          <p:val>
                                            <p:strVal val="0-ppt_h/2"/>
                                          </p:val>
                                        </p:tav>
                                      </p:tavLst>
                                    </p:anim>
                                    <p:set>
                                      <p:cBhvr>
                                        <p:cTn id="360" dur="1" fill="hold">
                                          <p:stCondLst>
                                            <p:cond delay="1999"/>
                                          </p:stCondLst>
                                        </p:cTn>
                                        <p:tgtEl>
                                          <p:spTgt spid="30"/>
                                        </p:tgtEl>
                                        <p:attrNameLst>
                                          <p:attrName>style.visibility</p:attrName>
                                        </p:attrNameLst>
                                      </p:cBhvr>
                                      <p:to>
                                        <p:strVal val="hidden"/>
                                      </p:to>
                                    </p:set>
                                  </p:childTnLst>
                                </p:cTn>
                              </p:par>
                              <p:par>
                                <p:cTn id="361" presetID="2" presetClass="exit" presetSubtype="3" fill="hold" grpId="3" nodeType="withEffect">
                                  <p:stCondLst>
                                    <p:cond delay="0"/>
                                  </p:stCondLst>
                                  <p:childTnLst>
                                    <p:anim calcmode="lin" valueType="num">
                                      <p:cBhvr additive="base">
                                        <p:cTn id="362" dur="2000"/>
                                        <p:tgtEl>
                                          <p:spTgt spid="35"/>
                                        </p:tgtEl>
                                        <p:attrNameLst>
                                          <p:attrName>ppt_x</p:attrName>
                                        </p:attrNameLst>
                                      </p:cBhvr>
                                      <p:tavLst>
                                        <p:tav tm="0">
                                          <p:val>
                                            <p:strVal val="ppt_x"/>
                                          </p:val>
                                        </p:tav>
                                        <p:tav tm="100000">
                                          <p:val>
                                            <p:strVal val="1+ppt_w/2"/>
                                          </p:val>
                                        </p:tav>
                                      </p:tavLst>
                                    </p:anim>
                                    <p:anim calcmode="lin" valueType="num">
                                      <p:cBhvr additive="base">
                                        <p:cTn id="363" dur="2000"/>
                                        <p:tgtEl>
                                          <p:spTgt spid="35"/>
                                        </p:tgtEl>
                                        <p:attrNameLst>
                                          <p:attrName>ppt_y</p:attrName>
                                        </p:attrNameLst>
                                      </p:cBhvr>
                                      <p:tavLst>
                                        <p:tav tm="0">
                                          <p:val>
                                            <p:strVal val="ppt_y"/>
                                          </p:val>
                                        </p:tav>
                                        <p:tav tm="100000">
                                          <p:val>
                                            <p:strVal val="0-ppt_h/2"/>
                                          </p:val>
                                        </p:tav>
                                      </p:tavLst>
                                    </p:anim>
                                    <p:set>
                                      <p:cBhvr>
                                        <p:cTn id="364" dur="1" fill="hold">
                                          <p:stCondLst>
                                            <p:cond delay="1999"/>
                                          </p:stCondLst>
                                        </p:cTn>
                                        <p:tgtEl>
                                          <p:spTgt spid="35"/>
                                        </p:tgtEl>
                                        <p:attrNameLst>
                                          <p:attrName>style.visibility</p:attrName>
                                        </p:attrNameLst>
                                      </p:cBhvr>
                                      <p:to>
                                        <p:strVal val="hidden"/>
                                      </p:to>
                                    </p:set>
                                  </p:childTnLst>
                                </p:cTn>
                              </p:par>
                              <p:par>
                                <p:cTn id="365" presetID="2" presetClass="exit" presetSubtype="3" fill="hold" grpId="3" nodeType="withEffect">
                                  <p:stCondLst>
                                    <p:cond delay="0"/>
                                  </p:stCondLst>
                                  <p:childTnLst>
                                    <p:anim calcmode="lin" valueType="num">
                                      <p:cBhvr additive="base">
                                        <p:cTn id="366" dur="2000"/>
                                        <p:tgtEl>
                                          <p:spTgt spid="36"/>
                                        </p:tgtEl>
                                        <p:attrNameLst>
                                          <p:attrName>ppt_x</p:attrName>
                                        </p:attrNameLst>
                                      </p:cBhvr>
                                      <p:tavLst>
                                        <p:tav tm="0">
                                          <p:val>
                                            <p:strVal val="ppt_x"/>
                                          </p:val>
                                        </p:tav>
                                        <p:tav tm="100000">
                                          <p:val>
                                            <p:strVal val="1+ppt_w/2"/>
                                          </p:val>
                                        </p:tav>
                                      </p:tavLst>
                                    </p:anim>
                                    <p:anim calcmode="lin" valueType="num">
                                      <p:cBhvr additive="base">
                                        <p:cTn id="367" dur="2000"/>
                                        <p:tgtEl>
                                          <p:spTgt spid="36"/>
                                        </p:tgtEl>
                                        <p:attrNameLst>
                                          <p:attrName>ppt_y</p:attrName>
                                        </p:attrNameLst>
                                      </p:cBhvr>
                                      <p:tavLst>
                                        <p:tav tm="0">
                                          <p:val>
                                            <p:strVal val="ppt_y"/>
                                          </p:val>
                                        </p:tav>
                                        <p:tav tm="100000">
                                          <p:val>
                                            <p:strVal val="0-ppt_h/2"/>
                                          </p:val>
                                        </p:tav>
                                      </p:tavLst>
                                    </p:anim>
                                    <p:set>
                                      <p:cBhvr>
                                        <p:cTn id="368" dur="1" fill="hold">
                                          <p:stCondLst>
                                            <p:cond delay="1999"/>
                                          </p:stCondLst>
                                        </p:cTn>
                                        <p:tgtEl>
                                          <p:spTgt spid="36"/>
                                        </p:tgtEl>
                                        <p:attrNameLst>
                                          <p:attrName>style.visibility</p:attrName>
                                        </p:attrNameLst>
                                      </p:cBhvr>
                                      <p:to>
                                        <p:strVal val="hidden"/>
                                      </p:to>
                                    </p:set>
                                  </p:childTnLst>
                                </p:cTn>
                              </p:par>
                              <p:par>
                                <p:cTn id="369" presetID="2" presetClass="exit" presetSubtype="3" fill="hold" grpId="3" nodeType="withEffect">
                                  <p:stCondLst>
                                    <p:cond delay="0"/>
                                  </p:stCondLst>
                                  <p:childTnLst>
                                    <p:anim calcmode="lin" valueType="num">
                                      <p:cBhvr additive="base">
                                        <p:cTn id="370" dur="2000"/>
                                        <p:tgtEl>
                                          <p:spTgt spid="42"/>
                                        </p:tgtEl>
                                        <p:attrNameLst>
                                          <p:attrName>ppt_x</p:attrName>
                                        </p:attrNameLst>
                                      </p:cBhvr>
                                      <p:tavLst>
                                        <p:tav tm="0">
                                          <p:val>
                                            <p:strVal val="ppt_x"/>
                                          </p:val>
                                        </p:tav>
                                        <p:tav tm="100000">
                                          <p:val>
                                            <p:strVal val="1+ppt_w/2"/>
                                          </p:val>
                                        </p:tav>
                                      </p:tavLst>
                                    </p:anim>
                                    <p:anim calcmode="lin" valueType="num">
                                      <p:cBhvr additive="base">
                                        <p:cTn id="371" dur="2000"/>
                                        <p:tgtEl>
                                          <p:spTgt spid="42"/>
                                        </p:tgtEl>
                                        <p:attrNameLst>
                                          <p:attrName>ppt_y</p:attrName>
                                        </p:attrNameLst>
                                      </p:cBhvr>
                                      <p:tavLst>
                                        <p:tav tm="0">
                                          <p:val>
                                            <p:strVal val="ppt_y"/>
                                          </p:val>
                                        </p:tav>
                                        <p:tav tm="100000">
                                          <p:val>
                                            <p:strVal val="0-ppt_h/2"/>
                                          </p:val>
                                        </p:tav>
                                      </p:tavLst>
                                    </p:anim>
                                    <p:set>
                                      <p:cBhvr>
                                        <p:cTn id="372" dur="1" fill="hold">
                                          <p:stCondLst>
                                            <p:cond delay="1999"/>
                                          </p:stCondLst>
                                        </p:cTn>
                                        <p:tgtEl>
                                          <p:spTgt spid="42"/>
                                        </p:tgtEl>
                                        <p:attrNameLst>
                                          <p:attrName>style.visibility</p:attrName>
                                        </p:attrNameLst>
                                      </p:cBhvr>
                                      <p:to>
                                        <p:strVal val="hidden"/>
                                      </p:to>
                                    </p:set>
                                  </p:childTnLst>
                                </p:cTn>
                              </p:par>
                              <p:par>
                                <p:cTn id="373" presetID="2" presetClass="exit" presetSubtype="3" fill="hold" grpId="3" nodeType="withEffect">
                                  <p:stCondLst>
                                    <p:cond delay="0"/>
                                  </p:stCondLst>
                                  <p:childTnLst>
                                    <p:anim calcmode="lin" valueType="num">
                                      <p:cBhvr additive="base">
                                        <p:cTn id="374" dur="2000"/>
                                        <p:tgtEl>
                                          <p:spTgt spid="47"/>
                                        </p:tgtEl>
                                        <p:attrNameLst>
                                          <p:attrName>ppt_x</p:attrName>
                                        </p:attrNameLst>
                                      </p:cBhvr>
                                      <p:tavLst>
                                        <p:tav tm="0">
                                          <p:val>
                                            <p:strVal val="ppt_x"/>
                                          </p:val>
                                        </p:tav>
                                        <p:tav tm="100000">
                                          <p:val>
                                            <p:strVal val="1+ppt_w/2"/>
                                          </p:val>
                                        </p:tav>
                                      </p:tavLst>
                                    </p:anim>
                                    <p:anim calcmode="lin" valueType="num">
                                      <p:cBhvr additive="base">
                                        <p:cTn id="375" dur="2000"/>
                                        <p:tgtEl>
                                          <p:spTgt spid="47"/>
                                        </p:tgtEl>
                                        <p:attrNameLst>
                                          <p:attrName>ppt_y</p:attrName>
                                        </p:attrNameLst>
                                      </p:cBhvr>
                                      <p:tavLst>
                                        <p:tav tm="0">
                                          <p:val>
                                            <p:strVal val="ppt_y"/>
                                          </p:val>
                                        </p:tav>
                                        <p:tav tm="100000">
                                          <p:val>
                                            <p:strVal val="0-ppt_h/2"/>
                                          </p:val>
                                        </p:tav>
                                      </p:tavLst>
                                    </p:anim>
                                    <p:set>
                                      <p:cBhvr>
                                        <p:cTn id="376" dur="1" fill="hold">
                                          <p:stCondLst>
                                            <p:cond delay="1999"/>
                                          </p:stCondLst>
                                        </p:cTn>
                                        <p:tgtEl>
                                          <p:spTgt spid="47"/>
                                        </p:tgtEl>
                                        <p:attrNameLst>
                                          <p:attrName>style.visibility</p:attrName>
                                        </p:attrNameLst>
                                      </p:cBhvr>
                                      <p:to>
                                        <p:strVal val="hidden"/>
                                      </p:to>
                                    </p:set>
                                  </p:childTnLst>
                                </p:cTn>
                              </p:par>
                              <p:par>
                                <p:cTn id="377" presetID="2" presetClass="exit" presetSubtype="3" fill="hold" grpId="3" nodeType="withEffect">
                                  <p:stCondLst>
                                    <p:cond delay="0"/>
                                  </p:stCondLst>
                                  <p:childTnLst>
                                    <p:anim calcmode="lin" valueType="num">
                                      <p:cBhvr additive="base">
                                        <p:cTn id="378" dur="2000"/>
                                        <p:tgtEl>
                                          <p:spTgt spid="49"/>
                                        </p:tgtEl>
                                        <p:attrNameLst>
                                          <p:attrName>ppt_x</p:attrName>
                                        </p:attrNameLst>
                                      </p:cBhvr>
                                      <p:tavLst>
                                        <p:tav tm="0">
                                          <p:val>
                                            <p:strVal val="ppt_x"/>
                                          </p:val>
                                        </p:tav>
                                        <p:tav tm="100000">
                                          <p:val>
                                            <p:strVal val="1+ppt_w/2"/>
                                          </p:val>
                                        </p:tav>
                                      </p:tavLst>
                                    </p:anim>
                                    <p:anim calcmode="lin" valueType="num">
                                      <p:cBhvr additive="base">
                                        <p:cTn id="379" dur="2000"/>
                                        <p:tgtEl>
                                          <p:spTgt spid="49"/>
                                        </p:tgtEl>
                                        <p:attrNameLst>
                                          <p:attrName>ppt_y</p:attrName>
                                        </p:attrNameLst>
                                      </p:cBhvr>
                                      <p:tavLst>
                                        <p:tav tm="0">
                                          <p:val>
                                            <p:strVal val="ppt_y"/>
                                          </p:val>
                                        </p:tav>
                                        <p:tav tm="100000">
                                          <p:val>
                                            <p:strVal val="0-ppt_h/2"/>
                                          </p:val>
                                        </p:tav>
                                      </p:tavLst>
                                    </p:anim>
                                    <p:set>
                                      <p:cBhvr>
                                        <p:cTn id="380" dur="1" fill="hold">
                                          <p:stCondLst>
                                            <p:cond delay="1999"/>
                                          </p:stCondLst>
                                        </p:cTn>
                                        <p:tgtEl>
                                          <p:spTgt spid="49"/>
                                        </p:tgtEl>
                                        <p:attrNameLst>
                                          <p:attrName>style.visibility</p:attrName>
                                        </p:attrNameLst>
                                      </p:cBhvr>
                                      <p:to>
                                        <p:strVal val="hidden"/>
                                      </p:to>
                                    </p:set>
                                  </p:childTnLst>
                                </p:cTn>
                              </p:par>
                              <p:par>
                                <p:cTn id="381" presetID="2" presetClass="exit" presetSubtype="3" fill="hold" grpId="3" nodeType="withEffect">
                                  <p:stCondLst>
                                    <p:cond delay="0"/>
                                  </p:stCondLst>
                                  <p:childTnLst>
                                    <p:anim calcmode="lin" valueType="num">
                                      <p:cBhvr additive="base">
                                        <p:cTn id="382" dur="2000"/>
                                        <p:tgtEl>
                                          <p:spTgt spid="54"/>
                                        </p:tgtEl>
                                        <p:attrNameLst>
                                          <p:attrName>ppt_x</p:attrName>
                                        </p:attrNameLst>
                                      </p:cBhvr>
                                      <p:tavLst>
                                        <p:tav tm="0">
                                          <p:val>
                                            <p:strVal val="ppt_x"/>
                                          </p:val>
                                        </p:tav>
                                        <p:tav tm="100000">
                                          <p:val>
                                            <p:strVal val="1+ppt_w/2"/>
                                          </p:val>
                                        </p:tav>
                                      </p:tavLst>
                                    </p:anim>
                                    <p:anim calcmode="lin" valueType="num">
                                      <p:cBhvr additive="base">
                                        <p:cTn id="383" dur="2000"/>
                                        <p:tgtEl>
                                          <p:spTgt spid="54"/>
                                        </p:tgtEl>
                                        <p:attrNameLst>
                                          <p:attrName>ppt_y</p:attrName>
                                        </p:attrNameLst>
                                      </p:cBhvr>
                                      <p:tavLst>
                                        <p:tav tm="0">
                                          <p:val>
                                            <p:strVal val="ppt_y"/>
                                          </p:val>
                                        </p:tav>
                                        <p:tav tm="100000">
                                          <p:val>
                                            <p:strVal val="0-ppt_h/2"/>
                                          </p:val>
                                        </p:tav>
                                      </p:tavLst>
                                    </p:anim>
                                    <p:set>
                                      <p:cBhvr>
                                        <p:cTn id="384" dur="1" fill="hold">
                                          <p:stCondLst>
                                            <p:cond delay="1999"/>
                                          </p:stCondLst>
                                        </p:cTn>
                                        <p:tgtEl>
                                          <p:spTgt spid="54"/>
                                        </p:tgtEl>
                                        <p:attrNameLst>
                                          <p:attrName>style.visibility</p:attrName>
                                        </p:attrNameLst>
                                      </p:cBhvr>
                                      <p:to>
                                        <p:strVal val="hidden"/>
                                      </p:to>
                                    </p:set>
                                  </p:childTnLst>
                                </p:cTn>
                              </p:par>
                              <p:par>
                                <p:cTn id="385" presetID="8" presetClass="emph" presetSubtype="0" fill="hold" grpId="4" nodeType="withEffect">
                                  <p:stCondLst>
                                    <p:cond delay="0"/>
                                  </p:stCondLst>
                                  <p:childTnLst>
                                    <p:animRot by="21600000">
                                      <p:cBhvr>
                                        <p:cTn id="386" dur="2000" fill="hold"/>
                                        <p:tgtEl>
                                          <p:spTgt spid="28"/>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32"/>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37"/>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40"/>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44"/>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48"/>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52"/>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29"/>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33"/>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38"/>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41"/>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45"/>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50"/>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53"/>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55"/>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31"/>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34"/>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39"/>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43"/>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46"/>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51"/>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56"/>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30"/>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35"/>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36"/>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42"/>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47"/>
                                        </p:tgtEl>
                                        <p:attrNameLst>
                                          <p:attrName>r</p:attrName>
                                        </p:attrNameLst>
                                      </p:cBhvr>
                                    </p:animRot>
                                  </p:childTnLst>
                                </p:cTn>
                              </p:par>
                              <p:par>
                                <p:cTn id="439" presetID="8" presetClass="emph" presetSubtype="0" fill="hold" grpId="4" nodeType="withEffect">
                                  <p:stCondLst>
                                    <p:cond delay="0"/>
                                  </p:stCondLst>
                                  <p:childTnLst>
                                    <p:animRot by="-21600000">
                                      <p:cBhvr>
                                        <p:cTn id="440" dur="2000" fill="hold"/>
                                        <p:tgtEl>
                                          <p:spTgt spid="49"/>
                                        </p:tgtEl>
                                        <p:attrNameLst>
                                          <p:attrName>r</p:attrName>
                                        </p:attrNameLst>
                                      </p:cBhvr>
                                    </p:animRot>
                                  </p:childTnLst>
                                </p:cTn>
                              </p:par>
                              <p:par>
                                <p:cTn id="441" presetID="8" presetClass="emph" presetSubtype="0" fill="hold" grpId="4" nodeType="withEffect">
                                  <p:stCondLst>
                                    <p:cond delay="0"/>
                                  </p:stCondLst>
                                  <p:childTnLst>
                                    <p:animRot by="-21600000">
                                      <p:cBhvr>
                                        <p:cTn id="442" dur="2000" fill="hold"/>
                                        <p:tgtEl>
                                          <p:spTgt spid="54"/>
                                        </p:tgtEl>
                                        <p:attrNameLst>
                                          <p:attrName>r</p:attrName>
                                        </p:attrNameLst>
                                      </p:cBhvr>
                                    </p:animRot>
                                  </p:childTnLst>
                                </p:cTn>
                              </p:par>
                              <p:par>
                                <p:cTn id="443" presetID="5" presetClass="exit" presetSubtype="10" fill="hold" grpId="5" nodeType="withEffect">
                                  <p:stCondLst>
                                    <p:cond delay="0"/>
                                  </p:stCondLst>
                                  <p:childTnLst>
                                    <p:animEffect transition="out" filter="checkerboard(across)">
                                      <p:cBhvr>
                                        <p:cTn id="444" dur="2000"/>
                                        <p:tgtEl>
                                          <p:spTgt spid="28"/>
                                        </p:tgtEl>
                                      </p:cBhvr>
                                    </p:animEffect>
                                    <p:set>
                                      <p:cBhvr>
                                        <p:cTn id="445" dur="1" fill="hold">
                                          <p:stCondLst>
                                            <p:cond delay="1999"/>
                                          </p:stCondLst>
                                        </p:cTn>
                                        <p:tgtEl>
                                          <p:spTgt spid="28"/>
                                        </p:tgtEl>
                                        <p:attrNameLst>
                                          <p:attrName>style.visibility</p:attrName>
                                        </p:attrNameLst>
                                      </p:cBhvr>
                                      <p:to>
                                        <p:strVal val="hidden"/>
                                      </p:to>
                                    </p:set>
                                  </p:childTnLst>
                                </p:cTn>
                              </p:par>
                              <p:par>
                                <p:cTn id="446" presetID="5" presetClass="exit" presetSubtype="10" fill="hold" grpId="5" nodeType="withEffect">
                                  <p:stCondLst>
                                    <p:cond delay="0"/>
                                  </p:stCondLst>
                                  <p:childTnLst>
                                    <p:animEffect transition="out" filter="checkerboard(across)">
                                      <p:cBhvr>
                                        <p:cTn id="447" dur="2000"/>
                                        <p:tgtEl>
                                          <p:spTgt spid="30"/>
                                        </p:tgtEl>
                                      </p:cBhvr>
                                    </p:animEffect>
                                    <p:set>
                                      <p:cBhvr>
                                        <p:cTn id="448" dur="1" fill="hold">
                                          <p:stCondLst>
                                            <p:cond delay="1999"/>
                                          </p:stCondLst>
                                        </p:cTn>
                                        <p:tgtEl>
                                          <p:spTgt spid="30"/>
                                        </p:tgtEl>
                                        <p:attrNameLst>
                                          <p:attrName>style.visibility</p:attrName>
                                        </p:attrNameLst>
                                      </p:cBhvr>
                                      <p:to>
                                        <p:strVal val="hidden"/>
                                      </p:to>
                                    </p:set>
                                  </p:childTnLst>
                                </p:cTn>
                              </p:par>
                              <p:par>
                                <p:cTn id="449" presetID="5" presetClass="exit" presetSubtype="10" fill="hold" grpId="5" nodeType="withEffect">
                                  <p:stCondLst>
                                    <p:cond delay="0"/>
                                  </p:stCondLst>
                                  <p:childTnLst>
                                    <p:animEffect transition="out" filter="checkerboard(across)">
                                      <p:cBhvr>
                                        <p:cTn id="450" dur="2000"/>
                                        <p:tgtEl>
                                          <p:spTgt spid="32"/>
                                        </p:tgtEl>
                                      </p:cBhvr>
                                    </p:animEffect>
                                    <p:set>
                                      <p:cBhvr>
                                        <p:cTn id="451" dur="1" fill="hold">
                                          <p:stCondLst>
                                            <p:cond delay="1999"/>
                                          </p:stCondLst>
                                        </p:cTn>
                                        <p:tgtEl>
                                          <p:spTgt spid="32"/>
                                        </p:tgtEl>
                                        <p:attrNameLst>
                                          <p:attrName>style.visibility</p:attrName>
                                        </p:attrNameLst>
                                      </p:cBhvr>
                                      <p:to>
                                        <p:strVal val="hidden"/>
                                      </p:to>
                                    </p:set>
                                  </p:childTnLst>
                                </p:cTn>
                              </p:par>
                              <p:par>
                                <p:cTn id="452" presetID="5" presetClass="exit" presetSubtype="10" fill="hold" grpId="5" nodeType="withEffect">
                                  <p:stCondLst>
                                    <p:cond delay="0"/>
                                  </p:stCondLst>
                                  <p:childTnLst>
                                    <p:animEffect transition="out" filter="checkerboard(across)">
                                      <p:cBhvr>
                                        <p:cTn id="453" dur="2000"/>
                                        <p:tgtEl>
                                          <p:spTgt spid="35"/>
                                        </p:tgtEl>
                                      </p:cBhvr>
                                    </p:animEffect>
                                    <p:set>
                                      <p:cBhvr>
                                        <p:cTn id="454" dur="1" fill="hold">
                                          <p:stCondLst>
                                            <p:cond delay="1999"/>
                                          </p:stCondLst>
                                        </p:cTn>
                                        <p:tgtEl>
                                          <p:spTgt spid="35"/>
                                        </p:tgtEl>
                                        <p:attrNameLst>
                                          <p:attrName>style.visibility</p:attrName>
                                        </p:attrNameLst>
                                      </p:cBhvr>
                                      <p:to>
                                        <p:strVal val="hidden"/>
                                      </p:to>
                                    </p:set>
                                  </p:childTnLst>
                                </p:cTn>
                              </p:par>
                              <p:par>
                                <p:cTn id="455" presetID="5" presetClass="exit" presetSubtype="10" fill="hold" grpId="5" nodeType="withEffect">
                                  <p:stCondLst>
                                    <p:cond delay="0"/>
                                  </p:stCondLst>
                                  <p:childTnLst>
                                    <p:animEffect transition="out" filter="checkerboard(across)">
                                      <p:cBhvr>
                                        <p:cTn id="456" dur="2000"/>
                                        <p:tgtEl>
                                          <p:spTgt spid="36"/>
                                        </p:tgtEl>
                                      </p:cBhvr>
                                    </p:animEffect>
                                    <p:set>
                                      <p:cBhvr>
                                        <p:cTn id="457" dur="1" fill="hold">
                                          <p:stCondLst>
                                            <p:cond delay="1999"/>
                                          </p:stCondLst>
                                        </p:cTn>
                                        <p:tgtEl>
                                          <p:spTgt spid="36"/>
                                        </p:tgtEl>
                                        <p:attrNameLst>
                                          <p:attrName>style.visibility</p:attrName>
                                        </p:attrNameLst>
                                      </p:cBhvr>
                                      <p:to>
                                        <p:strVal val="hidden"/>
                                      </p:to>
                                    </p:set>
                                  </p:childTnLst>
                                </p:cTn>
                              </p:par>
                              <p:par>
                                <p:cTn id="458" presetID="5" presetClass="exit" presetSubtype="10" fill="hold" grpId="5" nodeType="withEffect">
                                  <p:stCondLst>
                                    <p:cond delay="0"/>
                                  </p:stCondLst>
                                  <p:childTnLst>
                                    <p:animEffect transition="out" filter="checkerboard(across)">
                                      <p:cBhvr>
                                        <p:cTn id="459" dur="2000"/>
                                        <p:tgtEl>
                                          <p:spTgt spid="37"/>
                                        </p:tgtEl>
                                      </p:cBhvr>
                                    </p:animEffect>
                                    <p:set>
                                      <p:cBhvr>
                                        <p:cTn id="460" dur="1" fill="hold">
                                          <p:stCondLst>
                                            <p:cond delay="1999"/>
                                          </p:stCondLst>
                                        </p:cTn>
                                        <p:tgtEl>
                                          <p:spTgt spid="37"/>
                                        </p:tgtEl>
                                        <p:attrNameLst>
                                          <p:attrName>style.visibility</p:attrName>
                                        </p:attrNameLst>
                                      </p:cBhvr>
                                      <p:to>
                                        <p:strVal val="hidden"/>
                                      </p:to>
                                    </p:set>
                                  </p:childTnLst>
                                </p:cTn>
                              </p:par>
                              <p:par>
                                <p:cTn id="461" presetID="5" presetClass="exit" presetSubtype="10" fill="hold" grpId="5" nodeType="withEffect">
                                  <p:stCondLst>
                                    <p:cond delay="0"/>
                                  </p:stCondLst>
                                  <p:childTnLst>
                                    <p:animEffect transition="out" filter="checkerboard(across)">
                                      <p:cBhvr>
                                        <p:cTn id="462" dur="2000"/>
                                        <p:tgtEl>
                                          <p:spTgt spid="40"/>
                                        </p:tgtEl>
                                      </p:cBhvr>
                                    </p:animEffect>
                                    <p:set>
                                      <p:cBhvr>
                                        <p:cTn id="463" dur="1" fill="hold">
                                          <p:stCondLst>
                                            <p:cond delay="1999"/>
                                          </p:stCondLst>
                                        </p:cTn>
                                        <p:tgtEl>
                                          <p:spTgt spid="40"/>
                                        </p:tgtEl>
                                        <p:attrNameLst>
                                          <p:attrName>style.visibility</p:attrName>
                                        </p:attrNameLst>
                                      </p:cBhvr>
                                      <p:to>
                                        <p:strVal val="hidden"/>
                                      </p:to>
                                    </p:set>
                                  </p:childTnLst>
                                </p:cTn>
                              </p:par>
                              <p:par>
                                <p:cTn id="464" presetID="5" presetClass="exit" presetSubtype="10" fill="hold" grpId="5" nodeType="withEffect">
                                  <p:stCondLst>
                                    <p:cond delay="0"/>
                                  </p:stCondLst>
                                  <p:childTnLst>
                                    <p:animEffect transition="out" filter="checkerboard(across)">
                                      <p:cBhvr>
                                        <p:cTn id="465" dur="2000"/>
                                        <p:tgtEl>
                                          <p:spTgt spid="42"/>
                                        </p:tgtEl>
                                      </p:cBhvr>
                                    </p:animEffect>
                                    <p:set>
                                      <p:cBhvr>
                                        <p:cTn id="466" dur="1" fill="hold">
                                          <p:stCondLst>
                                            <p:cond delay="1999"/>
                                          </p:stCondLst>
                                        </p:cTn>
                                        <p:tgtEl>
                                          <p:spTgt spid="42"/>
                                        </p:tgtEl>
                                        <p:attrNameLst>
                                          <p:attrName>style.visibility</p:attrName>
                                        </p:attrNameLst>
                                      </p:cBhvr>
                                      <p:to>
                                        <p:strVal val="hidden"/>
                                      </p:to>
                                    </p:set>
                                  </p:childTnLst>
                                </p:cTn>
                              </p:par>
                              <p:par>
                                <p:cTn id="467" presetID="5" presetClass="exit" presetSubtype="10" fill="hold" grpId="5" nodeType="withEffect">
                                  <p:stCondLst>
                                    <p:cond delay="0"/>
                                  </p:stCondLst>
                                  <p:childTnLst>
                                    <p:animEffect transition="out" filter="checkerboard(across)">
                                      <p:cBhvr>
                                        <p:cTn id="468" dur="2000"/>
                                        <p:tgtEl>
                                          <p:spTgt spid="44"/>
                                        </p:tgtEl>
                                      </p:cBhvr>
                                    </p:animEffect>
                                    <p:set>
                                      <p:cBhvr>
                                        <p:cTn id="469" dur="1" fill="hold">
                                          <p:stCondLst>
                                            <p:cond delay="1999"/>
                                          </p:stCondLst>
                                        </p:cTn>
                                        <p:tgtEl>
                                          <p:spTgt spid="44"/>
                                        </p:tgtEl>
                                        <p:attrNameLst>
                                          <p:attrName>style.visibility</p:attrName>
                                        </p:attrNameLst>
                                      </p:cBhvr>
                                      <p:to>
                                        <p:strVal val="hidden"/>
                                      </p:to>
                                    </p:set>
                                  </p:childTnLst>
                                </p:cTn>
                              </p:par>
                              <p:par>
                                <p:cTn id="470" presetID="5" presetClass="exit" presetSubtype="10" fill="hold" grpId="5" nodeType="withEffect">
                                  <p:stCondLst>
                                    <p:cond delay="0"/>
                                  </p:stCondLst>
                                  <p:childTnLst>
                                    <p:animEffect transition="out" filter="checkerboard(across)">
                                      <p:cBhvr>
                                        <p:cTn id="471" dur="2000"/>
                                        <p:tgtEl>
                                          <p:spTgt spid="47"/>
                                        </p:tgtEl>
                                      </p:cBhvr>
                                    </p:animEffect>
                                    <p:set>
                                      <p:cBhvr>
                                        <p:cTn id="472" dur="1" fill="hold">
                                          <p:stCondLst>
                                            <p:cond delay="1999"/>
                                          </p:stCondLst>
                                        </p:cTn>
                                        <p:tgtEl>
                                          <p:spTgt spid="47"/>
                                        </p:tgtEl>
                                        <p:attrNameLst>
                                          <p:attrName>style.visibility</p:attrName>
                                        </p:attrNameLst>
                                      </p:cBhvr>
                                      <p:to>
                                        <p:strVal val="hidden"/>
                                      </p:to>
                                    </p:set>
                                  </p:childTnLst>
                                </p:cTn>
                              </p:par>
                              <p:par>
                                <p:cTn id="473" presetID="5" presetClass="exit" presetSubtype="10" fill="hold" grpId="5" nodeType="withEffect">
                                  <p:stCondLst>
                                    <p:cond delay="0"/>
                                  </p:stCondLst>
                                  <p:childTnLst>
                                    <p:animEffect transition="out" filter="checkerboard(across)">
                                      <p:cBhvr>
                                        <p:cTn id="474" dur="2000"/>
                                        <p:tgtEl>
                                          <p:spTgt spid="48"/>
                                        </p:tgtEl>
                                      </p:cBhvr>
                                    </p:animEffect>
                                    <p:set>
                                      <p:cBhvr>
                                        <p:cTn id="475" dur="1" fill="hold">
                                          <p:stCondLst>
                                            <p:cond delay="1999"/>
                                          </p:stCondLst>
                                        </p:cTn>
                                        <p:tgtEl>
                                          <p:spTgt spid="48"/>
                                        </p:tgtEl>
                                        <p:attrNameLst>
                                          <p:attrName>style.visibility</p:attrName>
                                        </p:attrNameLst>
                                      </p:cBhvr>
                                      <p:to>
                                        <p:strVal val="hidden"/>
                                      </p:to>
                                    </p:set>
                                  </p:childTnLst>
                                </p:cTn>
                              </p:par>
                              <p:par>
                                <p:cTn id="476" presetID="5" presetClass="exit" presetSubtype="10" fill="hold" grpId="5" nodeType="withEffect">
                                  <p:stCondLst>
                                    <p:cond delay="0"/>
                                  </p:stCondLst>
                                  <p:childTnLst>
                                    <p:animEffect transition="out" filter="checkerboard(across)">
                                      <p:cBhvr>
                                        <p:cTn id="477" dur="2000"/>
                                        <p:tgtEl>
                                          <p:spTgt spid="49"/>
                                        </p:tgtEl>
                                      </p:cBhvr>
                                    </p:animEffect>
                                    <p:set>
                                      <p:cBhvr>
                                        <p:cTn id="478" dur="1" fill="hold">
                                          <p:stCondLst>
                                            <p:cond delay="1999"/>
                                          </p:stCondLst>
                                        </p:cTn>
                                        <p:tgtEl>
                                          <p:spTgt spid="49"/>
                                        </p:tgtEl>
                                        <p:attrNameLst>
                                          <p:attrName>style.visibility</p:attrName>
                                        </p:attrNameLst>
                                      </p:cBhvr>
                                      <p:to>
                                        <p:strVal val="hidden"/>
                                      </p:to>
                                    </p:set>
                                  </p:childTnLst>
                                </p:cTn>
                              </p:par>
                              <p:par>
                                <p:cTn id="479" presetID="5" presetClass="exit" presetSubtype="10" fill="hold" grpId="5" nodeType="withEffect">
                                  <p:stCondLst>
                                    <p:cond delay="0"/>
                                  </p:stCondLst>
                                  <p:childTnLst>
                                    <p:animEffect transition="out" filter="checkerboard(across)">
                                      <p:cBhvr>
                                        <p:cTn id="480" dur="2000"/>
                                        <p:tgtEl>
                                          <p:spTgt spid="52"/>
                                        </p:tgtEl>
                                      </p:cBhvr>
                                    </p:animEffect>
                                    <p:set>
                                      <p:cBhvr>
                                        <p:cTn id="481" dur="1" fill="hold">
                                          <p:stCondLst>
                                            <p:cond delay="1999"/>
                                          </p:stCondLst>
                                        </p:cTn>
                                        <p:tgtEl>
                                          <p:spTgt spid="52"/>
                                        </p:tgtEl>
                                        <p:attrNameLst>
                                          <p:attrName>style.visibility</p:attrName>
                                        </p:attrNameLst>
                                      </p:cBhvr>
                                      <p:to>
                                        <p:strVal val="hidden"/>
                                      </p:to>
                                    </p:set>
                                  </p:childTnLst>
                                </p:cTn>
                              </p:par>
                              <p:par>
                                <p:cTn id="482" presetID="5" presetClass="exit" presetSubtype="10" fill="hold" grpId="5" nodeType="withEffect">
                                  <p:stCondLst>
                                    <p:cond delay="0"/>
                                  </p:stCondLst>
                                  <p:childTnLst>
                                    <p:animEffect transition="out" filter="checkerboard(across)">
                                      <p:cBhvr>
                                        <p:cTn id="483" dur="2000"/>
                                        <p:tgtEl>
                                          <p:spTgt spid="54"/>
                                        </p:tgtEl>
                                      </p:cBhvr>
                                    </p:animEffect>
                                    <p:set>
                                      <p:cBhvr>
                                        <p:cTn id="484" dur="1" fill="hold">
                                          <p:stCondLst>
                                            <p:cond delay="1999"/>
                                          </p:stCondLst>
                                        </p:cTn>
                                        <p:tgtEl>
                                          <p:spTgt spid="54"/>
                                        </p:tgtEl>
                                        <p:attrNameLst>
                                          <p:attrName>style.visibility</p:attrName>
                                        </p:attrNameLst>
                                      </p:cBhvr>
                                      <p:to>
                                        <p:strVal val="hidden"/>
                                      </p:to>
                                    </p:set>
                                  </p:childTnLst>
                                </p:cTn>
                              </p:par>
                              <p:par>
                                <p:cTn id="485" presetID="5" presetClass="exit" presetSubtype="10" fill="hold" grpId="5" nodeType="withEffect">
                                  <p:stCondLst>
                                    <p:cond delay="0"/>
                                  </p:stCondLst>
                                  <p:childTnLst>
                                    <p:animEffect transition="out" filter="checkerboard(across)">
                                      <p:cBhvr>
                                        <p:cTn id="486" dur="2000"/>
                                        <p:tgtEl>
                                          <p:spTgt spid="29"/>
                                        </p:tgtEl>
                                      </p:cBhvr>
                                    </p:animEffect>
                                    <p:set>
                                      <p:cBhvr>
                                        <p:cTn id="487" dur="1" fill="hold">
                                          <p:stCondLst>
                                            <p:cond delay="1999"/>
                                          </p:stCondLst>
                                        </p:cTn>
                                        <p:tgtEl>
                                          <p:spTgt spid="29"/>
                                        </p:tgtEl>
                                        <p:attrNameLst>
                                          <p:attrName>style.visibility</p:attrName>
                                        </p:attrNameLst>
                                      </p:cBhvr>
                                      <p:to>
                                        <p:strVal val="hidden"/>
                                      </p:to>
                                    </p:set>
                                  </p:childTnLst>
                                </p:cTn>
                              </p:par>
                              <p:par>
                                <p:cTn id="488" presetID="5" presetClass="exit" presetSubtype="10" fill="hold" grpId="5" nodeType="withEffect">
                                  <p:stCondLst>
                                    <p:cond delay="0"/>
                                  </p:stCondLst>
                                  <p:childTnLst>
                                    <p:animEffect transition="out" filter="checkerboard(across)">
                                      <p:cBhvr>
                                        <p:cTn id="489" dur="2000"/>
                                        <p:tgtEl>
                                          <p:spTgt spid="31"/>
                                        </p:tgtEl>
                                      </p:cBhvr>
                                    </p:animEffect>
                                    <p:set>
                                      <p:cBhvr>
                                        <p:cTn id="490" dur="1" fill="hold">
                                          <p:stCondLst>
                                            <p:cond delay="1999"/>
                                          </p:stCondLst>
                                        </p:cTn>
                                        <p:tgtEl>
                                          <p:spTgt spid="31"/>
                                        </p:tgtEl>
                                        <p:attrNameLst>
                                          <p:attrName>style.visibility</p:attrName>
                                        </p:attrNameLst>
                                      </p:cBhvr>
                                      <p:to>
                                        <p:strVal val="hidden"/>
                                      </p:to>
                                    </p:set>
                                  </p:childTnLst>
                                </p:cTn>
                              </p:par>
                              <p:par>
                                <p:cTn id="491" presetID="5" presetClass="exit" presetSubtype="10" fill="hold" grpId="5" nodeType="withEffect">
                                  <p:stCondLst>
                                    <p:cond delay="0"/>
                                  </p:stCondLst>
                                  <p:childTnLst>
                                    <p:animEffect transition="out" filter="checkerboard(across)">
                                      <p:cBhvr>
                                        <p:cTn id="492" dur="2000"/>
                                        <p:tgtEl>
                                          <p:spTgt spid="33"/>
                                        </p:tgtEl>
                                      </p:cBhvr>
                                    </p:animEffect>
                                    <p:set>
                                      <p:cBhvr>
                                        <p:cTn id="493" dur="1" fill="hold">
                                          <p:stCondLst>
                                            <p:cond delay="1999"/>
                                          </p:stCondLst>
                                        </p:cTn>
                                        <p:tgtEl>
                                          <p:spTgt spid="33"/>
                                        </p:tgtEl>
                                        <p:attrNameLst>
                                          <p:attrName>style.visibility</p:attrName>
                                        </p:attrNameLst>
                                      </p:cBhvr>
                                      <p:to>
                                        <p:strVal val="hidden"/>
                                      </p:to>
                                    </p:set>
                                  </p:childTnLst>
                                </p:cTn>
                              </p:par>
                              <p:par>
                                <p:cTn id="494" presetID="5" presetClass="exit" presetSubtype="10" fill="hold" grpId="5" nodeType="withEffect">
                                  <p:stCondLst>
                                    <p:cond delay="0"/>
                                  </p:stCondLst>
                                  <p:childTnLst>
                                    <p:animEffect transition="out" filter="checkerboard(across)">
                                      <p:cBhvr>
                                        <p:cTn id="495" dur="2000"/>
                                        <p:tgtEl>
                                          <p:spTgt spid="34"/>
                                        </p:tgtEl>
                                      </p:cBhvr>
                                    </p:animEffect>
                                    <p:set>
                                      <p:cBhvr>
                                        <p:cTn id="496" dur="1" fill="hold">
                                          <p:stCondLst>
                                            <p:cond delay="1999"/>
                                          </p:stCondLst>
                                        </p:cTn>
                                        <p:tgtEl>
                                          <p:spTgt spid="34"/>
                                        </p:tgtEl>
                                        <p:attrNameLst>
                                          <p:attrName>style.visibility</p:attrName>
                                        </p:attrNameLst>
                                      </p:cBhvr>
                                      <p:to>
                                        <p:strVal val="hidden"/>
                                      </p:to>
                                    </p:set>
                                  </p:childTnLst>
                                </p:cTn>
                              </p:par>
                              <p:par>
                                <p:cTn id="497" presetID="5" presetClass="exit" presetSubtype="10" fill="hold" grpId="5" nodeType="withEffect">
                                  <p:stCondLst>
                                    <p:cond delay="0"/>
                                  </p:stCondLst>
                                  <p:childTnLst>
                                    <p:animEffect transition="out" filter="checkerboard(across)">
                                      <p:cBhvr>
                                        <p:cTn id="498" dur="2000"/>
                                        <p:tgtEl>
                                          <p:spTgt spid="38"/>
                                        </p:tgtEl>
                                      </p:cBhvr>
                                    </p:animEffect>
                                    <p:set>
                                      <p:cBhvr>
                                        <p:cTn id="499" dur="1" fill="hold">
                                          <p:stCondLst>
                                            <p:cond delay="1999"/>
                                          </p:stCondLst>
                                        </p:cTn>
                                        <p:tgtEl>
                                          <p:spTgt spid="38"/>
                                        </p:tgtEl>
                                        <p:attrNameLst>
                                          <p:attrName>style.visibility</p:attrName>
                                        </p:attrNameLst>
                                      </p:cBhvr>
                                      <p:to>
                                        <p:strVal val="hidden"/>
                                      </p:to>
                                    </p:set>
                                  </p:childTnLst>
                                </p:cTn>
                              </p:par>
                              <p:par>
                                <p:cTn id="500" presetID="5" presetClass="exit" presetSubtype="10" fill="hold" grpId="5" nodeType="withEffect">
                                  <p:stCondLst>
                                    <p:cond delay="0"/>
                                  </p:stCondLst>
                                  <p:childTnLst>
                                    <p:animEffect transition="out" filter="checkerboard(across)">
                                      <p:cBhvr>
                                        <p:cTn id="501" dur="2000"/>
                                        <p:tgtEl>
                                          <p:spTgt spid="39"/>
                                        </p:tgtEl>
                                      </p:cBhvr>
                                    </p:animEffect>
                                    <p:set>
                                      <p:cBhvr>
                                        <p:cTn id="502" dur="1" fill="hold">
                                          <p:stCondLst>
                                            <p:cond delay="1999"/>
                                          </p:stCondLst>
                                        </p:cTn>
                                        <p:tgtEl>
                                          <p:spTgt spid="39"/>
                                        </p:tgtEl>
                                        <p:attrNameLst>
                                          <p:attrName>style.visibility</p:attrName>
                                        </p:attrNameLst>
                                      </p:cBhvr>
                                      <p:to>
                                        <p:strVal val="hidden"/>
                                      </p:to>
                                    </p:set>
                                  </p:childTnLst>
                                </p:cTn>
                              </p:par>
                              <p:par>
                                <p:cTn id="503" presetID="5" presetClass="exit" presetSubtype="10" fill="hold" grpId="5" nodeType="withEffect">
                                  <p:stCondLst>
                                    <p:cond delay="0"/>
                                  </p:stCondLst>
                                  <p:childTnLst>
                                    <p:animEffect transition="out" filter="checkerboard(across)">
                                      <p:cBhvr>
                                        <p:cTn id="504" dur="2000"/>
                                        <p:tgtEl>
                                          <p:spTgt spid="41"/>
                                        </p:tgtEl>
                                      </p:cBhvr>
                                    </p:animEffect>
                                    <p:set>
                                      <p:cBhvr>
                                        <p:cTn id="505" dur="1" fill="hold">
                                          <p:stCondLst>
                                            <p:cond delay="1999"/>
                                          </p:stCondLst>
                                        </p:cTn>
                                        <p:tgtEl>
                                          <p:spTgt spid="41"/>
                                        </p:tgtEl>
                                        <p:attrNameLst>
                                          <p:attrName>style.visibility</p:attrName>
                                        </p:attrNameLst>
                                      </p:cBhvr>
                                      <p:to>
                                        <p:strVal val="hidden"/>
                                      </p:to>
                                    </p:set>
                                  </p:childTnLst>
                                </p:cTn>
                              </p:par>
                              <p:par>
                                <p:cTn id="506" presetID="5" presetClass="exit" presetSubtype="10" fill="hold" grpId="5" nodeType="withEffect">
                                  <p:stCondLst>
                                    <p:cond delay="0"/>
                                  </p:stCondLst>
                                  <p:childTnLst>
                                    <p:animEffect transition="out" filter="checkerboard(across)">
                                      <p:cBhvr>
                                        <p:cTn id="507" dur="2000"/>
                                        <p:tgtEl>
                                          <p:spTgt spid="43"/>
                                        </p:tgtEl>
                                      </p:cBhvr>
                                    </p:animEffect>
                                    <p:set>
                                      <p:cBhvr>
                                        <p:cTn id="508" dur="1" fill="hold">
                                          <p:stCondLst>
                                            <p:cond delay="1999"/>
                                          </p:stCondLst>
                                        </p:cTn>
                                        <p:tgtEl>
                                          <p:spTgt spid="43"/>
                                        </p:tgtEl>
                                        <p:attrNameLst>
                                          <p:attrName>style.visibility</p:attrName>
                                        </p:attrNameLst>
                                      </p:cBhvr>
                                      <p:to>
                                        <p:strVal val="hidden"/>
                                      </p:to>
                                    </p:set>
                                  </p:childTnLst>
                                </p:cTn>
                              </p:par>
                              <p:par>
                                <p:cTn id="509" presetID="5" presetClass="exit" presetSubtype="10" fill="hold" grpId="5" nodeType="withEffect">
                                  <p:stCondLst>
                                    <p:cond delay="0"/>
                                  </p:stCondLst>
                                  <p:childTnLst>
                                    <p:animEffect transition="out" filter="checkerboard(across)">
                                      <p:cBhvr>
                                        <p:cTn id="510" dur="2000"/>
                                        <p:tgtEl>
                                          <p:spTgt spid="45"/>
                                        </p:tgtEl>
                                      </p:cBhvr>
                                    </p:animEffect>
                                    <p:set>
                                      <p:cBhvr>
                                        <p:cTn id="511" dur="1" fill="hold">
                                          <p:stCondLst>
                                            <p:cond delay="1999"/>
                                          </p:stCondLst>
                                        </p:cTn>
                                        <p:tgtEl>
                                          <p:spTgt spid="45"/>
                                        </p:tgtEl>
                                        <p:attrNameLst>
                                          <p:attrName>style.visibility</p:attrName>
                                        </p:attrNameLst>
                                      </p:cBhvr>
                                      <p:to>
                                        <p:strVal val="hidden"/>
                                      </p:to>
                                    </p:set>
                                  </p:childTnLst>
                                </p:cTn>
                              </p:par>
                              <p:par>
                                <p:cTn id="512" presetID="5" presetClass="exit" presetSubtype="10" fill="hold" grpId="5" nodeType="withEffect">
                                  <p:stCondLst>
                                    <p:cond delay="0"/>
                                  </p:stCondLst>
                                  <p:childTnLst>
                                    <p:animEffect transition="out" filter="checkerboard(across)">
                                      <p:cBhvr>
                                        <p:cTn id="513" dur="2000"/>
                                        <p:tgtEl>
                                          <p:spTgt spid="46"/>
                                        </p:tgtEl>
                                      </p:cBhvr>
                                    </p:animEffect>
                                    <p:set>
                                      <p:cBhvr>
                                        <p:cTn id="514" dur="1" fill="hold">
                                          <p:stCondLst>
                                            <p:cond delay="1999"/>
                                          </p:stCondLst>
                                        </p:cTn>
                                        <p:tgtEl>
                                          <p:spTgt spid="46"/>
                                        </p:tgtEl>
                                        <p:attrNameLst>
                                          <p:attrName>style.visibility</p:attrName>
                                        </p:attrNameLst>
                                      </p:cBhvr>
                                      <p:to>
                                        <p:strVal val="hidden"/>
                                      </p:to>
                                    </p:set>
                                  </p:childTnLst>
                                </p:cTn>
                              </p:par>
                              <p:par>
                                <p:cTn id="515" presetID="5" presetClass="exit" presetSubtype="10" fill="hold" grpId="5" nodeType="withEffect">
                                  <p:stCondLst>
                                    <p:cond delay="0"/>
                                  </p:stCondLst>
                                  <p:childTnLst>
                                    <p:animEffect transition="out" filter="checkerboard(across)">
                                      <p:cBhvr>
                                        <p:cTn id="516" dur="2000"/>
                                        <p:tgtEl>
                                          <p:spTgt spid="50"/>
                                        </p:tgtEl>
                                      </p:cBhvr>
                                    </p:animEffect>
                                    <p:set>
                                      <p:cBhvr>
                                        <p:cTn id="517" dur="1" fill="hold">
                                          <p:stCondLst>
                                            <p:cond delay="1999"/>
                                          </p:stCondLst>
                                        </p:cTn>
                                        <p:tgtEl>
                                          <p:spTgt spid="50"/>
                                        </p:tgtEl>
                                        <p:attrNameLst>
                                          <p:attrName>style.visibility</p:attrName>
                                        </p:attrNameLst>
                                      </p:cBhvr>
                                      <p:to>
                                        <p:strVal val="hidden"/>
                                      </p:to>
                                    </p:set>
                                  </p:childTnLst>
                                </p:cTn>
                              </p:par>
                              <p:par>
                                <p:cTn id="518" presetID="5" presetClass="exit" presetSubtype="10" fill="hold" grpId="5" nodeType="withEffect">
                                  <p:stCondLst>
                                    <p:cond delay="0"/>
                                  </p:stCondLst>
                                  <p:childTnLst>
                                    <p:animEffect transition="out" filter="checkerboard(across)">
                                      <p:cBhvr>
                                        <p:cTn id="519" dur="2000"/>
                                        <p:tgtEl>
                                          <p:spTgt spid="51"/>
                                        </p:tgtEl>
                                      </p:cBhvr>
                                    </p:animEffect>
                                    <p:set>
                                      <p:cBhvr>
                                        <p:cTn id="520" dur="1" fill="hold">
                                          <p:stCondLst>
                                            <p:cond delay="1999"/>
                                          </p:stCondLst>
                                        </p:cTn>
                                        <p:tgtEl>
                                          <p:spTgt spid="51"/>
                                        </p:tgtEl>
                                        <p:attrNameLst>
                                          <p:attrName>style.visibility</p:attrName>
                                        </p:attrNameLst>
                                      </p:cBhvr>
                                      <p:to>
                                        <p:strVal val="hidden"/>
                                      </p:to>
                                    </p:set>
                                  </p:childTnLst>
                                </p:cTn>
                              </p:par>
                              <p:par>
                                <p:cTn id="521" presetID="5" presetClass="exit" presetSubtype="10" fill="hold" grpId="5" nodeType="withEffect">
                                  <p:stCondLst>
                                    <p:cond delay="0"/>
                                  </p:stCondLst>
                                  <p:childTnLst>
                                    <p:animEffect transition="out" filter="checkerboard(across)">
                                      <p:cBhvr>
                                        <p:cTn id="522" dur="2000"/>
                                        <p:tgtEl>
                                          <p:spTgt spid="53"/>
                                        </p:tgtEl>
                                      </p:cBhvr>
                                    </p:animEffect>
                                    <p:set>
                                      <p:cBhvr>
                                        <p:cTn id="523" dur="1" fill="hold">
                                          <p:stCondLst>
                                            <p:cond delay="1999"/>
                                          </p:stCondLst>
                                        </p:cTn>
                                        <p:tgtEl>
                                          <p:spTgt spid="53"/>
                                        </p:tgtEl>
                                        <p:attrNameLst>
                                          <p:attrName>style.visibility</p:attrName>
                                        </p:attrNameLst>
                                      </p:cBhvr>
                                      <p:to>
                                        <p:strVal val="hidden"/>
                                      </p:to>
                                    </p:set>
                                  </p:childTnLst>
                                </p:cTn>
                              </p:par>
                              <p:par>
                                <p:cTn id="524" presetID="5" presetClass="exit" presetSubtype="10" fill="hold" grpId="5" nodeType="withEffect">
                                  <p:stCondLst>
                                    <p:cond delay="0"/>
                                  </p:stCondLst>
                                  <p:childTnLst>
                                    <p:animEffect transition="out" filter="checkerboard(across)">
                                      <p:cBhvr>
                                        <p:cTn id="525" dur="2000"/>
                                        <p:tgtEl>
                                          <p:spTgt spid="55"/>
                                        </p:tgtEl>
                                      </p:cBhvr>
                                    </p:animEffect>
                                    <p:set>
                                      <p:cBhvr>
                                        <p:cTn id="526" dur="1" fill="hold">
                                          <p:stCondLst>
                                            <p:cond delay="1999"/>
                                          </p:stCondLst>
                                        </p:cTn>
                                        <p:tgtEl>
                                          <p:spTgt spid="55"/>
                                        </p:tgtEl>
                                        <p:attrNameLst>
                                          <p:attrName>style.visibility</p:attrName>
                                        </p:attrNameLst>
                                      </p:cBhvr>
                                      <p:to>
                                        <p:strVal val="hidden"/>
                                      </p:to>
                                    </p:set>
                                  </p:childTnLst>
                                </p:cTn>
                              </p:par>
                              <p:par>
                                <p:cTn id="527" presetID="5" presetClass="exit" presetSubtype="10" fill="hold" grpId="5" nodeType="withEffect">
                                  <p:stCondLst>
                                    <p:cond delay="0"/>
                                  </p:stCondLst>
                                  <p:childTnLst>
                                    <p:animEffect transition="out" filter="checkerboard(across)">
                                      <p:cBhvr>
                                        <p:cTn id="528" dur="2000"/>
                                        <p:tgtEl>
                                          <p:spTgt spid="56"/>
                                        </p:tgtEl>
                                      </p:cBhvr>
                                    </p:animEffect>
                                    <p:set>
                                      <p:cBhvr>
                                        <p:cTn id="529" dur="1" fill="hold">
                                          <p:stCondLst>
                                            <p:cond delay="1999"/>
                                          </p:stCondLst>
                                        </p:cTn>
                                        <p:tgtEl>
                                          <p:spTgt spid="56"/>
                                        </p:tgtEl>
                                        <p:attrNameLst>
                                          <p:attrName>style.visibility</p:attrName>
                                        </p:attrNameLst>
                                      </p:cBhvr>
                                      <p:to>
                                        <p:strVal val="hidden"/>
                                      </p:to>
                                    </p:set>
                                  </p:childTnLst>
                                </p:cTn>
                              </p:par>
                              <p:par>
                                <p:cTn id="530" presetID="23" presetClass="entr" presetSubtype="272" fill="hold" nodeType="withEffect">
                                  <p:stCondLst>
                                    <p:cond delay="0"/>
                                  </p:stCondLst>
                                  <p:childTnLst>
                                    <p:set>
                                      <p:cBhvr>
                                        <p:cTn id="531" dur="1" fill="hold">
                                          <p:stCondLst>
                                            <p:cond delay="0"/>
                                          </p:stCondLst>
                                        </p:cTn>
                                        <p:tgtEl>
                                          <p:spTgt spid="2"/>
                                        </p:tgtEl>
                                        <p:attrNameLst>
                                          <p:attrName>style.visibility</p:attrName>
                                        </p:attrNameLst>
                                      </p:cBhvr>
                                      <p:to>
                                        <p:strVal val="visible"/>
                                      </p:to>
                                    </p:set>
                                    <p:anim calcmode="lin" valueType="num">
                                      <p:cBhvr>
                                        <p:cTn id="532" dur="2000" fill="hold"/>
                                        <p:tgtEl>
                                          <p:spTgt spid="2"/>
                                        </p:tgtEl>
                                        <p:attrNameLst>
                                          <p:attrName>ppt_w</p:attrName>
                                        </p:attrNameLst>
                                      </p:cBhvr>
                                      <p:tavLst>
                                        <p:tav tm="0">
                                          <p:val>
                                            <p:strVal val="2/3*#ppt_w"/>
                                          </p:val>
                                        </p:tav>
                                        <p:tav tm="100000">
                                          <p:val>
                                            <p:strVal val="#ppt_w"/>
                                          </p:val>
                                        </p:tav>
                                      </p:tavLst>
                                    </p:anim>
                                    <p:anim calcmode="lin" valueType="num">
                                      <p:cBhvr>
                                        <p:cTn id="533" dur="2000" fill="hold"/>
                                        <p:tgtEl>
                                          <p:spTgt spid="2"/>
                                        </p:tgtEl>
                                        <p:attrNameLst>
                                          <p:attrName>ppt_h</p:attrName>
                                        </p:attrNameLst>
                                      </p:cBhvr>
                                      <p:tavLst>
                                        <p:tav tm="0">
                                          <p:val>
                                            <p:strVal val="2/3*#ppt_h"/>
                                          </p:val>
                                        </p:tav>
                                        <p:tav tm="100000">
                                          <p:val>
                                            <p:strVal val="#ppt_h"/>
                                          </p:val>
                                        </p:tav>
                                      </p:tavLst>
                                    </p:anim>
                                  </p:childTnLst>
                                </p:cTn>
                              </p:par>
                              <p:par>
                                <p:cTn id="534" presetID="4" presetClass="entr" presetSubtype="32" fill="hold" nodeType="withEffect">
                                  <p:stCondLst>
                                    <p:cond delay="0"/>
                                  </p:stCondLst>
                                  <p:childTnLst>
                                    <p:set>
                                      <p:cBhvr>
                                        <p:cTn id="535" dur="1" fill="hold">
                                          <p:stCondLst>
                                            <p:cond delay="0"/>
                                          </p:stCondLst>
                                        </p:cTn>
                                        <p:tgtEl>
                                          <p:spTgt spid="2"/>
                                        </p:tgtEl>
                                        <p:attrNameLst>
                                          <p:attrName>style.visibility</p:attrName>
                                        </p:attrNameLst>
                                      </p:cBhvr>
                                      <p:to>
                                        <p:strVal val="visible"/>
                                      </p:to>
                                    </p:set>
                                    <p:animEffect transition="in" filter="box(out)">
                                      <p:cBhvr>
                                        <p:cTn id="5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6" grpId="0" animBg="1"/>
      <p:bldP spid="56" grpId="1" animBg="1"/>
      <p:bldP spid="56" grpId="2" animBg="1"/>
      <p:bldP spid="56" grpId="3" animBg="1"/>
      <p:bldP spid="56" grpId="4" animBg="1"/>
      <p:bldP spid="56" grpId="5" animBg="1"/>
      <p:bldP spid="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99CC">
                <a:shade val="67500"/>
                <a:satMod val="115000"/>
              </a:srgbClr>
            </a:gs>
            <a:gs pos="100000">
              <a:srgbClr val="FF99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60988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4572000" y="0"/>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2857488" y="0"/>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4572000" y="571486"/>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2857488" y="571486"/>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72000" y="1142990"/>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2857488" y="1142990"/>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72000" y="1714476"/>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2857488" y="1714476"/>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572000" y="2286034"/>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2857488" y="2286034"/>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4572000" y="2857520"/>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2857488" y="2857520"/>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4572000" y="3429024"/>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2857488" y="3429024"/>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4572000" y="4000510"/>
            <a:ext cx="1785950"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2857488" y="4000510"/>
            <a:ext cx="1714512" cy="642942"/>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4572000" y="4572014"/>
            <a:ext cx="1785950" cy="571486"/>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2857488" y="4572014"/>
            <a:ext cx="1714512" cy="571486"/>
          </a:xfrm>
          <a:prstGeom prst="wave">
            <a:avLst>
              <a:gd name="adj1" fmla="val 20000"/>
              <a:gd name="adj2" fmla="val -10000"/>
            </a:avLst>
          </a:prstGeom>
          <a:gradFill flip="none" rotWithShape="1">
            <a:gsLst>
              <a:gs pos="66000">
                <a:srgbClr val="993366"/>
              </a:gs>
              <a:gs pos="50000">
                <a:schemeClr val="bg1">
                  <a:shade val="67500"/>
                  <a:satMod val="115000"/>
                </a:schemeClr>
              </a:gs>
              <a:gs pos="100000">
                <a:schemeClr val="bg1">
                  <a:shade val="100000"/>
                  <a:satMod val="115000"/>
                </a:schemeClr>
              </a:gs>
            </a:gsLst>
            <a:lin ang="18900000" scaled="1"/>
            <a:tileRect/>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42908" y="-142894"/>
            <a:ext cx="9501254" cy="5786478"/>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grpId="2"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5"/>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7"/>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pexels-photo-413707.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42860"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50001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928646"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357306"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64"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092"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71752"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928910"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35753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8619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143356"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571984"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000644"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357802"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786430"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215090"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57224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000876"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48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858148" y="1500180"/>
            <a:ext cx="1285852" cy="2000264"/>
          </a:xfrm>
          <a:prstGeom prst="donut">
            <a:avLst>
              <a:gd name="adj" fmla="val 10287"/>
            </a:avLst>
          </a:prstGeom>
          <a:gradFill flip="none" rotWithShape="1">
            <a:gsLst>
              <a:gs pos="31000">
                <a:srgbClr val="FFFF00"/>
              </a:gs>
              <a:gs pos="50000">
                <a:srgbClr val="00B050">
                  <a:shade val="67500"/>
                  <a:satMod val="115000"/>
                </a:srgbClr>
              </a:gs>
              <a:gs pos="100000">
                <a:srgbClr val="00B05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3" presetClass="entr" presetSubtype="10" fill="hold" grpId="5"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blinds(horizontal)">
                                      <p:cBhvr>
                                        <p:cTn id="129" dur="2000"/>
                                        <p:tgtEl>
                                          <p:spTgt spid="4"/>
                                        </p:tgtEl>
                                      </p:cBhvr>
                                    </p:animEffect>
                                  </p:childTnLst>
                                </p:cTn>
                              </p:par>
                              <p:par>
                                <p:cTn id="130" presetID="3" presetClass="entr" presetSubtype="10" fill="hold" grpId="5"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5"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blinds(horizontal)">
                                      <p:cBhvr>
                                        <p:cTn id="135" dur="2000"/>
                                        <p:tgtEl>
                                          <p:spTgt spid="6"/>
                                        </p:tgtEl>
                                      </p:cBhvr>
                                    </p:animEffect>
                                  </p:childTnLst>
                                </p:cTn>
                              </p:par>
                              <p:par>
                                <p:cTn id="136" presetID="3" presetClass="entr" presetSubtype="10" fill="hold" grpId="5"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blinds(horizontal)">
                                      <p:cBhvr>
                                        <p:cTn id="138" dur="2000"/>
                                        <p:tgtEl>
                                          <p:spTgt spid="7"/>
                                        </p:tgtEl>
                                      </p:cBhvr>
                                    </p:animEffect>
                                  </p:childTnLst>
                                </p:cTn>
                              </p:par>
                              <p:par>
                                <p:cTn id="139" presetID="3" presetClass="entr" presetSubtype="10" fill="hold" grpId="5"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blinds(horizontal)">
                                      <p:cBhvr>
                                        <p:cTn id="141" dur="2000"/>
                                        <p:tgtEl>
                                          <p:spTgt spid="8"/>
                                        </p:tgtEl>
                                      </p:cBhvr>
                                    </p:animEffect>
                                  </p:childTnLst>
                                </p:cTn>
                              </p:par>
                              <p:par>
                                <p:cTn id="142" presetID="3" presetClass="entr" presetSubtype="10" fill="hold" grpId="5"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blinds(horizontal)">
                                      <p:cBhvr>
                                        <p:cTn id="144" dur="2000"/>
                                        <p:tgtEl>
                                          <p:spTgt spid="9"/>
                                        </p:tgtEl>
                                      </p:cBhvr>
                                    </p:animEffect>
                                  </p:childTnLst>
                                </p:cTn>
                              </p:par>
                              <p:par>
                                <p:cTn id="145" presetID="3" presetClass="entr" presetSubtype="10" fill="hold" grpId="5"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blinds(horizontal)">
                                      <p:cBhvr>
                                        <p:cTn id="147" dur="2000"/>
                                        <p:tgtEl>
                                          <p:spTgt spid="10"/>
                                        </p:tgtEl>
                                      </p:cBhvr>
                                    </p:animEffect>
                                  </p:childTnLst>
                                </p:cTn>
                              </p:par>
                              <p:par>
                                <p:cTn id="148" presetID="3" presetClass="entr" presetSubtype="10" fill="hold" grpId="5"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blinds(horizontal)">
                                      <p:cBhvr>
                                        <p:cTn id="150" dur="2000"/>
                                        <p:tgtEl>
                                          <p:spTgt spid="11"/>
                                        </p:tgtEl>
                                      </p:cBhvr>
                                    </p:animEffect>
                                  </p:childTnLst>
                                </p:cTn>
                              </p:par>
                              <p:par>
                                <p:cTn id="151" presetID="3" presetClass="entr" presetSubtype="10" fill="hold" grpId="5"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blinds(horizontal)">
                                      <p:cBhvr>
                                        <p:cTn id="153" dur="2000"/>
                                        <p:tgtEl>
                                          <p:spTgt spid="12"/>
                                        </p:tgtEl>
                                      </p:cBhvr>
                                    </p:animEffect>
                                  </p:childTnLst>
                                </p:cTn>
                              </p:par>
                              <p:par>
                                <p:cTn id="154" presetID="3" presetClass="entr" presetSubtype="10" fill="hold" grpId="5"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blinds(horizontal)">
                                      <p:cBhvr>
                                        <p:cTn id="156" dur="2000"/>
                                        <p:tgtEl>
                                          <p:spTgt spid="13"/>
                                        </p:tgtEl>
                                      </p:cBhvr>
                                    </p:animEffect>
                                  </p:childTnLst>
                                </p:cTn>
                              </p:par>
                              <p:par>
                                <p:cTn id="157" presetID="3" presetClass="entr" presetSubtype="10" fill="hold" grpId="5"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blinds(horizontal)">
                                      <p:cBhvr>
                                        <p:cTn id="159" dur="2000"/>
                                        <p:tgtEl>
                                          <p:spTgt spid="14"/>
                                        </p:tgtEl>
                                      </p:cBhvr>
                                    </p:animEffect>
                                  </p:childTnLst>
                                </p:cTn>
                              </p:par>
                              <p:par>
                                <p:cTn id="160" presetID="3" presetClass="entr" presetSubtype="10" fill="hold" grpId="5"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blinds(horizontal)">
                                      <p:cBhvr>
                                        <p:cTn id="162" dur="2000"/>
                                        <p:tgtEl>
                                          <p:spTgt spid="15"/>
                                        </p:tgtEl>
                                      </p:cBhvr>
                                    </p:animEffect>
                                  </p:childTnLst>
                                </p:cTn>
                              </p:par>
                              <p:par>
                                <p:cTn id="163" presetID="3" presetClass="entr" presetSubtype="10" fill="hold" grpId="5"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linds(horizontal)">
                                      <p:cBhvr>
                                        <p:cTn id="165" dur="2000"/>
                                        <p:tgtEl>
                                          <p:spTgt spid="16"/>
                                        </p:tgtEl>
                                      </p:cBhvr>
                                    </p:animEffect>
                                  </p:childTnLst>
                                </p:cTn>
                              </p:par>
                              <p:par>
                                <p:cTn id="166" presetID="3" presetClass="entr" presetSubtype="10" fill="hold" grpId="5" nodeType="withEffect">
                                  <p:stCondLst>
                                    <p:cond delay="0"/>
                                  </p:stCondLst>
                                  <p:childTnLst>
                                    <p:set>
                                      <p:cBhvr>
                                        <p:cTn id="167" dur="1" fill="hold">
                                          <p:stCondLst>
                                            <p:cond delay="0"/>
                                          </p:stCondLst>
                                        </p:cTn>
                                        <p:tgtEl>
                                          <p:spTgt spid="17"/>
                                        </p:tgtEl>
                                        <p:attrNameLst>
                                          <p:attrName>style.visibility</p:attrName>
                                        </p:attrNameLst>
                                      </p:cBhvr>
                                      <p:to>
                                        <p:strVal val="visible"/>
                                      </p:to>
                                    </p:set>
                                    <p:animEffect transition="in" filter="blinds(horizontal)">
                                      <p:cBhvr>
                                        <p:cTn id="168" dur="2000"/>
                                        <p:tgtEl>
                                          <p:spTgt spid="17"/>
                                        </p:tgtEl>
                                      </p:cBhvr>
                                    </p:animEffect>
                                  </p:childTnLst>
                                </p:cTn>
                              </p:par>
                              <p:par>
                                <p:cTn id="169" presetID="3" presetClass="entr" presetSubtype="10" fill="hold" grpId="5" nodeType="withEffect">
                                  <p:stCondLst>
                                    <p:cond delay="0"/>
                                  </p:stCondLst>
                                  <p:childTnLst>
                                    <p:set>
                                      <p:cBhvr>
                                        <p:cTn id="170" dur="1" fill="hold">
                                          <p:stCondLst>
                                            <p:cond delay="0"/>
                                          </p:stCondLst>
                                        </p:cTn>
                                        <p:tgtEl>
                                          <p:spTgt spid="18"/>
                                        </p:tgtEl>
                                        <p:attrNameLst>
                                          <p:attrName>style.visibility</p:attrName>
                                        </p:attrNameLst>
                                      </p:cBhvr>
                                      <p:to>
                                        <p:strVal val="visible"/>
                                      </p:to>
                                    </p:set>
                                    <p:animEffect transition="in" filter="blinds(horizontal)">
                                      <p:cBhvr>
                                        <p:cTn id="171" dur="2000"/>
                                        <p:tgtEl>
                                          <p:spTgt spid="18"/>
                                        </p:tgtEl>
                                      </p:cBhvr>
                                    </p:animEffect>
                                  </p:childTnLst>
                                </p:cTn>
                              </p:par>
                              <p:par>
                                <p:cTn id="172" presetID="3" presetClass="entr" presetSubtype="10" fill="hold" grpId="5" nodeType="with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blinds(horizontal)">
                                      <p:cBhvr>
                                        <p:cTn id="174" dur="2000"/>
                                        <p:tgtEl>
                                          <p:spTgt spid="19"/>
                                        </p:tgtEl>
                                      </p:cBhvr>
                                    </p:animEffect>
                                  </p:childTnLst>
                                </p:cTn>
                              </p:par>
                              <p:par>
                                <p:cTn id="175" presetID="3" presetClass="entr" presetSubtype="10" fill="hold" grpId="5" nodeType="withEffect">
                                  <p:stCondLst>
                                    <p:cond delay="0"/>
                                  </p:stCondLst>
                                  <p:childTnLst>
                                    <p:set>
                                      <p:cBhvr>
                                        <p:cTn id="176" dur="1" fill="hold">
                                          <p:stCondLst>
                                            <p:cond delay="0"/>
                                          </p:stCondLst>
                                        </p:cTn>
                                        <p:tgtEl>
                                          <p:spTgt spid="20"/>
                                        </p:tgtEl>
                                        <p:attrNameLst>
                                          <p:attrName>style.visibility</p:attrName>
                                        </p:attrNameLst>
                                      </p:cBhvr>
                                      <p:to>
                                        <p:strVal val="visible"/>
                                      </p:to>
                                    </p:set>
                                    <p:animEffect transition="in" filter="blinds(horizontal)">
                                      <p:cBhvr>
                                        <p:cTn id="177" dur="2000"/>
                                        <p:tgtEl>
                                          <p:spTgt spid="20"/>
                                        </p:tgtEl>
                                      </p:cBhvr>
                                    </p:animEffect>
                                  </p:childTnLst>
                                </p:cTn>
                              </p:par>
                              <p:par>
                                <p:cTn id="178" presetID="3" presetClass="entr" presetSubtype="10" fill="hold" grpId="5" nodeType="withEffect">
                                  <p:stCondLst>
                                    <p:cond delay="0"/>
                                  </p:stCondLst>
                                  <p:childTnLst>
                                    <p:set>
                                      <p:cBhvr>
                                        <p:cTn id="179" dur="1" fill="hold">
                                          <p:stCondLst>
                                            <p:cond delay="0"/>
                                          </p:stCondLst>
                                        </p:cTn>
                                        <p:tgtEl>
                                          <p:spTgt spid="21"/>
                                        </p:tgtEl>
                                        <p:attrNameLst>
                                          <p:attrName>style.visibility</p:attrName>
                                        </p:attrNameLst>
                                      </p:cBhvr>
                                      <p:to>
                                        <p:strVal val="visible"/>
                                      </p:to>
                                    </p:set>
                                    <p:animEffect transition="in" filter="blinds(horizontal)">
                                      <p:cBhvr>
                                        <p:cTn id="180" dur="2000"/>
                                        <p:tgtEl>
                                          <p:spTgt spid="21"/>
                                        </p:tgtEl>
                                      </p:cBhvr>
                                    </p:animEffect>
                                  </p:childTnLst>
                                </p:cTn>
                              </p:par>
                              <p:par>
                                <p:cTn id="181" presetID="3" presetClass="entr" presetSubtype="10" fill="hold" grpId="5" nodeType="withEffect">
                                  <p:stCondLst>
                                    <p:cond delay="0"/>
                                  </p:stCondLst>
                                  <p:childTnLst>
                                    <p:set>
                                      <p:cBhvr>
                                        <p:cTn id="182" dur="1" fill="hold">
                                          <p:stCondLst>
                                            <p:cond delay="0"/>
                                          </p:stCondLst>
                                        </p:cTn>
                                        <p:tgtEl>
                                          <p:spTgt spid="22"/>
                                        </p:tgtEl>
                                        <p:attrNameLst>
                                          <p:attrName>style.visibility</p:attrName>
                                        </p:attrNameLst>
                                      </p:cBhvr>
                                      <p:to>
                                        <p:strVal val="visible"/>
                                      </p:to>
                                    </p:set>
                                    <p:animEffect transition="in" filter="blinds(horizontal)">
                                      <p:cBhvr>
                                        <p:cTn id="183" dur="2000"/>
                                        <p:tgtEl>
                                          <p:spTgt spid="22"/>
                                        </p:tgtEl>
                                      </p:cBhvr>
                                    </p:animEffect>
                                  </p:childTnLst>
                                </p:cTn>
                              </p:par>
                              <p:par>
                                <p:cTn id="184" presetID="3" presetClass="entr" presetSubtype="10" fill="hold" grpId="5" nodeType="withEffect">
                                  <p:stCondLst>
                                    <p:cond delay="0"/>
                                  </p:stCondLst>
                                  <p:childTnLst>
                                    <p:set>
                                      <p:cBhvr>
                                        <p:cTn id="185" dur="1" fill="hold">
                                          <p:stCondLst>
                                            <p:cond delay="0"/>
                                          </p:stCondLst>
                                        </p:cTn>
                                        <p:tgtEl>
                                          <p:spTgt spid="23"/>
                                        </p:tgtEl>
                                        <p:attrNameLst>
                                          <p:attrName>style.visibility</p:attrName>
                                        </p:attrNameLst>
                                      </p:cBhvr>
                                      <p:to>
                                        <p:strVal val="visible"/>
                                      </p:to>
                                    </p:set>
                                    <p:animEffect transition="in" filter="blinds(horizontal)">
                                      <p:cBhvr>
                                        <p:cTn id="186" dur="2000"/>
                                        <p:tgtEl>
                                          <p:spTgt spid="23"/>
                                        </p:tgtEl>
                                      </p:cBhvr>
                                    </p:animEffect>
                                  </p:childTnLst>
                                </p:cTn>
                              </p:par>
                            </p:childTnLst>
                          </p:cTn>
                        </p:par>
                        <p:par>
                          <p:cTn id="187" fill="hold">
                            <p:stCondLst>
                              <p:cond delay="2000"/>
                            </p:stCondLst>
                            <p:childTnLst>
                              <p:par>
                                <p:cTn id="188" presetID="2" presetClass="exit" presetSubtype="8" fill="hold" grpId="2"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ppt_y"/>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ppt_y"/>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ppt_y"/>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ppt_y"/>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ppt_y"/>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ppt_y"/>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ppt_y"/>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ppt_y"/>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ppt_y"/>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ppt_y"/>
                                          </p:val>
                                        </p:tav>
                                      </p:tavLst>
                                    </p:anim>
                                    <p:set>
                                      <p:cBhvr>
                                        <p:cTn id="227" dur="1" fill="hold">
                                          <p:stCondLst>
                                            <p:cond delay="1999"/>
                                          </p:stCondLst>
                                        </p:cTn>
                                        <p:tgtEl>
                                          <p:spTgt spid="13"/>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ppt_y"/>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ppt_y"/>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ppt_y"/>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ppt_y"/>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ppt_y"/>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0-ppt_w/2"/>
                                          </p:val>
                                        </p:tav>
                                      </p:tavLst>
                                    </p:anim>
                                    <p:anim calcmode="lin" valueType="num">
                                      <p:cBhvr additive="base">
                                        <p:cTn id="250" dur="2000"/>
                                        <p:tgtEl>
                                          <p:spTgt spid="19"/>
                                        </p:tgtEl>
                                        <p:attrNameLst>
                                          <p:attrName>ppt_y</p:attrName>
                                        </p:attrNameLst>
                                      </p:cBhvr>
                                      <p:tavLst>
                                        <p:tav tm="0">
                                          <p:val>
                                            <p:strVal val="ppt_y"/>
                                          </p:val>
                                        </p:tav>
                                        <p:tav tm="100000">
                                          <p:val>
                                            <p:strVal val="ppt_y"/>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0-ppt_w/2"/>
                                          </p:val>
                                        </p:tav>
                                      </p:tavLst>
                                    </p:anim>
                                    <p:anim calcmode="lin" valueType="num">
                                      <p:cBhvr additive="base">
                                        <p:cTn id="254" dur="2000"/>
                                        <p:tgtEl>
                                          <p:spTgt spid="20"/>
                                        </p:tgtEl>
                                        <p:attrNameLst>
                                          <p:attrName>ppt_y</p:attrName>
                                        </p:attrNameLst>
                                      </p:cBhvr>
                                      <p:tavLst>
                                        <p:tav tm="0">
                                          <p:val>
                                            <p:strVal val="ppt_y"/>
                                          </p:val>
                                        </p:tav>
                                        <p:tav tm="100000">
                                          <p:val>
                                            <p:strVal val="ppt_y"/>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0-ppt_w/2"/>
                                          </p:val>
                                        </p:tav>
                                      </p:tavLst>
                                    </p:anim>
                                    <p:anim calcmode="lin" valueType="num">
                                      <p:cBhvr additive="base">
                                        <p:cTn id="258" dur="2000"/>
                                        <p:tgtEl>
                                          <p:spTgt spid="21"/>
                                        </p:tgtEl>
                                        <p:attrNameLst>
                                          <p:attrName>ppt_y</p:attrName>
                                        </p:attrNameLst>
                                      </p:cBhvr>
                                      <p:tavLst>
                                        <p:tav tm="0">
                                          <p:val>
                                            <p:strVal val="ppt_y"/>
                                          </p:val>
                                        </p:tav>
                                        <p:tav tm="100000">
                                          <p:val>
                                            <p:strVal val="ppt_y"/>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0-ppt_w/2"/>
                                          </p:val>
                                        </p:tav>
                                      </p:tavLst>
                                    </p:anim>
                                    <p:anim calcmode="lin" valueType="num">
                                      <p:cBhvr additive="base">
                                        <p:cTn id="266" dur="2000"/>
                                        <p:tgtEl>
                                          <p:spTgt spid="23"/>
                                        </p:tgtEl>
                                        <p:attrNameLst>
                                          <p:attrName>ppt_y</p:attrName>
                                        </p:attrNameLst>
                                      </p:cBhvr>
                                      <p:tavLst>
                                        <p:tav tm="0">
                                          <p:val>
                                            <p:strVal val="ppt_y"/>
                                          </p:val>
                                        </p:tav>
                                        <p:tav tm="100000">
                                          <p:val>
                                            <p:strVal val="ppt_y"/>
                                          </p:val>
                                        </p:tav>
                                      </p:tavLst>
                                    </p:anim>
                                    <p:set>
                                      <p:cBhvr>
                                        <p:cTn id="267" dur="1" fill="hold">
                                          <p:stCondLst>
                                            <p:cond delay="1999"/>
                                          </p:stCondLst>
                                        </p:cTn>
                                        <p:tgtEl>
                                          <p:spTgt spid="23"/>
                                        </p:tgtEl>
                                        <p:attrNameLst>
                                          <p:attrName>style.visibility</p:attrName>
                                        </p:attrNameLst>
                                      </p:cBhvr>
                                      <p:to>
                                        <p:strVal val="hidden"/>
                                      </p:to>
                                    </p:set>
                                  </p:childTnLst>
                                </p:cTn>
                              </p:par>
                              <p:par>
                                <p:cTn id="268" presetID="8" presetClass="emph" presetSubtype="0" fill="hold" grpId="3"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fill="hold" grpId="3"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fill="hold" grpId="3"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fill="hold" grpId="3"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fill="hold" grpId="3"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fill="hold" grpId="3"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fill="hold" grpId="3"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fill="hold" grpId="3"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fill="hold" grpId="3"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fill="hold" grpId="3"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fill="hold" grpId="3"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fill="hold" grpId="3"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fill="hold" grpId="3"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fill="hold" grpId="3"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fill="hold" grpId="3"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fill="hold" grpId="3"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fill="hold" grpId="3"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fill="hold" grpId="3"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fill="hold" grpId="3"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fill="hold" grpId="3" nodeType="withEffect">
                                  <p:stCondLst>
                                    <p:cond delay="0"/>
                                  </p:stCondLst>
                                  <p:childTnLst>
                                    <p:animRot by="-21600000">
                                      <p:cBhvr>
                                        <p:cTn id="307" dur="2000" fill="hold"/>
                                        <p:tgtEl>
                                          <p:spTgt spid="23"/>
                                        </p:tgtEl>
                                        <p:attrNameLst>
                                          <p:attrName>r</p:attrName>
                                        </p:attrNameLst>
                                      </p:cBhvr>
                                    </p:animRot>
                                  </p:childTnLst>
                                </p:cTn>
                              </p:par>
                              <p:par>
                                <p:cTn id="308" presetID="3" presetClass="exit" presetSubtype="10" fill="hold" grpId="4" nodeType="withEffect">
                                  <p:stCondLst>
                                    <p:cond delay="0"/>
                                  </p:stCondLst>
                                  <p:childTnLst>
                                    <p:animEffect transition="out" filter="blinds(horizontal)">
                                      <p:cBhvr>
                                        <p:cTn id="309" dur="2000"/>
                                        <p:tgtEl>
                                          <p:spTgt spid="4"/>
                                        </p:tgtEl>
                                      </p:cBhvr>
                                    </p:animEffect>
                                    <p:set>
                                      <p:cBhvr>
                                        <p:cTn id="310" dur="1" fill="hold">
                                          <p:stCondLst>
                                            <p:cond delay="1999"/>
                                          </p:stCondLst>
                                        </p:cTn>
                                        <p:tgtEl>
                                          <p:spTgt spid="4"/>
                                        </p:tgtEl>
                                        <p:attrNameLst>
                                          <p:attrName>style.visibility</p:attrName>
                                        </p:attrNameLst>
                                      </p:cBhvr>
                                      <p:to>
                                        <p:strVal val="hidden"/>
                                      </p:to>
                                    </p:set>
                                  </p:childTnLst>
                                </p:cTn>
                              </p:par>
                              <p:par>
                                <p:cTn id="311" presetID="3" presetClass="exit" presetSubtype="10" fill="hold" grpId="4" nodeType="withEffect">
                                  <p:stCondLst>
                                    <p:cond delay="0"/>
                                  </p:stCondLst>
                                  <p:childTnLst>
                                    <p:animEffect transition="out" filter="blinds(horizontal)">
                                      <p:cBhvr>
                                        <p:cTn id="312" dur="2000"/>
                                        <p:tgtEl>
                                          <p:spTgt spid="5"/>
                                        </p:tgtEl>
                                      </p:cBhvr>
                                    </p:animEffect>
                                    <p:set>
                                      <p:cBhvr>
                                        <p:cTn id="313" dur="1" fill="hold">
                                          <p:stCondLst>
                                            <p:cond delay="1999"/>
                                          </p:stCondLst>
                                        </p:cTn>
                                        <p:tgtEl>
                                          <p:spTgt spid="5"/>
                                        </p:tgtEl>
                                        <p:attrNameLst>
                                          <p:attrName>style.visibility</p:attrName>
                                        </p:attrNameLst>
                                      </p:cBhvr>
                                      <p:to>
                                        <p:strVal val="hidden"/>
                                      </p:to>
                                    </p:set>
                                  </p:childTnLst>
                                </p:cTn>
                              </p:par>
                              <p:par>
                                <p:cTn id="314" presetID="3" presetClass="exit" presetSubtype="10" fill="hold" grpId="4" nodeType="withEffect">
                                  <p:stCondLst>
                                    <p:cond delay="0"/>
                                  </p:stCondLst>
                                  <p:childTnLst>
                                    <p:animEffect transition="out" filter="blinds(horizontal)">
                                      <p:cBhvr>
                                        <p:cTn id="315" dur="2000"/>
                                        <p:tgtEl>
                                          <p:spTgt spid="6"/>
                                        </p:tgtEl>
                                      </p:cBhvr>
                                    </p:animEffect>
                                    <p:set>
                                      <p:cBhvr>
                                        <p:cTn id="316" dur="1" fill="hold">
                                          <p:stCondLst>
                                            <p:cond delay="1999"/>
                                          </p:stCondLst>
                                        </p:cTn>
                                        <p:tgtEl>
                                          <p:spTgt spid="6"/>
                                        </p:tgtEl>
                                        <p:attrNameLst>
                                          <p:attrName>style.visibility</p:attrName>
                                        </p:attrNameLst>
                                      </p:cBhvr>
                                      <p:to>
                                        <p:strVal val="hidden"/>
                                      </p:to>
                                    </p:set>
                                  </p:childTnLst>
                                </p:cTn>
                              </p:par>
                              <p:par>
                                <p:cTn id="317" presetID="3" presetClass="exit" presetSubtype="10" fill="hold" grpId="4" nodeType="withEffect">
                                  <p:stCondLst>
                                    <p:cond delay="0"/>
                                  </p:stCondLst>
                                  <p:childTnLst>
                                    <p:animEffect transition="out" filter="blinds(horizontal)">
                                      <p:cBhvr>
                                        <p:cTn id="318" dur="2000"/>
                                        <p:tgtEl>
                                          <p:spTgt spid="7"/>
                                        </p:tgtEl>
                                      </p:cBhvr>
                                    </p:animEffect>
                                    <p:set>
                                      <p:cBhvr>
                                        <p:cTn id="319" dur="1" fill="hold">
                                          <p:stCondLst>
                                            <p:cond delay="1999"/>
                                          </p:stCondLst>
                                        </p:cTn>
                                        <p:tgtEl>
                                          <p:spTgt spid="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2000"/>
                                        <p:tgtEl>
                                          <p:spTgt spid="8"/>
                                        </p:tgtEl>
                                      </p:cBhvr>
                                    </p:animEffect>
                                    <p:set>
                                      <p:cBhvr>
                                        <p:cTn id="322" dur="1" fill="hold">
                                          <p:stCondLst>
                                            <p:cond delay="1999"/>
                                          </p:stCondLst>
                                        </p:cTn>
                                        <p:tgtEl>
                                          <p:spTgt spid="8"/>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2000"/>
                                        <p:tgtEl>
                                          <p:spTgt spid="9"/>
                                        </p:tgtEl>
                                      </p:cBhvr>
                                    </p:animEffect>
                                    <p:set>
                                      <p:cBhvr>
                                        <p:cTn id="325" dur="1" fill="hold">
                                          <p:stCondLst>
                                            <p:cond delay="1999"/>
                                          </p:stCondLst>
                                        </p:cTn>
                                        <p:tgtEl>
                                          <p:spTgt spid="9"/>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2000"/>
                                        <p:tgtEl>
                                          <p:spTgt spid="10"/>
                                        </p:tgtEl>
                                      </p:cBhvr>
                                    </p:animEffect>
                                    <p:set>
                                      <p:cBhvr>
                                        <p:cTn id="328" dur="1" fill="hold">
                                          <p:stCondLst>
                                            <p:cond delay="1999"/>
                                          </p:stCondLst>
                                        </p:cTn>
                                        <p:tgtEl>
                                          <p:spTgt spid="10"/>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2000"/>
                                        <p:tgtEl>
                                          <p:spTgt spid="11"/>
                                        </p:tgtEl>
                                      </p:cBhvr>
                                    </p:animEffect>
                                    <p:set>
                                      <p:cBhvr>
                                        <p:cTn id="331" dur="1" fill="hold">
                                          <p:stCondLst>
                                            <p:cond delay="1999"/>
                                          </p:stCondLst>
                                        </p:cTn>
                                        <p:tgtEl>
                                          <p:spTgt spid="11"/>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2000"/>
                                        <p:tgtEl>
                                          <p:spTgt spid="16"/>
                                        </p:tgtEl>
                                      </p:cBhvr>
                                    </p:animEffect>
                                    <p:set>
                                      <p:cBhvr>
                                        <p:cTn id="346" dur="1" fill="hold">
                                          <p:stCondLst>
                                            <p:cond delay="1999"/>
                                          </p:stCondLst>
                                        </p:cTn>
                                        <p:tgtEl>
                                          <p:spTgt spid="16"/>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2000"/>
                                        <p:tgtEl>
                                          <p:spTgt spid="17"/>
                                        </p:tgtEl>
                                      </p:cBhvr>
                                    </p:animEffect>
                                    <p:set>
                                      <p:cBhvr>
                                        <p:cTn id="349" dur="1" fill="hold">
                                          <p:stCondLst>
                                            <p:cond delay="1999"/>
                                          </p:stCondLst>
                                        </p:cTn>
                                        <p:tgtEl>
                                          <p:spTgt spid="17"/>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2000"/>
                                        <p:tgtEl>
                                          <p:spTgt spid="18"/>
                                        </p:tgtEl>
                                      </p:cBhvr>
                                    </p:animEffect>
                                    <p:set>
                                      <p:cBhvr>
                                        <p:cTn id="352" dur="1" fill="hold">
                                          <p:stCondLst>
                                            <p:cond delay="1999"/>
                                          </p:stCondLst>
                                        </p:cTn>
                                        <p:tgtEl>
                                          <p:spTgt spid="18"/>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2000"/>
                                        <p:tgtEl>
                                          <p:spTgt spid="19"/>
                                        </p:tgtEl>
                                      </p:cBhvr>
                                    </p:animEffect>
                                    <p:set>
                                      <p:cBhvr>
                                        <p:cTn id="355" dur="1" fill="hold">
                                          <p:stCondLst>
                                            <p:cond delay="1999"/>
                                          </p:stCondLst>
                                        </p:cTn>
                                        <p:tgtEl>
                                          <p:spTgt spid="19"/>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2000"/>
                                        <p:tgtEl>
                                          <p:spTgt spid="20"/>
                                        </p:tgtEl>
                                      </p:cBhvr>
                                    </p:animEffect>
                                    <p:set>
                                      <p:cBhvr>
                                        <p:cTn id="358" dur="1" fill="hold">
                                          <p:stCondLst>
                                            <p:cond delay="1999"/>
                                          </p:stCondLst>
                                        </p:cTn>
                                        <p:tgtEl>
                                          <p:spTgt spid="20"/>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2000"/>
                                        <p:tgtEl>
                                          <p:spTgt spid="21"/>
                                        </p:tgtEl>
                                      </p:cBhvr>
                                    </p:animEffect>
                                    <p:set>
                                      <p:cBhvr>
                                        <p:cTn id="361" dur="1" fill="hold">
                                          <p:stCondLst>
                                            <p:cond delay="1999"/>
                                          </p:stCondLst>
                                        </p:cTn>
                                        <p:tgtEl>
                                          <p:spTgt spid="21"/>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2000"/>
                                        <p:tgtEl>
                                          <p:spTgt spid="22"/>
                                        </p:tgtEl>
                                      </p:cBhvr>
                                    </p:animEffect>
                                    <p:set>
                                      <p:cBhvr>
                                        <p:cTn id="364" dur="1" fill="hold">
                                          <p:stCondLst>
                                            <p:cond delay="1999"/>
                                          </p:stCondLst>
                                        </p:cTn>
                                        <p:tgtEl>
                                          <p:spTgt spid="22"/>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2000"/>
                                        <p:tgtEl>
                                          <p:spTgt spid="23"/>
                                        </p:tgtEl>
                                      </p:cBhvr>
                                    </p:animEffect>
                                    <p:set>
                                      <p:cBhvr>
                                        <p:cTn id="367" dur="1" fill="hold">
                                          <p:stCondLst>
                                            <p:cond delay="1999"/>
                                          </p:stCondLst>
                                        </p:cTn>
                                        <p:tgtEl>
                                          <p:spTgt spid="23"/>
                                        </p:tgtEl>
                                        <p:attrNameLst>
                                          <p:attrName>style.visibility</p:attrName>
                                        </p:attrNameLst>
                                      </p:cBhvr>
                                      <p:to>
                                        <p:strVal val="hidden"/>
                                      </p:to>
                                    </p:set>
                                  </p:childTnLst>
                                </p:cTn>
                              </p:par>
                              <p:par>
                                <p:cTn id="368" presetID="17" presetClass="entr" presetSubtype="2"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ppt_x</p:attrName>
                                        </p:attrNameLst>
                                      </p:cBhvr>
                                      <p:tavLst>
                                        <p:tav tm="0">
                                          <p:val>
                                            <p:strVal val="#ppt_x+#ppt_w/2"/>
                                          </p:val>
                                        </p:tav>
                                        <p:tav tm="100000">
                                          <p:val>
                                            <p:strVal val="#ppt_x"/>
                                          </p:val>
                                        </p:tav>
                                      </p:tavLst>
                                    </p:anim>
                                    <p:anim calcmode="lin" valueType="num">
                                      <p:cBhvr>
                                        <p:cTn id="371" dur="2000" fill="hold"/>
                                        <p:tgtEl>
                                          <p:spTgt spid="2"/>
                                        </p:tgtEl>
                                        <p:attrNameLst>
                                          <p:attrName>ppt_y</p:attrName>
                                        </p:attrNameLst>
                                      </p:cBhvr>
                                      <p:tavLst>
                                        <p:tav tm="0">
                                          <p:val>
                                            <p:strVal val="#ppt_y"/>
                                          </p:val>
                                        </p:tav>
                                        <p:tav tm="100000">
                                          <p:val>
                                            <p:strVal val="#ppt_y"/>
                                          </p:val>
                                        </p:tav>
                                      </p:tavLst>
                                    </p:anim>
                                    <p:anim calcmode="lin" valueType="num">
                                      <p:cBhvr>
                                        <p:cTn id="372" dur="2000" fill="hold"/>
                                        <p:tgtEl>
                                          <p:spTgt spid="2"/>
                                        </p:tgtEl>
                                        <p:attrNameLst>
                                          <p:attrName>ppt_w</p:attrName>
                                        </p:attrNameLst>
                                      </p:cBhvr>
                                      <p:tavLst>
                                        <p:tav tm="0">
                                          <p:val>
                                            <p:fltVal val="0"/>
                                          </p:val>
                                        </p:tav>
                                        <p:tav tm="100000">
                                          <p:val>
                                            <p:strVal val="#ppt_w"/>
                                          </p:val>
                                        </p:tav>
                                      </p:tavLst>
                                    </p:anim>
                                    <p:anim calcmode="lin" valueType="num">
                                      <p:cBhvr>
                                        <p:cTn id="373" dur="2000" fill="hold"/>
                                        <p:tgtEl>
                                          <p:spTgt spid="2"/>
                                        </p:tgtEl>
                                        <p:attrNameLst>
                                          <p:attrName>ppt_h</p:attrName>
                                        </p:attrNameLst>
                                      </p:cBhvr>
                                      <p:tavLst>
                                        <p:tav tm="0">
                                          <p:val>
                                            <p:strVal val="#ppt_h"/>
                                          </p:val>
                                        </p:tav>
                                        <p:tav tm="100000">
                                          <p:val>
                                            <p:strVal val="#ppt_h"/>
                                          </p:val>
                                        </p:tav>
                                      </p:tavLst>
                                    </p:anim>
                                  </p:childTnLst>
                                </p:cTn>
                              </p:par>
                              <p:par>
                                <p:cTn id="374" presetID="3" presetClass="entr" presetSubtype="5" fill="hold" nodeType="withEffect">
                                  <p:stCondLst>
                                    <p:cond delay="0"/>
                                  </p:stCondLst>
                                  <p:childTnLst>
                                    <p:set>
                                      <p:cBhvr>
                                        <p:cTn id="375" dur="1" fill="hold">
                                          <p:stCondLst>
                                            <p:cond delay="0"/>
                                          </p:stCondLst>
                                        </p:cTn>
                                        <p:tgtEl>
                                          <p:spTgt spid="2"/>
                                        </p:tgtEl>
                                        <p:attrNameLst>
                                          <p:attrName>style.visibility</p:attrName>
                                        </p:attrNameLst>
                                      </p:cBhvr>
                                      <p:to>
                                        <p:strVal val="visible"/>
                                      </p:to>
                                    </p:set>
                                    <p:animEffect transition="in" filter="blinds(vertical)">
                                      <p:cBhvr>
                                        <p:cTn id="3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5" name="4 CuadroTexto"/>
          <p:cNvSpPr txBox="1"/>
          <p:nvPr/>
        </p:nvSpPr>
        <p:spPr>
          <a:xfrm>
            <a:off x="2285984" y="928676"/>
            <a:ext cx="3571900" cy="2246769"/>
          </a:xfrm>
          <a:prstGeom prst="rect">
            <a:avLst/>
          </a:prstGeom>
          <a:noFill/>
        </p:spPr>
        <p:txBody>
          <a:bodyPr wrap="square" rtlCol="0">
            <a:spAutoFit/>
          </a:bodyPr>
          <a:lstStyle/>
          <a:p>
            <a:pPr algn="ctr"/>
            <a:r>
              <a:rPr lang="es-PE" sz="2000" dirty="0" smtClean="0"/>
              <a:t>Llega mi niña, con sus listones ojos de risa, rayos de sol en sus cabellos, y en sus mejillas</a:t>
            </a:r>
            <a:br>
              <a:rPr lang="es-PE" sz="2000" dirty="0" smtClean="0"/>
            </a:br>
            <a:r>
              <a:rPr lang="es-PE" sz="2000" dirty="0" smtClean="0"/>
              <a:t>como botones rojo color.</a:t>
            </a:r>
            <a:br>
              <a:rPr lang="es-PE" sz="2000" dirty="0" smtClean="0"/>
            </a:br>
            <a:r>
              <a:rPr lang="es-PE" sz="2000" dirty="0" smtClean="0"/>
              <a:t>Con voz alegre, sus tres canciones entre mil trinos hace escuchar</a:t>
            </a:r>
            <a:br>
              <a:rPr lang="es-PE" sz="2000" dirty="0" smtClean="0"/>
            </a:br>
            <a:r>
              <a:rPr lang="es-PE" sz="2000" dirty="0" smtClean="0"/>
              <a:t>y entre las flores, las mariposas</a:t>
            </a:r>
            <a:br>
              <a:rPr lang="es-PE" sz="2000" dirty="0" smtClean="0"/>
            </a:br>
            <a:r>
              <a:rPr lang="es-PE" sz="2000" dirty="0" smtClean="0"/>
              <a:t>como sus manos, vuelan y van.</a:t>
            </a:r>
            <a:endParaRPr lang="es-PE" sz="2000" dirty="0"/>
          </a:p>
        </p:txBody>
      </p:sp>
      <p:sp>
        <p:nvSpPr>
          <p:cNvPr id="6" name="5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0" y="0"/>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ED05FF"/>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8754085.jp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13" name="12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a:off x="3643307" y="-142894"/>
            <a:ext cx="1928520" cy="1928520"/>
          </a:xfrm>
          <a:prstGeom prst="rect">
            <a:avLst/>
          </a:prstGeom>
        </p:spPr>
      </p:pic>
      <p:pic>
        <p:nvPicPr>
          <p:cNvPr id="14" name="13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a:off x="4572001" y="214296"/>
            <a:ext cx="1928520" cy="1928520"/>
          </a:xfrm>
          <a:prstGeom prst="rect">
            <a:avLst/>
          </a:prstGeom>
        </p:spPr>
      </p:pic>
      <p:pic>
        <p:nvPicPr>
          <p:cNvPr id="15" name="14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364260">
            <a:off x="5155513" y="797809"/>
            <a:ext cx="1928520" cy="1928520"/>
          </a:xfrm>
          <a:prstGeom prst="rect">
            <a:avLst/>
          </a:prstGeom>
        </p:spPr>
      </p:pic>
      <p:pic>
        <p:nvPicPr>
          <p:cNvPr id="16" name="15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3563819">
            <a:off x="5285776" y="1642451"/>
            <a:ext cx="1928520" cy="1928520"/>
          </a:xfrm>
          <a:prstGeom prst="rect">
            <a:avLst/>
          </a:prstGeom>
        </p:spPr>
      </p:pic>
      <p:pic>
        <p:nvPicPr>
          <p:cNvPr id="17" name="16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5925805">
            <a:off x="5064843" y="2564527"/>
            <a:ext cx="1928520" cy="1928520"/>
          </a:xfrm>
          <a:prstGeom prst="rect">
            <a:avLst/>
          </a:prstGeom>
        </p:spPr>
      </p:pic>
      <p:pic>
        <p:nvPicPr>
          <p:cNvPr id="18" name="17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6871492">
            <a:off x="4385193" y="3242199"/>
            <a:ext cx="1928520" cy="1928520"/>
          </a:xfrm>
          <a:prstGeom prst="rect">
            <a:avLst/>
          </a:prstGeom>
        </p:spPr>
      </p:pic>
      <p:pic>
        <p:nvPicPr>
          <p:cNvPr id="19" name="18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9791983">
            <a:off x="3595105" y="3380804"/>
            <a:ext cx="1928520" cy="1928520"/>
          </a:xfrm>
          <a:prstGeom prst="rect">
            <a:avLst/>
          </a:prstGeom>
        </p:spPr>
      </p:pic>
      <p:pic>
        <p:nvPicPr>
          <p:cNvPr id="20" name="19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9816688">
            <a:off x="2733187" y="3233266"/>
            <a:ext cx="1928520" cy="1928520"/>
          </a:xfrm>
          <a:prstGeom prst="rect">
            <a:avLst/>
          </a:prstGeom>
        </p:spPr>
      </p:pic>
      <p:pic>
        <p:nvPicPr>
          <p:cNvPr id="21" name="20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1796978">
            <a:off x="2092832" y="2592911"/>
            <a:ext cx="1928520" cy="1928520"/>
          </a:xfrm>
          <a:prstGeom prst="rect">
            <a:avLst/>
          </a:prstGeom>
        </p:spPr>
      </p:pic>
      <p:pic>
        <p:nvPicPr>
          <p:cNvPr id="22" name="21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4111785">
            <a:off x="1949478" y="1878052"/>
            <a:ext cx="1928520" cy="1928520"/>
          </a:xfrm>
          <a:prstGeom prst="rect">
            <a:avLst/>
          </a:prstGeom>
        </p:spPr>
      </p:pic>
      <p:pic>
        <p:nvPicPr>
          <p:cNvPr id="23" name="22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5314850">
            <a:off x="1999675" y="1070995"/>
            <a:ext cx="1928520" cy="1928520"/>
          </a:xfrm>
          <a:prstGeom prst="rect">
            <a:avLst/>
          </a:prstGeom>
        </p:spPr>
      </p:pic>
      <p:pic>
        <p:nvPicPr>
          <p:cNvPr id="24" name="23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6780031">
            <a:off x="2291339" y="505403"/>
            <a:ext cx="1928520" cy="1928520"/>
          </a:xfrm>
          <a:prstGeom prst="rect">
            <a:avLst/>
          </a:prstGeom>
        </p:spPr>
      </p:pic>
      <p:pic>
        <p:nvPicPr>
          <p:cNvPr id="25" name="24 Imagen" descr="circulo_png__by_jamilexchocolatina-d4nsn7i.png"/>
          <p:cNvPicPr>
            <a:picLocks noChangeAspect="1"/>
          </p:cNvPicPr>
          <p:nvPr/>
        </p:nvPicPr>
        <p:blipFill>
          <a:blip r:embed="rId3">
            <a:duotone>
              <a:schemeClr val="bg2">
                <a:shade val="45000"/>
                <a:satMod val="135000"/>
              </a:schemeClr>
              <a:prstClr val="white"/>
            </a:duotone>
            <a:lum bright="40000"/>
          </a:blip>
          <a:stretch>
            <a:fillRect/>
          </a:stretch>
        </p:blipFill>
        <p:spPr>
          <a:xfrm rot="18215723">
            <a:off x="2944220" y="15277"/>
            <a:ext cx="1928520" cy="1928520"/>
          </a:xfrm>
          <a:prstGeom prst="rect">
            <a:avLst/>
          </a:prstGeom>
        </p:spPr>
      </p:pic>
      <p:sp>
        <p:nvSpPr>
          <p:cNvPr id="26" name="2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p:cTn id="9" dur="2000" fill="hold"/>
                                        <p:tgtEl>
                                          <p:spTgt spid="13"/>
                                        </p:tgtEl>
                                        <p:attrNameLst>
                                          <p:attrName>ppt_w</p:attrName>
                                        </p:attrNameLst>
                                      </p:cBhvr>
                                      <p:tavLst>
                                        <p:tav tm="0">
                                          <p:val>
                                            <p:fltVal val="0"/>
                                          </p:val>
                                        </p:tav>
                                        <p:tav tm="100000">
                                          <p:val>
                                            <p:strVal val="#ppt_w"/>
                                          </p:val>
                                        </p:tav>
                                      </p:tavLst>
                                    </p:anim>
                                    <p:anim calcmode="lin" valueType="num">
                                      <p:cBhvr>
                                        <p:cTn id="10" dur="2000" fill="hold"/>
                                        <p:tgtEl>
                                          <p:spTgt spid="13"/>
                                        </p:tgtEl>
                                        <p:attrNameLst>
                                          <p:attrName>ppt_h</p:attrName>
                                        </p:attrNameLst>
                                      </p:cBhvr>
                                      <p:tavLst>
                                        <p:tav tm="0">
                                          <p:val>
                                            <p:fltVal val="0"/>
                                          </p:val>
                                        </p:tav>
                                        <p:tav tm="100000">
                                          <p:val>
                                            <p:strVal val="#ppt_h"/>
                                          </p:val>
                                        </p:tav>
                                      </p:tavLst>
                                    </p:anim>
                                    <p:anim calcmode="lin" valueType="num">
                                      <p:cBhvr>
                                        <p:cTn id="11" dur="2000" fill="hold"/>
                                        <p:tgtEl>
                                          <p:spTgt spid="13"/>
                                        </p:tgtEl>
                                        <p:attrNameLst>
                                          <p:attrName>ppt_x</p:attrName>
                                        </p:attrNameLst>
                                      </p:cBhvr>
                                      <p:tavLst>
                                        <p:tav tm="0">
                                          <p:val>
                                            <p:fltVal val="0.5"/>
                                          </p:val>
                                        </p:tav>
                                        <p:tav tm="100000">
                                          <p:val>
                                            <p:strVal val="#ppt_x"/>
                                          </p:val>
                                        </p:tav>
                                      </p:tavLst>
                                    </p:anim>
                                    <p:anim calcmode="lin" valueType="num">
                                      <p:cBhvr>
                                        <p:cTn id="12" dur="2000" fill="hold"/>
                                        <p:tgtEl>
                                          <p:spTgt spid="1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2000" fill="hold"/>
                                        <p:tgtEl>
                                          <p:spTgt spid="14"/>
                                        </p:tgtEl>
                                        <p:attrNameLst>
                                          <p:attrName>ppt_w</p:attrName>
                                        </p:attrNameLst>
                                      </p:cBhvr>
                                      <p:tavLst>
                                        <p:tav tm="0">
                                          <p:val>
                                            <p:fltVal val="0"/>
                                          </p:val>
                                        </p:tav>
                                        <p:tav tm="100000">
                                          <p:val>
                                            <p:strVal val="#ppt_w"/>
                                          </p:val>
                                        </p:tav>
                                      </p:tavLst>
                                    </p:anim>
                                    <p:anim calcmode="lin" valueType="num">
                                      <p:cBhvr>
                                        <p:cTn id="16" dur="2000" fill="hold"/>
                                        <p:tgtEl>
                                          <p:spTgt spid="14"/>
                                        </p:tgtEl>
                                        <p:attrNameLst>
                                          <p:attrName>ppt_h</p:attrName>
                                        </p:attrNameLst>
                                      </p:cBhvr>
                                      <p:tavLst>
                                        <p:tav tm="0">
                                          <p:val>
                                            <p:fltVal val="0"/>
                                          </p:val>
                                        </p:tav>
                                        <p:tav tm="100000">
                                          <p:val>
                                            <p:strVal val="#ppt_h"/>
                                          </p:val>
                                        </p:tav>
                                      </p:tavLst>
                                    </p:anim>
                                    <p:anim calcmode="lin" valueType="num">
                                      <p:cBhvr>
                                        <p:cTn id="17" dur="2000" fill="hold"/>
                                        <p:tgtEl>
                                          <p:spTgt spid="14"/>
                                        </p:tgtEl>
                                        <p:attrNameLst>
                                          <p:attrName>ppt_x</p:attrName>
                                        </p:attrNameLst>
                                      </p:cBhvr>
                                      <p:tavLst>
                                        <p:tav tm="0">
                                          <p:val>
                                            <p:fltVal val="0.5"/>
                                          </p:val>
                                        </p:tav>
                                        <p:tav tm="100000">
                                          <p:val>
                                            <p:strVal val="#ppt_x"/>
                                          </p:val>
                                        </p:tav>
                                      </p:tavLst>
                                    </p:anim>
                                    <p:anim calcmode="lin" valueType="num">
                                      <p:cBhvr>
                                        <p:cTn id="18" dur="2000" fill="hold"/>
                                        <p:tgtEl>
                                          <p:spTgt spid="1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000" fill="hold"/>
                                        <p:tgtEl>
                                          <p:spTgt spid="15"/>
                                        </p:tgtEl>
                                        <p:attrNameLst>
                                          <p:attrName>ppt_w</p:attrName>
                                        </p:attrNameLst>
                                      </p:cBhvr>
                                      <p:tavLst>
                                        <p:tav tm="0">
                                          <p:val>
                                            <p:fltVal val="0"/>
                                          </p:val>
                                        </p:tav>
                                        <p:tav tm="100000">
                                          <p:val>
                                            <p:strVal val="#ppt_w"/>
                                          </p:val>
                                        </p:tav>
                                      </p:tavLst>
                                    </p:anim>
                                    <p:anim calcmode="lin" valueType="num">
                                      <p:cBhvr>
                                        <p:cTn id="22" dur="2000" fill="hold"/>
                                        <p:tgtEl>
                                          <p:spTgt spid="15"/>
                                        </p:tgtEl>
                                        <p:attrNameLst>
                                          <p:attrName>ppt_h</p:attrName>
                                        </p:attrNameLst>
                                      </p:cBhvr>
                                      <p:tavLst>
                                        <p:tav tm="0">
                                          <p:val>
                                            <p:fltVal val="0"/>
                                          </p:val>
                                        </p:tav>
                                        <p:tav tm="100000">
                                          <p:val>
                                            <p:strVal val="#ppt_h"/>
                                          </p:val>
                                        </p:tav>
                                      </p:tavLst>
                                    </p:anim>
                                    <p:anim calcmode="lin" valueType="num">
                                      <p:cBhvr>
                                        <p:cTn id="23" dur="2000" fill="hold"/>
                                        <p:tgtEl>
                                          <p:spTgt spid="15"/>
                                        </p:tgtEl>
                                        <p:attrNameLst>
                                          <p:attrName>ppt_x</p:attrName>
                                        </p:attrNameLst>
                                      </p:cBhvr>
                                      <p:tavLst>
                                        <p:tav tm="0">
                                          <p:val>
                                            <p:fltVal val="0.5"/>
                                          </p:val>
                                        </p:tav>
                                        <p:tav tm="100000">
                                          <p:val>
                                            <p:strVal val="#ppt_x"/>
                                          </p:val>
                                        </p:tav>
                                      </p:tavLst>
                                    </p:anim>
                                    <p:anim calcmode="lin" valueType="num">
                                      <p:cBhvr>
                                        <p:cTn id="24" dur="2000" fill="hold"/>
                                        <p:tgtEl>
                                          <p:spTgt spid="1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2000" fill="hold"/>
                                        <p:tgtEl>
                                          <p:spTgt spid="16"/>
                                        </p:tgtEl>
                                        <p:attrNameLst>
                                          <p:attrName>ppt_w</p:attrName>
                                        </p:attrNameLst>
                                      </p:cBhvr>
                                      <p:tavLst>
                                        <p:tav tm="0">
                                          <p:val>
                                            <p:fltVal val="0"/>
                                          </p:val>
                                        </p:tav>
                                        <p:tav tm="100000">
                                          <p:val>
                                            <p:strVal val="#ppt_w"/>
                                          </p:val>
                                        </p:tav>
                                      </p:tavLst>
                                    </p:anim>
                                    <p:anim calcmode="lin" valueType="num">
                                      <p:cBhvr>
                                        <p:cTn id="28" dur="2000" fill="hold"/>
                                        <p:tgtEl>
                                          <p:spTgt spid="16"/>
                                        </p:tgtEl>
                                        <p:attrNameLst>
                                          <p:attrName>ppt_h</p:attrName>
                                        </p:attrNameLst>
                                      </p:cBhvr>
                                      <p:tavLst>
                                        <p:tav tm="0">
                                          <p:val>
                                            <p:fltVal val="0"/>
                                          </p:val>
                                        </p:tav>
                                        <p:tav tm="100000">
                                          <p:val>
                                            <p:strVal val="#ppt_h"/>
                                          </p:val>
                                        </p:tav>
                                      </p:tavLst>
                                    </p:anim>
                                    <p:anim calcmode="lin" valueType="num">
                                      <p:cBhvr>
                                        <p:cTn id="29" dur="2000" fill="hold"/>
                                        <p:tgtEl>
                                          <p:spTgt spid="16"/>
                                        </p:tgtEl>
                                        <p:attrNameLst>
                                          <p:attrName>ppt_x</p:attrName>
                                        </p:attrNameLst>
                                      </p:cBhvr>
                                      <p:tavLst>
                                        <p:tav tm="0">
                                          <p:val>
                                            <p:fltVal val="0.5"/>
                                          </p:val>
                                        </p:tav>
                                        <p:tav tm="100000">
                                          <p:val>
                                            <p:strVal val="#ppt_x"/>
                                          </p:val>
                                        </p:tav>
                                      </p:tavLst>
                                    </p:anim>
                                    <p:anim calcmode="lin" valueType="num">
                                      <p:cBhvr>
                                        <p:cTn id="30" dur="2000" fill="hold"/>
                                        <p:tgtEl>
                                          <p:spTgt spid="1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2000" fill="hold"/>
                                        <p:tgtEl>
                                          <p:spTgt spid="17"/>
                                        </p:tgtEl>
                                        <p:attrNameLst>
                                          <p:attrName>ppt_w</p:attrName>
                                        </p:attrNameLst>
                                      </p:cBhvr>
                                      <p:tavLst>
                                        <p:tav tm="0">
                                          <p:val>
                                            <p:fltVal val="0"/>
                                          </p:val>
                                        </p:tav>
                                        <p:tav tm="100000">
                                          <p:val>
                                            <p:strVal val="#ppt_w"/>
                                          </p:val>
                                        </p:tav>
                                      </p:tavLst>
                                    </p:anim>
                                    <p:anim calcmode="lin" valueType="num">
                                      <p:cBhvr>
                                        <p:cTn id="34" dur="2000" fill="hold"/>
                                        <p:tgtEl>
                                          <p:spTgt spid="17"/>
                                        </p:tgtEl>
                                        <p:attrNameLst>
                                          <p:attrName>ppt_h</p:attrName>
                                        </p:attrNameLst>
                                      </p:cBhvr>
                                      <p:tavLst>
                                        <p:tav tm="0">
                                          <p:val>
                                            <p:fltVal val="0"/>
                                          </p:val>
                                        </p:tav>
                                        <p:tav tm="100000">
                                          <p:val>
                                            <p:strVal val="#ppt_h"/>
                                          </p:val>
                                        </p:tav>
                                      </p:tavLst>
                                    </p:anim>
                                    <p:anim calcmode="lin" valueType="num">
                                      <p:cBhvr>
                                        <p:cTn id="35" dur="2000" fill="hold"/>
                                        <p:tgtEl>
                                          <p:spTgt spid="17"/>
                                        </p:tgtEl>
                                        <p:attrNameLst>
                                          <p:attrName>ppt_x</p:attrName>
                                        </p:attrNameLst>
                                      </p:cBhvr>
                                      <p:tavLst>
                                        <p:tav tm="0">
                                          <p:val>
                                            <p:fltVal val="0.5"/>
                                          </p:val>
                                        </p:tav>
                                        <p:tav tm="100000">
                                          <p:val>
                                            <p:strVal val="#ppt_x"/>
                                          </p:val>
                                        </p:tav>
                                      </p:tavLst>
                                    </p:anim>
                                    <p:anim calcmode="lin" valueType="num">
                                      <p:cBhvr>
                                        <p:cTn id="36" dur="2000" fill="hold"/>
                                        <p:tgtEl>
                                          <p:spTgt spid="1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2000" fill="hold"/>
                                        <p:tgtEl>
                                          <p:spTgt spid="18"/>
                                        </p:tgtEl>
                                        <p:attrNameLst>
                                          <p:attrName>ppt_w</p:attrName>
                                        </p:attrNameLst>
                                      </p:cBhvr>
                                      <p:tavLst>
                                        <p:tav tm="0">
                                          <p:val>
                                            <p:fltVal val="0"/>
                                          </p:val>
                                        </p:tav>
                                        <p:tav tm="100000">
                                          <p:val>
                                            <p:strVal val="#ppt_w"/>
                                          </p:val>
                                        </p:tav>
                                      </p:tavLst>
                                    </p:anim>
                                    <p:anim calcmode="lin" valueType="num">
                                      <p:cBhvr>
                                        <p:cTn id="40" dur="2000" fill="hold"/>
                                        <p:tgtEl>
                                          <p:spTgt spid="18"/>
                                        </p:tgtEl>
                                        <p:attrNameLst>
                                          <p:attrName>ppt_h</p:attrName>
                                        </p:attrNameLst>
                                      </p:cBhvr>
                                      <p:tavLst>
                                        <p:tav tm="0">
                                          <p:val>
                                            <p:fltVal val="0"/>
                                          </p:val>
                                        </p:tav>
                                        <p:tav tm="100000">
                                          <p:val>
                                            <p:strVal val="#ppt_h"/>
                                          </p:val>
                                        </p:tav>
                                      </p:tavLst>
                                    </p:anim>
                                    <p:anim calcmode="lin" valueType="num">
                                      <p:cBhvr>
                                        <p:cTn id="41" dur="2000" fill="hold"/>
                                        <p:tgtEl>
                                          <p:spTgt spid="18"/>
                                        </p:tgtEl>
                                        <p:attrNameLst>
                                          <p:attrName>ppt_x</p:attrName>
                                        </p:attrNameLst>
                                      </p:cBhvr>
                                      <p:tavLst>
                                        <p:tav tm="0">
                                          <p:val>
                                            <p:fltVal val="0.5"/>
                                          </p:val>
                                        </p:tav>
                                        <p:tav tm="100000">
                                          <p:val>
                                            <p:strVal val="#ppt_x"/>
                                          </p:val>
                                        </p:tav>
                                      </p:tavLst>
                                    </p:anim>
                                    <p:anim calcmode="lin" valueType="num">
                                      <p:cBhvr>
                                        <p:cTn id="42" dur="2000" fill="hold"/>
                                        <p:tgtEl>
                                          <p:spTgt spid="1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2000" fill="hold"/>
                                        <p:tgtEl>
                                          <p:spTgt spid="19"/>
                                        </p:tgtEl>
                                        <p:attrNameLst>
                                          <p:attrName>ppt_w</p:attrName>
                                        </p:attrNameLst>
                                      </p:cBhvr>
                                      <p:tavLst>
                                        <p:tav tm="0">
                                          <p:val>
                                            <p:fltVal val="0"/>
                                          </p:val>
                                        </p:tav>
                                        <p:tav tm="100000">
                                          <p:val>
                                            <p:strVal val="#ppt_w"/>
                                          </p:val>
                                        </p:tav>
                                      </p:tavLst>
                                    </p:anim>
                                    <p:anim calcmode="lin" valueType="num">
                                      <p:cBhvr>
                                        <p:cTn id="46" dur="2000" fill="hold"/>
                                        <p:tgtEl>
                                          <p:spTgt spid="19"/>
                                        </p:tgtEl>
                                        <p:attrNameLst>
                                          <p:attrName>ppt_h</p:attrName>
                                        </p:attrNameLst>
                                      </p:cBhvr>
                                      <p:tavLst>
                                        <p:tav tm="0">
                                          <p:val>
                                            <p:fltVal val="0"/>
                                          </p:val>
                                        </p:tav>
                                        <p:tav tm="100000">
                                          <p:val>
                                            <p:strVal val="#ppt_h"/>
                                          </p:val>
                                        </p:tav>
                                      </p:tavLst>
                                    </p:anim>
                                    <p:anim calcmode="lin" valueType="num">
                                      <p:cBhvr>
                                        <p:cTn id="47" dur="2000" fill="hold"/>
                                        <p:tgtEl>
                                          <p:spTgt spid="19"/>
                                        </p:tgtEl>
                                        <p:attrNameLst>
                                          <p:attrName>ppt_x</p:attrName>
                                        </p:attrNameLst>
                                      </p:cBhvr>
                                      <p:tavLst>
                                        <p:tav tm="0">
                                          <p:val>
                                            <p:fltVal val="0.5"/>
                                          </p:val>
                                        </p:tav>
                                        <p:tav tm="100000">
                                          <p:val>
                                            <p:strVal val="#ppt_x"/>
                                          </p:val>
                                        </p:tav>
                                      </p:tavLst>
                                    </p:anim>
                                    <p:anim calcmode="lin" valueType="num">
                                      <p:cBhvr>
                                        <p:cTn id="48" dur="2000" fill="hold"/>
                                        <p:tgtEl>
                                          <p:spTgt spid="1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2000" fill="hold"/>
                                        <p:tgtEl>
                                          <p:spTgt spid="20"/>
                                        </p:tgtEl>
                                        <p:attrNameLst>
                                          <p:attrName>ppt_w</p:attrName>
                                        </p:attrNameLst>
                                      </p:cBhvr>
                                      <p:tavLst>
                                        <p:tav tm="0">
                                          <p:val>
                                            <p:fltVal val="0"/>
                                          </p:val>
                                        </p:tav>
                                        <p:tav tm="100000">
                                          <p:val>
                                            <p:strVal val="#ppt_w"/>
                                          </p:val>
                                        </p:tav>
                                      </p:tavLst>
                                    </p:anim>
                                    <p:anim calcmode="lin" valueType="num">
                                      <p:cBhvr>
                                        <p:cTn id="52" dur="2000" fill="hold"/>
                                        <p:tgtEl>
                                          <p:spTgt spid="20"/>
                                        </p:tgtEl>
                                        <p:attrNameLst>
                                          <p:attrName>ppt_h</p:attrName>
                                        </p:attrNameLst>
                                      </p:cBhvr>
                                      <p:tavLst>
                                        <p:tav tm="0">
                                          <p:val>
                                            <p:fltVal val="0"/>
                                          </p:val>
                                        </p:tav>
                                        <p:tav tm="100000">
                                          <p:val>
                                            <p:strVal val="#ppt_h"/>
                                          </p:val>
                                        </p:tav>
                                      </p:tavLst>
                                    </p:anim>
                                    <p:anim calcmode="lin" valueType="num">
                                      <p:cBhvr>
                                        <p:cTn id="53" dur="2000" fill="hold"/>
                                        <p:tgtEl>
                                          <p:spTgt spid="20"/>
                                        </p:tgtEl>
                                        <p:attrNameLst>
                                          <p:attrName>ppt_x</p:attrName>
                                        </p:attrNameLst>
                                      </p:cBhvr>
                                      <p:tavLst>
                                        <p:tav tm="0">
                                          <p:val>
                                            <p:fltVal val="0.5"/>
                                          </p:val>
                                        </p:tav>
                                        <p:tav tm="100000">
                                          <p:val>
                                            <p:strVal val="#ppt_x"/>
                                          </p:val>
                                        </p:tav>
                                      </p:tavLst>
                                    </p:anim>
                                    <p:anim calcmode="lin" valueType="num">
                                      <p:cBhvr>
                                        <p:cTn id="54" dur="2000" fill="hold"/>
                                        <p:tgtEl>
                                          <p:spTgt spid="2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p:cTn id="57" dur="2000" fill="hold"/>
                                        <p:tgtEl>
                                          <p:spTgt spid="21"/>
                                        </p:tgtEl>
                                        <p:attrNameLst>
                                          <p:attrName>ppt_w</p:attrName>
                                        </p:attrNameLst>
                                      </p:cBhvr>
                                      <p:tavLst>
                                        <p:tav tm="0">
                                          <p:val>
                                            <p:fltVal val="0"/>
                                          </p:val>
                                        </p:tav>
                                        <p:tav tm="100000">
                                          <p:val>
                                            <p:strVal val="#ppt_w"/>
                                          </p:val>
                                        </p:tav>
                                      </p:tavLst>
                                    </p:anim>
                                    <p:anim calcmode="lin" valueType="num">
                                      <p:cBhvr>
                                        <p:cTn id="58" dur="2000" fill="hold"/>
                                        <p:tgtEl>
                                          <p:spTgt spid="21"/>
                                        </p:tgtEl>
                                        <p:attrNameLst>
                                          <p:attrName>ppt_h</p:attrName>
                                        </p:attrNameLst>
                                      </p:cBhvr>
                                      <p:tavLst>
                                        <p:tav tm="0">
                                          <p:val>
                                            <p:fltVal val="0"/>
                                          </p:val>
                                        </p:tav>
                                        <p:tav tm="100000">
                                          <p:val>
                                            <p:strVal val="#ppt_h"/>
                                          </p:val>
                                        </p:tav>
                                      </p:tavLst>
                                    </p:anim>
                                    <p:anim calcmode="lin" valueType="num">
                                      <p:cBhvr>
                                        <p:cTn id="59" dur="2000" fill="hold"/>
                                        <p:tgtEl>
                                          <p:spTgt spid="21"/>
                                        </p:tgtEl>
                                        <p:attrNameLst>
                                          <p:attrName>ppt_x</p:attrName>
                                        </p:attrNameLst>
                                      </p:cBhvr>
                                      <p:tavLst>
                                        <p:tav tm="0">
                                          <p:val>
                                            <p:fltVal val="0.5"/>
                                          </p:val>
                                        </p:tav>
                                        <p:tav tm="100000">
                                          <p:val>
                                            <p:strVal val="#ppt_x"/>
                                          </p:val>
                                        </p:tav>
                                      </p:tavLst>
                                    </p:anim>
                                    <p:anim calcmode="lin" valueType="num">
                                      <p:cBhvr>
                                        <p:cTn id="60" dur="2000" fill="hold"/>
                                        <p:tgtEl>
                                          <p:spTgt spid="2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2000" fill="hold"/>
                                        <p:tgtEl>
                                          <p:spTgt spid="22"/>
                                        </p:tgtEl>
                                        <p:attrNameLst>
                                          <p:attrName>ppt_w</p:attrName>
                                        </p:attrNameLst>
                                      </p:cBhvr>
                                      <p:tavLst>
                                        <p:tav tm="0">
                                          <p:val>
                                            <p:fltVal val="0"/>
                                          </p:val>
                                        </p:tav>
                                        <p:tav tm="100000">
                                          <p:val>
                                            <p:strVal val="#ppt_w"/>
                                          </p:val>
                                        </p:tav>
                                      </p:tavLst>
                                    </p:anim>
                                    <p:anim calcmode="lin" valueType="num">
                                      <p:cBhvr>
                                        <p:cTn id="64" dur="2000" fill="hold"/>
                                        <p:tgtEl>
                                          <p:spTgt spid="22"/>
                                        </p:tgtEl>
                                        <p:attrNameLst>
                                          <p:attrName>ppt_h</p:attrName>
                                        </p:attrNameLst>
                                      </p:cBhvr>
                                      <p:tavLst>
                                        <p:tav tm="0">
                                          <p:val>
                                            <p:fltVal val="0"/>
                                          </p:val>
                                        </p:tav>
                                        <p:tav tm="100000">
                                          <p:val>
                                            <p:strVal val="#ppt_h"/>
                                          </p:val>
                                        </p:tav>
                                      </p:tavLst>
                                    </p:anim>
                                    <p:anim calcmode="lin" valueType="num">
                                      <p:cBhvr>
                                        <p:cTn id="65" dur="2000" fill="hold"/>
                                        <p:tgtEl>
                                          <p:spTgt spid="22"/>
                                        </p:tgtEl>
                                        <p:attrNameLst>
                                          <p:attrName>ppt_x</p:attrName>
                                        </p:attrNameLst>
                                      </p:cBhvr>
                                      <p:tavLst>
                                        <p:tav tm="0">
                                          <p:val>
                                            <p:fltVal val="0.5"/>
                                          </p:val>
                                        </p:tav>
                                        <p:tav tm="100000">
                                          <p:val>
                                            <p:strVal val="#ppt_x"/>
                                          </p:val>
                                        </p:tav>
                                      </p:tavLst>
                                    </p:anim>
                                    <p:anim calcmode="lin" valueType="num">
                                      <p:cBhvr>
                                        <p:cTn id="66" dur="2000" fill="hold"/>
                                        <p:tgtEl>
                                          <p:spTgt spid="2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2000" fill="hold"/>
                                        <p:tgtEl>
                                          <p:spTgt spid="23"/>
                                        </p:tgtEl>
                                        <p:attrNameLst>
                                          <p:attrName>ppt_w</p:attrName>
                                        </p:attrNameLst>
                                      </p:cBhvr>
                                      <p:tavLst>
                                        <p:tav tm="0">
                                          <p:val>
                                            <p:fltVal val="0"/>
                                          </p:val>
                                        </p:tav>
                                        <p:tav tm="100000">
                                          <p:val>
                                            <p:strVal val="#ppt_w"/>
                                          </p:val>
                                        </p:tav>
                                      </p:tavLst>
                                    </p:anim>
                                    <p:anim calcmode="lin" valueType="num">
                                      <p:cBhvr>
                                        <p:cTn id="70" dur="2000" fill="hold"/>
                                        <p:tgtEl>
                                          <p:spTgt spid="23"/>
                                        </p:tgtEl>
                                        <p:attrNameLst>
                                          <p:attrName>ppt_h</p:attrName>
                                        </p:attrNameLst>
                                      </p:cBhvr>
                                      <p:tavLst>
                                        <p:tav tm="0">
                                          <p:val>
                                            <p:fltVal val="0"/>
                                          </p:val>
                                        </p:tav>
                                        <p:tav tm="100000">
                                          <p:val>
                                            <p:strVal val="#ppt_h"/>
                                          </p:val>
                                        </p:tav>
                                      </p:tavLst>
                                    </p:anim>
                                    <p:anim calcmode="lin" valueType="num">
                                      <p:cBhvr>
                                        <p:cTn id="71" dur="2000" fill="hold"/>
                                        <p:tgtEl>
                                          <p:spTgt spid="23"/>
                                        </p:tgtEl>
                                        <p:attrNameLst>
                                          <p:attrName>ppt_x</p:attrName>
                                        </p:attrNameLst>
                                      </p:cBhvr>
                                      <p:tavLst>
                                        <p:tav tm="0">
                                          <p:val>
                                            <p:fltVal val="0.5"/>
                                          </p:val>
                                        </p:tav>
                                        <p:tav tm="100000">
                                          <p:val>
                                            <p:strVal val="#ppt_x"/>
                                          </p:val>
                                        </p:tav>
                                      </p:tavLst>
                                    </p:anim>
                                    <p:anim calcmode="lin" valueType="num">
                                      <p:cBhvr>
                                        <p:cTn id="72" dur="2000" fill="hold"/>
                                        <p:tgtEl>
                                          <p:spTgt spid="2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24"/>
                                        </p:tgtEl>
                                        <p:attrNameLst>
                                          <p:attrName>style.visibility</p:attrName>
                                        </p:attrNameLst>
                                      </p:cBhvr>
                                      <p:to>
                                        <p:strVal val="visible"/>
                                      </p:to>
                                    </p:set>
                                    <p:anim calcmode="lin" valueType="num">
                                      <p:cBhvr>
                                        <p:cTn id="75" dur="2000" fill="hold"/>
                                        <p:tgtEl>
                                          <p:spTgt spid="24"/>
                                        </p:tgtEl>
                                        <p:attrNameLst>
                                          <p:attrName>ppt_w</p:attrName>
                                        </p:attrNameLst>
                                      </p:cBhvr>
                                      <p:tavLst>
                                        <p:tav tm="0">
                                          <p:val>
                                            <p:fltVal val="0"/>
                                          </p:val>
                                        </p:tav>
                                        <p:tav tm="100000">
                                          <p:val>
                                            <p:strVal val="#ppt_w"/>
                                          </p:val>
                                        </p:tav>
                                      </p:tavLst>
                                    </p:anim>
                                    <p:anim calcmode="lin" valueType="num">
                                      <p:cBhvr>
                                        <p:cTn id="76" dur="2000" fill="hold"/>
                                        <p:tgtEl>
                                          <p:spTgt spid="24"/>
                                        </p:tgtEl>
                                        <p:attrNameLst>
                                          <p:attrName>ppt_h</p:attrName>
                                        </p:attrNameLst>
                                      </p:cBhvr>
                                      <p:tavLst>
                                        <p:tav tm="0">
                                          <p:val>
                                            <p:fltVal val="0"/>
                                          </p:val>
                                        </p:tav>
                                        <p:tav tm="100000">
                                          <p:val>
                                            <p:strVal val="#ppt_h"/>
                                          </p:val>
                                        </p:tav>
                                      </p:tavLst>
                                    </p:anim>
                                    <p:anim calcmode="lin" valueType="num">
                                      <p:cBhvr>
                                        <p:cTn id="77" dur="2000" fill="hold"/>
                                        <p:tgtEl>
                                          <p:spTgt spid="24"/>
                                        </p:tgtEl>
                                        <p:attrNameLst>
                                          <p:attrName>ppt_x</p:attrName>
                                        </p:attrNameLst>
                                      </p:cBhvr>
                                      <p:tavLst>
                                        <p:tav tm="0">
                                          <p:val>
                                            <p:fltVal val="0.5"/>
                                          </p:val>
                                        </p:tav>
                                        <p:tav tm="100000">
                                          <p:val>
                                            <p:strVal val="#ppt_x"/>
                                          </p:val>
                                        </p:tav>
                                      </p:tavLst>
                                    </p:anim>
                                    <p:anim calcmode="lin" valueType="num">
                                      <p:cBhvr>
                                        <p:cTn id="78" dur="2000" fill="hold"/>
                                        <p:tgtEl>
                                          <p:spTgt spid="2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p:cTn id="81" dur="2000" fill="hold"/>
                                        <p:tgtEl>
                                          <p:spTgt spid="25"/>
                                        </p:tgtEl>
                                        <p:attrNameLst>
                                          <p:attrName>ppt_w</p:attrName>
                                        </p:attrNameLst>
                                      </p:cBhvr>
                                      <p:tavLst>
                                        <p:tav tm="0">
                                          <p:val>
                                            <p:fltVal val="0"/>
                                          </p:val>
                                        </p:tav>
                                        <p:tav tm="100000">
                                          <p:val>
                                            <p:strVal val="#ppt_w"/>
                                          </p:val>
                                        </p:tav>
                                      </p:tavLst>
                                    </p:anim>
                                    <p:anim calcmode="lin" valueType="num">
                                      <p:cBhvr>
                                        <p:cTn id="82" dur="2000" fill="hold"/>
                                        <p:tgtEl>
                                          <p:spTgt spid="25"/>
                                        </p:tgtEl>
                                        <p:attrNameLst>
                                          <p:attrName>ppt_h</p:attrName>
                                        </p:attrNameLst>
                                      </p:cBhvr>
                                      <p:tavLst>
                                        <p:tav tm="0">
                                          <p:val>
                                            <p:fltVal val="0"/>
                                          </p:val>
                                        </p:tav>
                                        <p:tav tm="100000">
                                          <p:val>
                                            <p:strVal val="#ppt_h"/>
                                          </p:val>
                                        </p:tav>
                                      </p:tavLst>
                                    </p:anim>
                                    <p:anim calcmode="lin" valueType="num">
                                      <p:cBhvr>
                                        <p:cTn id="83" dur="2000" fill="hold"/>
                                        <p:tgtEl>
                                          <p:spTgt spid="25"/>
                                        </p:tgtEl>
                                        <p:attrNameLst>
                                          <p:attrName>ppt_x</p:attrName>
                                        </p:attrNameLst>
                                      </p:cBhvr>
                                      <p:tavLst>
                                        <p:tav tm="0">
                                          <p:val>
                                            <p:fltVal val="0.5"/>
                                          </p:val>
                                        </p:tav>
                                        <p:tav tm="100000">
                                          <p:val>
                                            <p:strVal val="#ppt_x"/>
                                          </p:val>
                                        </p:tav>
                                      </p:tavLst>
                                    </p:anim>
                                    <p:anim calcmode="lin" valueType="num">
                                      <p:cBhvr>
                                        <p:cTn id="84" dur="2000" fill="hold"/>
                                        <p:tgtEl>
                                          <p:spTgt spid="25"/>
                                        </p:tgtEl>
                                        <p:attrNameLst>
                                          <p:attrName>ppt_y</p:attrName>
                                        </p:attrNameLst>
                                      </p:cBhvr>
                                      <p:tavLst>
                                        <p:tav tm="0">
                                          <p:val>
                                            <p:fltVal val="0.5"/>
                                          </p:val>
                                        </p:tav>
                                        <p:tav tm="100000">
                                          <p:val>
                                            <p:strVal val="#ppt_y"/>
                                          </p:val>
                                        </p:tav>
                                      </p:tavLst>
                                    </p:anim>
                                  </p:childTnLst>
                                </p:cTn>
                              </p:par>
                              <p:par>
                                <p:cTn id="85" presetID="8" presetClass="emph" presetSubtype="0"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2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25"/>
                                        </p:tgtEl>
                                        <p:attrNameLst>
                                          <p:attrName>r</p:attrName>
                                        </p:attrNameLst>
                                      </p:cBhvr>
                                    </p:animRot>
                                  </p:childTnLst>
                                </p:cTn>
                              </p:par>
                            </p:childTnLst>
                          </p:cTn>
                        </p:par>
                        <p:par>
                          <p:cTn id="111" fill="hold">
                            <p:stCondLst>
                              <p:cond delay="2000"/>
                            </p:stCondLst>
                            <p:childTnLst>
                              <p:par>
                                <p:cTn id="112" presetID="23" presetClass="exit" presetSubtype="544" fill="hold" nodeType="afterEffect">
                                  <p:stCondLst>
                                    <p:cond delay="0"/>
                                  </p:stCondLst>
                                  <p:childTnLst>
                                    <p:anim calcmode="lin" valueType="num">
                                      <p:cBhvr>
                                        <p:cTn id="113" dur="2000"/>
                                        <p:tgtEl>
                                          <p:spTgt spid="13"/>
                                        </p:tgtEl>
                                        <p:attrNameLst>
                                          <p:attrName>ppt_w</p:attrName>
                                        </p:attrNameLst>
                                      </p:cBhvr>
                                      <p:tavLst>
                                        <p:tav tm="0">
                                          <p:val>
                                            <p:strVal val="ppt_w"/>
                                          </p:val>
                                        </p:tav>
                                        <p:tav tm="100000">
                                          <p:val>
                                            <p:fltVal val="0"/>
                                          </p:val>
                                        </p:tav>
                                      </p:tavLst>
                                    </p:anim>
                                    <p:anim calcmode="lin" valueType="num">
                                      <p:cBhvr>
                                        <p:cTn id="114" dur="2000"/>
                                        <p:tgtEl>
                                          <p:spTgt spid="13"/>
                                        </p:tgtEl>
                                        <p:attrNameLst>
                                          <p:attrName>ppt_h</p:attrName>
                                        </p:attrNameLst>
                                      </p:cBhvr>
                                      <p:tavLst>
                                        <p:tav tm="0">
                                          <p:val>
                                            <p:strVal val="ppt_h"/>
                                          </p:val>
                                        </p:tav>
                                        <p:tav tm="100000">
                                          <p:val>
                                            <p:fltVal val="0"/>
                                          </p:val>
                                        </p:tav>
                                      </p:tavLst>
                                    </p:anim>
                                    <p:anim calcmode="lin" valueType="num">
                                      <p:cBhvr>
                                        <p:cTn id="115" dur="2000"/>
                                        <p:tgtEl>
                                          <p:spTgt spid="13"/>
                                        </p:tgtEl>
                                        <p:attrNameLst>
                                          <p:attrName>ppt_x</p:attrName>
                                        </p:attrNameLst>
                                      </p:cBhvr>
                                      <p:tavLst>
                                        <p:tav tm="0">
                                          <p:val>
                                            <p:strVal val="ppt_x"/>
                                          </p:val>
                                        </p:tav>
                                        <p:tav tm="100000">
                                          <p:val>
                                            <p:fltVal val="0.5"/>
                                          </p:val>
                                        </p:tav>
                                      </p:tavLst>
                                    </p:anim>
                                    <p:anim calcmode="lin" valueType="num">
                                      <p:cBhvr>
                                        <p:cTn id="116" dur="2000"/>
                                        <p:tgtEl>
                                          <p:spTgt spid="13"/>
                                        </p:tgtEl>
                                        <p:attrNameLst>
                                          <p:attrName>ppt_y</p:attrName>
                                        </p:attrNameLst>
                                      </p:cBhvr>
                                      <p:tavLst>
                                        <p:tav tm="0">
                                          <p:val>
                                            <p:strVal val="ppt_y"/>
                                          </p:val>
                                        </p:tav>
                                        <p:tav tm="100000">
                                          <p:val>
                                            <p:fltVal val="0.5"/>
                                          </p:val>
                                        </p:tav>
                                      </p:tavLst>
                                    </p:anim>
                                    <p:set>
                                      <p:cBhvr>
                                        <p:cTn id="117" dur="1" fill="hold">
                                          <p:stCondLst>
                                            <p:cond delay="1999"/>
                                          </p:stCondLst>
                                        </p:cTn>
                                        <p:tgtEl>
                                          <p:spTgt spid="13"/>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2000"/>
                                        <p:tgtEl>
                                          <p:spTgt spid="14"/>
                                        </p:tgtEl>
                                        <p:attrNameLst>
                                          <p:attrName>ppt_w</p:attrName>
                                        </p:attrNameLst>
                                      </p:cBhvr>
                                      <p:tavLst>
                                        <p:tav tm="0">
                                          <p:val>
                                            <p:strVal val="ppt_w"/>
                                          </p:val>
                                        </p:tav>
                                        <p:tav tm="100000">
                                          <p:val>
                                            <p:fltVal val="0"/>
                                          </p:val>
                                        </p:tav>
                                      </p:tavLst>
                                    </p:anim>
                                    <p:anim calcmode="lin" valueType="num">
                                      <p:cBhvr>
                                        <p:cTn id="120" dur="2000"/>
                                        <p:tgtEl>
                                          <p:spTgt spid="14"/>
                                        </p:tgtEl>
                                        <p:attrNameLst>
                                          <p:attrName>ppt_h</p:attrName>
                                        </p:attrNameLst>
                                      </p:cBhvr>
                                      <p:tavLst>
                                        <p:tav tm="0">
                                          <p:val>
                                            <p:strVal val="ppt_h"/>
                                          </p:val>
                                        </p:tav>
                                        <p:tav tm="100000">
                                          <p:val>
                                            <p:fltVal val="0"/>
                                          </p:val>
                                        </p:tav>
                                      </p:tavLst>
                                    </p:anim>
                                    <p:anim calcmode="lin" valueType="num">
                                      <p:cBhvr>
                                        <p:cTn id="121" dur="2000"/>
                                        <p:tgtEl>
                                          <p:spTgt spid="14"/>
                                        </p:tgtEl>
                                        <p:attrNameLst>
                                          <p:attrName>ppt_x</p:attrName>
                                        </p:attrNameLst>
                                      </p:cBhvr>
                                      <p:tavLst>
                                        <p:tav tm="0">
                                          <p:val>
                                            <p:strVal val="ppt_x"/>
                                          </p:val>
                                        </p:tav>
                                        <p:tav tm="100000">
                                          <p:val>
                                            <p:fltVal val="0.5"/>
                                          </p:val>
                                        </p:tav>
                                      </p:tavLst>
                                    </p:anim>
                                    <p:anim calcmode="lin" valueType="num">
                                      <p:cBhvr>
                                        <p:cTn id="122" dur="2000"/>
                                        <p:tgtEl>
                                          <p:spTgt spid="14"/>
                                        </p:tgtEl>
                                        <p:attrNameLst>
                                          <p:attrName>ppt_y</p:attrName>
                                        </p:attrNameLst>
                                      </p:cBhvr>
                                      <p:tavLst>
                                        <p:tav tm="0">
                                          <p:val>
                                            <p:strVal val="ppt_y"/>
                                          </p:val>
                                        </p:tav>
                                        <p:tav tm="100000">
                                          <p:val>
                                            <p:fltVal val="0.5"/>
                                          </p:val>
                                        </p:tav>
                                      </p:tavLst>
                                    </p:anim>
                                    <p:set>
                                      <p:cBhvr>
                                        <p:cTn id="123" dur="1" fill="hold">
                                          <p:stCondLst>
                                            <p:cond delay="1999"/>
                                          </p:stCondLst>
                                        </p:cTn>
                                        <p:tgtEl>
                                          <p:spTgt spid="14"/>
                                        </p:tgtEl>
                                        <p:attrNameLst>
                                          <p:attrName>style.visibility</p:attrName>
                                        </p:attrNameLst>
                                      </p:cBhvr>
                                      <p:to>
                                        <p:strVal val="hidden"/>
                                      </p:to>
                                    </p:set>
                                  </p:childTnLst>
                                </p:cTn>
                              </p:par>
                              <p:par>
                                <p:cTn id="124" presetID="23" presetClass="exit" presetSubtype="544" fill="hold" nodeType="withEffect">
                                  <p:stCondLst>
                                    <p:cond delay="0"/>
                                  </p:stCondLst>
                                  <p:childTnLst>
                                    <p:anim calcmode="lin" valueType="num">
                                      <p:cBhvr>
                                        <p:cTn id="125" dur="2000"/>
                                        <p:tgtEl>
                                          <p:spTgt spid="15"/>
                                        </p:tgtEl>
                                        <p:attrNameLst>
                                          <p:attrName>ppt_w</p:attrName>
                                        </p:attrNameLst>
                                      </p:cBhvr>
                                      <p:tavLst>
                                        <p:tav tm="0">
                                          <p:val>
                                            <p:strVal val="ppt_w"/>
                                          </p:val>
                                        </p:tav>
                                        <p:tav tm="100000">
                                          <p:val>
                                            <p:fltVal val="0"/>
                                          </p:val>
                                        </p:tav>
                                      </p:tavLst>
                                    </p:anim>
                                    <p:anim calcmode="lin" valueType="num">
                                      <p:cBhvr>
                                        <p:cTn id="126" dur="2000"/>
                                        <p:tgtEl>
                                          <p:spTgt spid="15"/>
                                        </p:tgtEl>
                                        <p:attrNameLst>
                                          <p:attrName>ppt_h</p:attrName>
                                        </p:attrNameLst>
                                      </p:cBhvr>
                                      <p:tavLst>
                                        <p:tav tm="0">
                                          <p:val>
                                            <p:strVal val="ppt_h"/>
                                          </p:val>
                                        </p:tav>
                                        <p:tav tm="100000">
                                          <p:val>
                                            <p:fltVal val="0"/>
                                          </p:val>
                                        </p:tav>
                                      </p:tavLst>
                                    </p:anim>
                                    <p:anim calcmode="lin" valueType="num">
                                      <p:cBhvr>
                                        <p:cTn id="127" dur="2000"/>
                                        <p:tgtEl>
                                          <p:spTgt spid="15"/>
                                        </p:tgtEl>
                                        <p:attrNameLst>
                                          <p:attrName>ppt_x</p:attrName>
                                        </p:attrNameLst>
                                      </p:cBhvr>
                                      <p:tavLst>
                                        <p:tav tm="0">
                                          <p:val>
                                            <p:strVal val="ppt_x"/>
                                          </p:val>
                                        </p:tav>
                                        <p:tav tm="100000">
                                          <p:val>
                                            <p:fltVal val="0.5"/>
                                          </p:val>
                                        </p:tav>
                                      </p:tavLst>
                                    </p:anim>
                                    <p:anim calcmode="lin" valueType="num">
                                      <p:cBhvr>
                                        <p:cTn id="128" dur="2000"/>
                                        <p:tgtEl>
                                          <p:spTgt spid="15"/>
                                        </p:tgtEl>
                                        <p:attrNameLst>
                                          <p:attrName>ppt_y</p:attrName>
                                        </p:attrNameLst>
                                      </p:cBhvr>
                                      <p:tavLst>
                                        <p:tav tm="0">
                                          <p:val>
                                            <p:strVal val="ppt_y"/>
                                          </p:val>
                                        </p:tav>
                                        <p:tav tm="100000">
                                          <p:val>
                                            <p:fltVal val="0.5"/>
                                          </p:val>
                                        </p:tav>
                                      </p:tavLst>
                                    </p:anim>
                                    <p:set>
                                      <p:cBhvr>
                                        <p:cTn id="129" dur="1" fill="hold">
                                          <p:stCondLst>
                                            <p:cond delay="1999"/>
                                          </p:stCondLst>
                                        </p:cTn>
                                        <p:tgtEl>
                                          <p:spTgt spid="15"/>
                                        </p:tgtEl>
                                        <p:attrNameLst>
                                          <p:attrName>style.visibility</p:attrName>
                                        </p:attrNameLst>
                                      </p:cBhvr>
                                      <p:to>
                                        <p:strVal val="hidden"/>
                                      </p:to>
                                    </p:set>
                                  </p:childTnLst>
                                </p:cTn>
                              </p:par>
                              <p:par>
                                <p:cTn id="130" presetID="23" presetClass="exit" presetSubtype="544" fill="hold" nodeType="withEffect">
                                  <p:stCondLst>
                                    <p:cond delay="0"/>
                                  </p:stCondLst>
                                  <p:childTnLst>
                                    <p:anim calcmode="lin" valueType="num">
                                      <p:cBhvr>
                                        <p:cTn id="131" dur="2000"/>
                                        <p:tgtEl>
                                          <p:spTgt spid="16"/>
                                        </p:tgtEl>
                                        <p:attrNameLst>
                                          <p:attrName>ppt_w</p:attrName>
                                        </p:attrNameLst>
                                      </p:cBhvr>
                                      <p:tavLst>
                                        <p:tav tm="0">
                                          <p:val>
                                            <p:strVal val="ppt_w"/>
                                          </p:val>
                                        </p:tav>
                                        <p:tav tm="100000">
                                          <p:val>
                                            <p:fltVal val="0"/>
                                          </p:val>
                                        </p:tav>
                                      </p:tavLst>
                                    </p:anim>
                                    <p:anim calcmode="lin" valueType="num">
                                      <p:cBhvr>
                                        <p:cTn id="132" dur="2000"/>
                                        <p:tgtEl>
                                          <p:spTgt spid="16"/>
                                        </p:tgtEl>
                                        <p:attrNameLst>
                                          <p:attrName>ppt_h</p:attrName>
                                        </p:attrNameLst>
                                      </p:cBhvr>
                                      <p:tavLst>
                                        <p:tav tm="0">
                                          <p:val>
                                            <p:strVal val="ppt_h"/>
                                          </p:val>
                                        </p:tav>
                                        <p:tav tm="100000">
                                          <p:val>
                                            <p:fltVal val="0"/>
                                          </p:val>
                                        </p:tav>
                                      </p:tavLst>
                                    </p:anim>
                                    <p:anim calcmode="lin" valueType="num">
                                      <p:cBhvr>
                                        <p:cTn id="133" dur="2000"/>
                                        <p:tgtEl>
                                          <p:spTgt spid="16"/>
                                        </p:tgtEl>
                                        <p:attrNameLst>
                                          <p:attrName>ppt_x</p:attrName>
                                        </p:attrNameLst>
                                      </p:cBhvr>
                                      <p:tavLst>
                                        <p:tav tm="0">
                                          <p:val>
                                            <p:strVal val="ppt_x"/>
                                          </p:val>
                                        </p:tav>
                                        <p:tav tm="100000">
                                          <p:val>
                                            <p:fltVal val="0.5"/>
                                          </p:val>
                                        </p:tav>
                                      </p:tavLst>
                                    </p:anim>
                                    <p:anim calcmode="lin" valueType="num">
                                      <p:cBhvr>
                                        <p:cTn id="134" dur="2000"/>
                                        <p:tgtEl>
                                          <p:spTgt spid="16"/>
                                        </p:tgtEl>
                                        <p:attrNameLst>
                                          <p:attrName>ppt_y</p:attrName>
                                        </p:attrNameLst>
                                      </p:cBhvr>
                                      <p:tavLst>
                                        <p:tav tm="0">
                                          <p:val>
                                            <p:strVal val="ppt_y"/>
                                          </p:val>
                                        </p:tav>
                                        <p:tav tm="100000">
                                          <p:val>
                                            <p:fltVal val="0.5"/>
                                          </p:val>
                                        </p:tav>
                                      </p:tavLst>
                                    </p:anim>
                                    <p:set>
                                      <p:cBhvr>
                                        <p:cTn id="135" dur="1" fill="hold">
                                          <p:stCondLst>
                                            <p:cond delay="1999"/>
                                          </p:stCondLst>
                                        </p:cTn>
                                        <p:tgtEl>
                                          <p:spTgt spid="16"/>
                                        </p:tgtEl>
                                        <p:attrNameLst>
                                          <p:attrName>style.visibility</p:attrName>
                                        </p:attrNameLst>
                                      </p:cBhvr>
                                      <p:to>
                                        <p:strVal val="hidden"/>
                                      </p:to>
                                    </p:set>
                                  </p:childTnLst>
                                </p:cTn>
                              </p:par>
                              <p:par>
                                <p:cTn id="136" presetID="23" presetClass="exit" presetSubtype="544" fill="hold" nodeType="withEffect">
                                  <p:stCondLst>
                                    <p:cond delay="0"/>
                                  </p:stCondLst>
                                  <p:childTnLst>
                                    <p:anim calcmode="lin" valueType="num">
                                      <p:cBhvr>
                                        <p:cTn id="137" dur="2000"/>
                                        <p:tgtEl>
                                          <p:spTgt spid="17"/>
                                        </p:tgtEl>
                                        <p:attrNameLst>
                                          <p:attrName>ppt_w</p:attrName>
                                        </p:attrNameLst>
                                      </p:cBhvr>
                                      <p:tavLst>
                                        <p:tav tm="0">
                                          <p:val>
                                            <p:strVal val="ppt_w"/>
                                          </p:val>
                                        </p:tav>
                                        <p:tav tm="100000">
                                          <p:val>
                                            <p:fltVal val="0"/>
                                          </p:val>
                                        </p:tav>
                                      </p:tavLst>
                                    </p:anim>
                                    <p:anim calcmode="lin" valueType="num">
                                      <p:cBhvr>
                                        <p:cTn id="138" dur="2000"/>
                                        <p:tgtEl>
                                          <p:spTgt spid="17"/>
                                        </p:tgtEl>
                                        <p:attrNameLst>
                                          <p:attrName>ppt_h</p:attrName>
                                        </p:attrNameLst>
                                      </p:cBhvr>
                                      <p:tavLst>
                                        <p:tav tm="0">
                                          <p:val>
                                            <p:strVal val="ppt_h"/>
                                          </p:val>
                                        </p:tav>
                                        <p:tav tm="100000">
                                          <p:val>
                                            <p:fltVal val="0"/>
                                          </p:val>
                                        </p:tav>
                                      </p:tavLst>
                                    </p:anim>
                                    <p:anim calcmode="lin" valueType="num">
                                      <p:cBhvr>
                                        <p:cTn id="139" dur="2000"/>
                                        <p:tgtEl>
                                          <p:spTgt spid="17"/>
                                        </p:tgtEl>
                                        <p:attrNameLst>
                                          <p:attrName>ppt_x</p:attrName>
                                        </p:attrNameLst>
                                      </p:cBhvr>
                                      <p:tavLst>
                                        <p:tav tm="0">
                                          <p:val>
                                            <p:strVal val="ppt_x"/>
                                          </p:val>
                                        </p:tav>
                                        <p:tav tm="100000">
                                          <p:val>
                                            <p:fltVal val="0.5"/>
                                          </p:val>
                                        </p:tav>
                                      </p:tavLst>
                                    </p:anim>
                                    <p:anim calcmode="lin" valueType="num">
                                      <p:cBhvr>
                                        <p:cTn id="140" dur="2000"/>
                                        <p:tgtEl>
                                          <p:spTgt spid="17"/>
                                        </p:tgtEl>
                                        <p:attrNameLst>
                                          <p:attrName>ppt_y</p:attrName>
                                        </p:attrNameLst>
                                      </p:cBhvr>
                                      <p:tavLst>
                                        <p:tav tm="0">
                                          <p:val>
                                            <p:strVal val="ppt_y"/>
                                          </p:val>
                                        </p:tav>
                                        <p:tav tm="100000">
                                          <p:val>
                                            <p:fltVal val="0.5"/>
                                          </p:val>
                                        </p:tav>
                                      </p:tavLst>
                                    </p:anim>
                                    <p:set>
                                      <p:cBhvr>
                                        <p:cTn id="141" dur="1" fill="hold">
                                          <p:stCondLst>
                                            <p:cond delay="1999"/>
                                          </p:stCondLst>
                                        </p:cTn>
                                        <p:tgtEl>
                                          <p:spTgt spid="17"/>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18"/>
                                        </p:tgtEl>
                                        <p:attrNameLst>
                                          <p:attrName>ppt_w</p:attrName>
                                        </p:attrNameLst>
                                      </p:cBhvr>
                                      <p:tavLst>
                                        <p:tav tm="0">
                                          <p:val>
                                            <p:strVal val="ppt_w"/>
                                          </p:val>
                                        </p:tav>
                                        <p:tav tm="100000">
                                          <p:val>
                                            <p:fltVal val="0"/>
                                          </p:val>
                                        </p:tav>
                                      </p:tavLst>
                                    </p:anim>
                                    <p:anim calcmode="lin" valueType="num">
                                      <p:cBhvr>
                                        <p:cTn id="144" dur="2000"/>
                                        <p:tgtEl>
                                          <p:spTgt spid="18"/>
                                        </p:tgtEl>
                                        <p:attrNameLst>
                                          <p:attrName>ppt_h</p:attrName>
                                        </p:attrNameLst>
                                      </p:cBhvr>
                                      <p:tavLst>
                                        <p:tav tm="0">
                                          <p:val>
                                            <p:strVal val="ppt_h"/>
                                          </p:val>
                                        </p:tav>
                                        <p:tav tm="100000">
                                          <p:val>
                                            <p:fltVal val="0"/>
                                          </p:val>
                                        </p:tav>
                                      </p:tavLst>
                                    </p:anim>
                                    <p:anim calcmode="lin" valueType="num">
                                      <p:cBhvr>
                                        <p:cTn id="145" dur="2000"/>
                                        <p:tgtEl>
                                          <p:spTgt spid="18"/>
                                        </p:tgtEl>
                                        <p:attrNameLst>
                                          <p:attrName>ppt_x</p:attrName>
                                        </p:attrNameLst>
                                      </p:cBhvr>
                                      <p:tavLst>
                                        <p:tav tm="0">
                                          <p:val>
                                            <p:strVal val="ppt_x"/>
                                          </p:val>
                                        </p:tav>
                                        <p:tav tm="100000">
                                          <p:val>
                                            <p:fltVal val="0.5"/>
                                          </p:val>
                                        </p:tav>
                                      </p:tavLst>
                                    </p:anim>
                                    <p:anim calcmode="lin" valueType="num">
                                      <p:cBhvr>
                                        <p:cTn id="146" dur="2000"/>
                                        <p:tgtEl>
                                          <p:spTgt spid="18"/>
                                        </p:tgtEl>
                                        <p:attrNameLst>
                                          <p:attrName>ppt_y</p:attrName>
                                        </p:attrNameLst>
                                      </p:cBhvr>
                                      <p:tavLst>
                                        <p:tav tm="0">
                                          <p:val>
                                            <p:strVal val="ppt_y"/>
                                          </p:val>
                                        </p:tav>
                                        <p:tav tm="100000">
                                          <p:val>
                                            <p:fltVal val="0.5"/>
                                          </p:val>
                                        </p:tav>
                                      </p:tavLst>
                                    </p:anim>
                                    <p:set>
                                      <p:cBhvr>
                                        <p:cTn id="147" dur="1" fill="hold">
                                          <p:stCondLst>
                                            <p:cond delay="1999"/>
                                          </p:stCondLst>
                                        </p:cTn>
                                        <p:tgtEl>
                                          <p:spTgt spid="18"/>
                                        </p:tgtEl>
                                        <p:attrNameLst>
                                          <p:attrName>style.visibility</p:attrName>
                                        </p:attrNameLst>
                                      </p:cBhvr>
                                      <p:to>
                                        <p:strVal val="hidden"/>
                                      </p:to>
                                    </p:set>
                                  </p:childTnLst>
                                </p:cTn>
                              </p:par>
                              <p:par>
                                <p:cTn id="148" presetID="23" presetClass="exit" presetSubtype="544" fill="hold" nodeType="withEffect">
                                  <p:stCondLst>
                                    <p:cond delay="0"/>
                                  </p:stCondLst>
                                  <p:childTnLst>
                                    <p:anim calcmode="lin" valueType="num">
                                      <p:cBhvr>
                                        <p:cTn id="149" dur="2000"/>
                                        <p:tgtEl>
                                          <p:spTgt spid="19"/>
                                        </p:tgtEl>
                                        <p:attrNameLst>
                                          <p:attrName>ppt_w</p:attrName>
                                        </p:attrNameLst>
                                      </p:cBhvr>
                                      <p:tavLst>
                                        <p:tav tm="0">
                                          <p:val>
                                            <p:strVal val="ppt_w"/>
                                          </p:val>
                                        </p:tav>
                                        <p:tav tm="100000">
                                          <p:val>
                                            <p:fltVal val="0"/>
                                          </p:val>
                                        </p:tav>
                                      </p:tavLst>
                                    </p:anim>
                                    <p:anim calcmode="lin" valueType="num">
                                      <p:cBhvr>
                                        <p:cTn id="150" dur="2000"/>
                                        <p:tgtEl>
                                          <p:spTgt spid="19"/>
                                        </p:tgtEl>
                                        <p:attrNameLst>
                                          <p:attrName>ppt_h</p:attrName>
                                        </p:attrNameLst>
                                      </p:cBhvr>
                                      <p:tavLst>
                                        <p:tav tm="0">
                                          <p:val>
                                            <p:strVal val="ppt_h"/>
                                          </p:val>
                                        </p:tav>
                                        <p:tav tm="100000">
                                          <p:val>
                                            <p:fltVal val="0"/>
                                          </p:val>
                                        </p:tav>
                                      </p:tavLst>
                                    </p:anim>
                                    <p:anim calcmode="lin" valueType="num">
                                      <p:cBhvr>
                                        <p:cTn id="151" dur="2000"/>
                                        <p:tgtEl>
                                          <p:spTgt spid="19"/>
                                        </p:tgtEl>
                                        <p:attrNameLst>
                                          <p:attrName>ppt_x</p:attrName>
                                        </p:attrNameLst>
                                      </p:cBhvr>
                                      <p:tavLst>
                                        <p:tav tm="0">
                                          <p:val>
                                            <p:strVal val="ppt_x"/>
                                          </p:val>
                                        </p:tav>
                                        <p:tav tm="100000">
                                          <p:val>
                                            <p:fltVal val="0.5"/>
                                          </p:val>
                                        </p:tav>
                                      </p:tavLst>
                                    </p:anim>
                                    <p:anim calcmode="lin" valueType="num">
                                      <p:cBhvr>
                                        <p:cTn id="152" dur="2000"/>
                                        <p:tgtEl>
                                          <p:spTgt spid="19"/>
                                        </p:tgtEl>
                                        <p:attrNameLst>
                                          <p:attrName>ppt_y</p:attrName>
                                        </p:attrNameLst>
                                      </p:cBhvr>
                                      <p:tavLst>
                                        <p:tav tm="0">
                                          <p:val>
                                            <p:strVal val="ppt_y"/>
                                          </p:val>
                                        </p:tav>
                                        <p:tav tm="100000">
                                          <p:val>
                                            <p:fltVal val="0.5"/>
                                          </p:val>
                                        </p:tav>
                                      </p:tavLst>
                                    </p:anim>
                                    <p:set>
                                      <p:cBhvr>
                                        <p:cTn id="153" dur="1" fill="hold">
                                          <p:stCondLst>
                                            <p:cond delay="1999"/>
                                          </p:stCondLst>
                                        </p:cTn>
                                        <p:tgtEl>
                                          <p:spTgt spid="19"/>
                                        </p:tgtEl>
                                        <p:attrNameLst>
                                          <p:attrName>style.visibility</p:attrName>
                                        </p:attrNameLst>
                                      </p:cBhvr>
                                      <p:to>
                                        <p:strVal val="hidden"/>
                                      </p:to>
                                    </p:set>
                                  </p:childTnLst>
                                </p:cTn>
                              </p:par>
                              <p:par>
                                <p:cTn id="154" presetID="23" presetClass="exit" presetSubtype="544" fill="hold" nodeType="withEffect">
                                  <p:stCondLst>
                                    <p:cond delay="0"/>
                                  </p:stCondLst>
                                  <p:childTnLst>
                                    <p:anim calcmode="lin" valueType="num">
                                      <p:cBhvr>
                                        <p:cTn id="155" dur="2000"/>
                                        <p:tgtEl>
                                          <p:spTgt spid="20"/>
                                        </p:tgtEl>
                                        <p:attrNameLst>
                                          <p:attrName>ppt_w</p:attrName>
                                        </p:attrNameLst>
                                      </p:cBhvr>
                                      <p:tavLst>
                                        <p:tav tm="0">
                                          <p:val>
                                            <p:strVal val="ppt_w"/>
                                          </p:val>
                                        </p:tav>
                                        <p:tav tm="100000">
                                          <p:val>
                                            <p:fltVal val="0"/>
                                          </p:val>
                                        </p:tav>
                                      </p:tavLst>
                                    </p:anim>
                                    <p:anim calcmode="lin" valueType="num">
                                      <p:cBhvr>
                                        <p:cTn id="156" dur="2000"/>
                                        <p:tgtEl>
                                          <p:spTgt spid="20"/>
                                        </p:tgtEl>
                                        <p:attrNameLst>
                                          <p:attrName>ppt_h</p:attrName>
                                        </p:attrNameLst>
                                      </p:cBhvr>
                                      <p:tavLst>
                                        <p:tav tm="0">
                                          <p:val>
                                            <p:strVal val="ppt_h"/>
                                          </p:val>
                                        </p:tav>
                                        <p:tav tm="100000">
                                          <p:val>
                                            <p:fltVal val="0"/>
                                          </p:val>
                                        </p:tav>
                                      </p:tavLst>
                                    </p:anim>
                                    <p:anim calcmode="lin" valueType="num">
                                      <p:cBhvr>
                                        <p:cTn id="157" dur="2000"/>
                                        <p:tgtEl>
                                          <p:spTgt spid="20"/>
                                        </p:tgtEl>
                                        <p:attrNameLst>
                                          <p:attrName>ppt_x</p:attrName>
                                        </p:attrNameLst>
                                      </p:cBhvr>
                                      <p:tavLst>
                                        <p:tav tm="0">
                                          <p:val>
                                            <p:strVal val="ppt_x"/>
                                          </p:val>
                                        </p:tav>
                                        <p:tav tm="100000">
                                          <p:val>
                                            <p:fltVal val="0.5"/>
                                          </p:val>
                                        </p:tav>
                                      </p:tavLst>
                                    </p:anim>
                                    <p:anim calcmode="lin" valueType="num">
                                      <p:cBhvr>
                                        <p:cTn id="158" dur="2000"/>
                                        <p:tgtEl>
                                          <p:spTgt spid="20"/>
                                        </p:tgtEl>
                                        <p:attrNameLst>
                                          <p:attrName>ppt_y</p:attrName>
                                        </p:attrNameLst>
                                      </p:cBhvr>
                                      <p:tavLst>
                                        <p:tav tm="0">
                                          <p:val>
                                            <p:strVal val="ppt_y"/>
                                          </p:val>
                                        </p:tav>
                                        <p:tav tm="100000">
                                          <p:val>
                                            <p:fltVal val="0.5"/>
                                          </p:val>
                                        </p:tav>
                                      </p:tavLst>
                                    </p:anim>
                                    <p:set>
                                      <p:cBhvr>
                                        <p:cTn id="159" dur="1" fill="hold">
                                          <p:stCondLst>
                                            <p:cond delay="1999"/>
                                          </p:stCondLst>
                                        </p:cTn>
                                        <p:tgtEl>
                                          <p:spTgt spid="20"/>
                                        </p:tgtEl>
                                        <p:attrNameLst>
                                          <p:attrName>style.visibility</p:attrName>
                                        </p:attrNameLst>
                                      </p:cBhvr>
                                      <p:to>
                                        <p:strVal val="hidden"/>
                                      </p:to>
                                    </p:set>
                                  </p:childTnLst>
                                </p:cTn>
                              </p:par>
                              <p:par>
                                <p:cTn id="160" presetID="23" presetClass="exit" presetSubtype="544" fill="hold" nodeType="withEffect">
                                  <p:stCondLst>
                                    <p:cond delay="0"/>
                                  </p:stCondLst>
                                  <p:childTnLst>
                                    <p:anim calcmode="lin" valueType="num">
                                      <p:cBhvr>
                                        <p:cTn id="161" dur="2000"/>
                                        <p:tgtEl>
                                          <p:spTgt spid="21"/>
                                        </p:tgtEl>
                                        <p:attrNameLst>
                                          <p:attrName>ppt_w</p:attrName>
                                        </p:attrNameLst>
                                      </p:cBhvr>
                                      <p:tavLst>
                                        <p:tav tm="0">
                                          <p:val>
                                            <p:strVal val="ppt_w"/>
                                          </p:val>
                                        </p:tav>
                                        <p:tav tm="100000">
                                          <p:val>
                                            <p:fltVal val="0"/>
                                          </p:val>
                                        </p:tav>
                                      </p:tavLst>
                                    </p:anim>
                                    <p:anim calcmode="lin" valueType="num">
                                      <p:cBhvr>
                                        <p:cTn id="162" dur="2000"/>
                                        <p:tgtEl>
                                          <p:spTgt spid="21"/>
                                        </p:tgtEl>
                                        <p:attrNameLst>
                                          <p:attrName>ppt_h</p:attrName>
                                        </p:attrNameLst>
                                      </p:cBhvr>
                                      <p:tavLst>
                                        <p:tav tm="0">
                                          <p:val>
                                            <p:strVal val="ppt_h"/>
                                          </p:val>
                                        </p:tav>
                                        <p:tav tm="100000">
                                          <p:val>
                                            <p:fltVal val="0"/>
                                          </p:val>
                                        </p:tav>
                                      </p:tavLst>
                                    </p:anim>
                                    <p:anim calcmode="lin" valueType="num">
                                      <p:cBhvr>
                                        <p:cTn id="163" dur="2000"/>
                                        <p:tgtEl>
                                          <p:spTgt spid="21"/>
                                        </p:tgtEl>
                                        <p:attrNameLst>
                                          <p:attrName>ppt_x</p:attrName>
                                        </p:attrNameLst>
                                      </p:cBhvr>
                                      <p:tavLst>
                                        <p:tav tm="0">
                                          <p:val>
                                            <p:strVal val="ppt_x"/>
                                          </p:val>
                                        </p:tav>
                                        <p:tav tm="100000">
                                          <p:val>
                                            <p:fltVal val="0.5"/>
                                          </p:val>
                                        </p:tav>
                                      </p:tavLst>
                                    </p:anim>
                                    <p:anim calcmode="lin" valueType="num">
                                      <p:cBhvr>
                                        <p:cTn id="164" dur="2000"/>
                                        <p:tgtEl>
                                          <p:spTgt spid="21"/>
                                        </p:tgtEl>
                                        <p:attrNameLst>
                                          <p:attrName>ppt_y</p:attrName>
                                        </p:attrNameLst>
                                      </p:cBhvr>
                                      <p:tavLst>
                                        <p:tav tm="0">
                                          <p:val>
                                            <p:strVal val="ppt_y"/>
                                          </p:val>
                                        </p:tav>
                                        <p:tav tm="100000">
                                          <p:val>
                                            <p:fltVal val="0.5"/>
                                          </p:val>
                                        </p:tav>
                                      </p:tavLst>
                                    </p:anim>
                                    <p:set>
                                      <p:cBhvr>
                                        <p:cTn id="165" dur="1" fill="hold">
                                          <p:stCondLst>
                                            <p:cond delay="1999"/>
                                          </p:stCondLst>
                                        </p:cTn>
                                        <p:tgtEl>
                                          <p:spTgt spid="21"/>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22"/>
                                        </p:tgtEl>
                                        <p:attrNameLst>
                                          <p:attrName>ppt_w</p:attrName>
                                        </p:attrNameLst>
                                      </p:cBhvr>
                                      <p:tavLst>
                                        <p:tav tm="0">
                                          <p:val>
                                            <p:strVal val="ppt_w"/>
                                          </p:val>
                                        </p:tav>
                                        <p:tav tm="100000">
                                          <p:val>
                                            <p:fltVal val="0"/>
                                          </p:val>
                                        </p:tav>
                                      </p:tavLst>
                                    </p:anim>
                                    <p:anim calcmode="lin" valueType="num">
                                      <p:cBhvr>
                                        <p:cTn id="168" dur="2000"/>
                                        <p:tgtEl>
                                          <p:spTgt spid="22"/>
                                        </p:tgtEl>
                                        <p:attrNameLst>
                                          <p:attrName>ppt_h</p:attrName>
                                        </p:attrNameLst>
                                      </p:cBhvr>
                                      <p:tavLst>
                                        <p:tav tm="0">
                                          <p:val>
                                            <p:strVal val="ppt_h"/>
                                          </p:val>
                                        </p:tav>
                                        <p:tav tm="100000">
                                          <p:val>
                                            <p:fltVal val="0"/>
                                          </p:val>
                                        </p:tav>
                                      </p:tavLst>
                                    </p:anim>
                                    <p:anim calcmode="lin" valueType="num">
                                      <p:cBhvr>
                                        <p:cTn id="169" dur="2000"/>
                                        <p:tgtEl>
                                          <p:spTgt spid="22"/>
                                        </p:tgtEl>
                                        <p:attrNameLst>
                                          <p:attrName>ppt_x</p:attrName>
                                        </p:attrNameLst>
                                      </p:cBhvr>
                                      <p:tavLst>
                                        <p:tav tm="0">
                                          <p:val>
                                            <p:strVal val="ppt_x"/>
                                          </p:val>
                                        </p:tav>
                                        <p:tav tm="100000">
                                          <p:val>
                                            <p:fltVal val="0.5"/>
                                          </p:val>
                                        </p:tav>
                                      </p:tavLst>
                                    </p:anim>
                                    <p:anim calcmode="lin" valueType="num">
                                      <p:cBhvr>
                                        <p:cTn id="170" dur="2000"/>
                                        <p:tgtEl>
                                          <p:spTgt spid="22"/>
                                        </p:tgtEl>
                                        <p:attrNameLst>
                                          <p:attrName>ppt_y</p:attrName>
                                        </p:attrNameLst>
                                      </p:cBhvr>
                                      <p:tavLst>
                                        <p:tav tm="0">
                                          <p:val>
                                            <p:strVal val="ppt_y"/>
                                          </p:val>
                                        </p:tav>
                                        <p:tav tm="100000">
                                          <p:val>
                                            <p:fltVal val="0.5"/>
                                          </p:val>
                                        </p:tav>
                                      </p:tavLst>
                                    </p:anim>
                                    <p:set>
                                      <p:cBhvr>
                                        <p:cTn id="171" dur="1" fill="hold">
                                          <p:stCondLst>
                                            <p:cond delay="1999"/>
                                          </p:stCondLst>
                                        </p:cTn>
                                        <p:tgtEl>
                                          <p:spTgt spid="22"/>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23"/>
                                        </p:tgtEl>
                                        <p:attrNameLst>
                                          <p:attrName>ppt_w</p:attrName>
                                        </p:attrNameLst>
                                      </p:cBhvr>
                                      <p:tavLst>
                                        <p:tav tm="0">
                                          <p:val>
                                            <p:strVal val="ppt_w"/>
                                          </p:val>
                                        </p:tav>
                                        <p:tav tm="100000">
                                          <p:val>
                                            <p:fltVal val="0"/>
                                          </p:val>
                                        </p:tav>
                                      </p:tavLst>
                                    </p:anim>
                                    <p:anim calcmode="lin" valueType="num">
                                      <p:cBhvr>
                                        <p:cTn id="174" dur="2000"/>
                                        <p:tgtEl>
                                          <p:spTgt spid="23"/>
                                        </p:tgtEl>
                                        <p:attrNameLst>
                                          <p:attrName>ppt_h</p:attrName>
                                        </p:attrNameLst>
                                      </p:cBhvr>
                                      <p:tavLst>
                                        <p:tav tm="0">
                                          <p:val>
                                            <p:strVal val="ppt_h"/>
                                          </p:val>
                                        </p:tav>
                                        <p:tav tm="100000">
                                          <p:val>
                                            <p:fltVal val="0"/>
                                          </p:val>
                                        </p:tav>
                                      </p:tavLst>
                                    </p:anim>
                                    <p:anim calcmode="lin" valueType="num">
                                      <p:cBhvr>
                                        <p:cTn id="175" dur="2000"/>
                                        <p:tgtEl>
                                          <p:spTgt spid="23"/>
                                        </p:tgtEl>
                                        <p:attrNameLst>
                                          <p:attrName>ppt_x</p:attrName>
                                        </p:attrNameLst>
                                      </p:cBhvr>
                                      <p:tavLst>
                                        <p:tav tm="0">
                                          <p:val>
                                            <p:strVal val="ppt_x"/>
                                          </p:val>
                                        </p:tav>
                                        <p:tav tm="100000">
                                          <p:val>
                                            <p:fltVal val="0.5"/>
                                          </p:val>
                                        </p:tav>
                                      </p:tavLst>
                                    </p:anim>
                                    <p:anim calcmode="lin" valueType="num">
                                      <p:cBhvr>
                                        <p:cTn id="176" dur="2000"/>
                                        <p:tgtEl>
                                          <p:spTgt spid="23"/>
                                        </p:tgtEl>
                                        <p:attrNameLst>
                                          <p:attrName>ppt_y</p:attrName>
                                        </p:attrNameLst>
                                      </p:cBhvr>
                                      <p:tavLst>
                                        <p:tav tm="0">
                                          <p:val>
                                            <p:strVal val="ppt_y"/>
                                          </p:val>
                                        </p:tav>
                                        <p:tav tm="100000">
                                          <p:val>
                                            <p:fltVal val="0.5"/>
                                          </p:val>
                                        </p:tav>
                                      </p:tavLst>
                                    </p:anim>
                                    <p:set>
                                      <p:cBhvr>
                                        <p:cTn id="177" dur="1" fill="hold">
                                          <p:stCondLst>
                                            <p:cond delay="1999"/>
                                          </p:stCondLst>
                                        </p:cTn>
                                        <p:tgtEl>
                                          <p:spTgt spid="23"/>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24"/>
                                        </p:tgtEl>
                                        <p:attrNameLst>
                                          <p:attrName>ppt_w</p:attrName>
                                        </p:attrNameLst>
                                      </p:cBhvr>
                                      <p:tavLst>
                                        <p:tav tm="0">
                                          <p:val>
                                            <p:strVal val="ppt_w"/>
                                          </p:val>
                                        </p:tav>
                                        <p:tav tm="100000">
                                          <p:val>
                                            <p:fltVal val="0"/>
                                          </p:val>
                                        </p:tav>
                                      </p:tavLst>
                                    </p:anim>
                                    <p:anim calcmode="lin" valueType="num">
                                      <p:cBhvr>
                                        <p:cTn id="180" dur="2000"/>
                                        <p:tgtEl>
                                          <p:spTgt spid="24"/>
                                        </p:tgtEl>
                                        <p:attrNameLst>
                                          <p:attrName>ppt_h</p:attrName>
                                        </p:attrNameLst>
                                      </p:cBhvr>
                                      <p:tavLst>
                                        <p:tav tm="0">
                                          <p:val>
                                            <p:strVal val="ppt_h"/>
                                          </p:val>
                                        </p:tav>
                                        <p:tav tm="100000">
                                          <p:val>
                                            <p:fltVal val="0"/>
                                          </p:val>
                                        </p:tav>
                                      </p:tavLst>
                                    </p:anim>
                                    <p:anim calcmode="lin" valueType="num">
                                      <p:cBhvr>
                                        <p:cTn id="181" dur="2000"/>
                                        <p:tgtEl>
                                          <p:spTgt spid="24"/>
                                        </p:tgtEl>
                                        <p:attrNameLst>
                                          <p:attrName>ppt_x</p:attrName>
                                        </p:attrNameLst>
                                      </p:cBhvr>
                                      <p:tavLst>
                                        <p:tav tm="0">
                                          <p:val>
                                            <p:strVal val="ppt_x"/>
                                          </p:val>
                                        </p:tav>
                                        <p:tav tm="100000">
                                          <p:val>
                                            <p:fltVal val="0.5"/>
                                          </p:val>
                                        </p:tav>
                                      </p:tavLst>
                                    </p:anim>
                                    <p:anim calcmode="lin" valueType="num">
                                      <p:cBhvr>
                                        <p:cTn id="182" dur="2000"/>
                                        <p:tgtEl>
                                          <p:spTgt spid="24"/>
                                        </p:tgtEl>
                                        <p:attrNameLst>
                                          <p:attrName>ppt_y</p:attrName>
                                        </p:attrNameLst>
                                      </p:cBhvr>
                                      <p:tavLst>
                                        <p:tav tm="0">
                                          <p:val>
                                            <p:strVal val="ppt_y"/>
                                          </p:val>
                                        </p:tav>
                                        <p:tav tm="100000">
                                          <p:val>
                                            <p:fltVal val="0.5"/>
                                          </p:val>
                                        </p:tav>
                                      </p:tavLst>
                                    </p:anim>
                                    <p:set>
                                      <p:cBhvr>
                                        <p:cTn id="183" dur="1" fill="hold">
                                          <p:stCondLst>
                                            <p:cond delay="1999"/>
                                          </p:stCondLst>
                                        </p:cTn>
                                        <p:tgtEl>
                                          <p:spTgt spid="24"/>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25"/>
                                        </p:tgtEl>
                                        <p:attrNameLst>
                                          <p:attrName>ppt_w</p:attrName>
                                        </p:attrNameLst>
                                      </p:cBhvr>
                                      <p:tavLst>
                                        <p:tav tm="0">
                                          <p:val>
                                            <p:strVal val="ppt_w"/>
                                          </p:val>
                                        </p:tav>
                                        <p:tav tm="100000">
                                          <p:val>
                                            <p:fltVal val="0"/>
                                          </p:val>
                                        </p:tav>
                                      </p:tavLst>
                                    </p:anim>
                                    <p:anim calcmode="lin" valueType="num">
                                      <p:cBhvr>
                                        <p:cTn id="186" dur="2000"/>
                                        <p:tgtEl>
                                          <p:spTgt spid="25"/>
                                        </p:tgtEl>
                                        <p:attrNameLst>
                                          <p:attrName>ppt_h</p:attrName>
                                        </p:attrNameLst>
                                      </p:cBhvr>
                                      <p:tavLst>
                                        <p:tav tm="0">
                                          <p:val>
                                            <p:strVal val="ppt_h"/>
                                          </p:val>
                                        </p:tav>
                                        <p:tav tm="100000">
                                          <p:val>
                                            <p:fltVal val="0"/>
                                          </p:val>
                                        </p:tav>
                                      </p:tavLst>
                                    </p:anim>
                                    <p:anim calcmode="lin" valueType="num">
                                      <p:cBhvr>
                                        <p:cTn id="187" dur="2000"/>
                                        <p:tgtEl>
                                          <p:spTgt spid="25"/>
                                        </p:tgtEl>
                                        <p:attrNameLst>
                                          <p:attrName>ppt_x</p:attrName>
                                        </p:attrNameLst>
                                      </p:cBhvr>
                                      <p:tavLst>
                                        <p:tav tm="0">
                                          <p:val>
                                            <p:strVal val="ppt_x"/>
                                          </p:val>
                                        </p:tav>
                                        <p:tav tm="100000">
                                          <p:val>
                                            <p:fltVal val="0.5"/>
                                          </p:val>
                                        </p:tav>
                                      </p:tavLst>
                                    </p:anim>
                                    <p:anim calcmode="lin" valueType="num">
                                      <p:cBhvr>
                                        <p:cTn id="188" dur="2000"/>
                                        <p:tgtEl>
                                          <p:spTgt spid="25"/>
                                        </p:tgtEl>
                                        <p:attrNameLst>
                                          <p:attrName>ppt_y</p:attrName>
                                        </p:attrNameLst>
                                      </p:cBhvr>
                                      <p:tavLst>
                                        <p:tav tm="0">
                                          <p:val>
                                            <p:strVal val="ppt_y"/>
                                          </p:val>
                                        </p:tav>
                                        <p:tav tm="100000">
                                          <p:val>
                                            <p:fltVal val="0.5"/>
                                          </p:val>
                                        </p:tav>
                                      </p:tavLst>
                                    </p:anim>
                                    <p:set>
                                      <p:cBhvr>
                                        <p:cTn id="189" dur="1" fill="hold">
                                          <p:stCondLst>
                                            <p:cond delay="1999"/>
                                          </p:stCondLst>
                                        </p:cTn>
                                        <p:tgtEl>
                                          <p:spTgt spid="25"/>
                                        </p:tgtEl>
                                        <p:attrNameLst>
                                          <p:attrName>style.visibility</p:attrName>
                                        </p:attrNameLst>
                                      </p:cBhvr>
                                      <p:to>
                                        <p:strVal val="hidden"/>
                                      </p:to>
                                    </p:set>
                                  </p:childTnLst>
                                </p:cTn>
                              </p:par>
                              <p:par>
                                <p:cTn id="190" presetID="8" presetClass="emph" presetSubtype="0" fill="hold"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fill="hold"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fill="hold" nodeType="withEffect">
                                  <p:stCondLst>
                                    <p:cond delay="0"/>
                                  </p:stCondLst>
                                  <p:childTnLst>
                                    <p:animRot by="-21600000">
                                      <p:cBhvr>
                                        <p:cTn id="199" dur="2000" fill="hold"/>
                                        <p:tgtEl>
                                          <p:spTgt spid="17"/>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8"/>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21"/>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22"/>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23"/>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24"/>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5"/>
                                        </p:tgtEl>
                                        <p:attrNameLst>
                                          <p:attrName>r</p:attrName>
                                        </p:attrNameLst>
                                      </p:cBhvr>
                                    </p:animRo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21" presetClass="entr" presetSubtype="8"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wheel(8)">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93366">
                <a:shade val="67500"/>
                <a:satMod val="115000"/>
              </a:srgbClr>
            </a:gs>
            <a:gs pos="100000">
              <a:srgbClr val="993366">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pexels-photo-41373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gradFill flip="none" rotWithShape="1">
            <a:gsLst>
              <a:gs pos="0">
                <a:srgbClr val="009242"/>
              </a:gs>
              <a:gs pos="50000">
                <a:srgbClr val="FFC000">
                  <a:shade val="67500"/>
                  <a:satMod val="115000"/>
                </a:srgbClr>
              </a:gs>
              <a:gs pos="100000">
                <a:srgbClr val="FFC00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2884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0637084">
            <a:off x="-3752" y="19071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639158" y="19071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353571" y="19070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996481" y="19070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2639453" y="190712"/>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282363" y="190712"/>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996776" y="19071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4639686" y="19071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211222" y="19071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854132" y="19071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6568545" y="19071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211455" y="19071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190709"/>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3750" y="104796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639160" y="104796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353573" y="104796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996483" y="104796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2639455" y="104796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282365" y="104796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996778" y="104796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4639688" y="104796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211224" y="1047969"/>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854134" y="1047969"/>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6568547" y="1047967"/>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211457" y="1047967"/>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744006" y="1047965"/>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3751" y="190522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639159" y="190522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353572" y="190522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996482" y="190522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2639454" y="1905225"/>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282364" y="1905225"/>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996777" y="190522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4639687" y="190522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211223" y="190522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854133" y="190522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6568546" y="190522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211456" y="190522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744005" y="1905222"/>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3751" y="290535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639159" y="290535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353572" y="2905352"/>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996482" y="2905352"/>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2639454" y="290535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282364" y="290535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996777" y="290535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4639687" y="2905354"/>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211223" y="2905357"/>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854133" y="2905357"/>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6568546" y="2905355"/>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211456" y="2905355"/>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744005" y="2905353"/>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3752" y="390548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639158" y="390548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353571" y="390548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996481" y="3905486"/>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2639453" y="390549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282363" y="3905490"/>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996776" y="390548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4639686" y="3905488"/>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211222" y="390549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854132" y="3905491"/>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6568545" y="3905489"/>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211455" y="3905489"/>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744004" y="3905487"/>
            <a:ext cx="1403744" cy="170766"/>
          </a:xfrm>
          <a:prstGeom prst="rect">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ppt_x"/>
                                          </p:val>
                                        </p:tav>
                                        <p:tav tm="100000">
                                          <p:val>
                                            <p:strVal val="#ppt_x"/>
                                          </p:val>
                                        </p:tav>
                                      </p:tavLst>
                                    </p:anim>
                                    <p:anim calcmode="lin" valueType="num">
                                      <p:cBhvr additive="base">
                                        <p:cTn id="154" dur="2000" fill="hold"/>
                                        <p:tgtEl>
                                          <p:spTgt spid="4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ppt_x"/>
                                          </p:val>
                                        </p:tav>
                                        <p:tav tm="100000">
                                          <p:val>
                                            <p:strVal val="#ppt_x"/>
                                          </p:val>
                                        </p:tav>
                                      </p:tavLst>
                                    </p:anim>
                                    <p:anim calcmode="lin" valueType="num">
                                      <p:cBhvr additive="base">
                                        <p:cTn id="158" dur="2000" fill="hold"/>
                                        <p:tgtEl>
                                          <p:spTgt spid="41"/>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ppt_x"/>
                                          </p:val>
                                        </p:tav>
                                        <p:tav tm="100000">
                                          <p:val>
                                            <p:strVal val="#ppt_x"/>
                                          </p:val>
                                        </p:tav>
                                      </p:tavLst>
                                    </p:anim>
                                    <p:anim calcmode="lin" valueType="num">
                                      <p:cBhvr additive="base">
                                        <p:cTn id="162" dur="2000" fill="hold"/>
                                        <p:tgtEl>
                                          <p:spTgt spid="42"/>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ppt_x"/>
                                          </p:val>
                                        </p:tav>
                                        <p:tav tm="100000">
                                          <p:val>
                                            <p:strVal val="#ppt_x"/>
                                          </p:val>
                                        </p:tav>
                                      </p:tavLst>
                                    </p:anim>
                                    <p:anim calcmode="lin" valueType="num">
                                      <p:cBhvr additive="base">
                                        <p:cTn id="166" dur="2000" fill="hold"/>
                                        <p:tgtEl>
                                          <p:spTgt spid="43"/>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ppt_x"/>
                                          </p:val>
                                        </p:tav>
                                        <p:tav tm="100000">
                                          <p:val>
                                            <p:strVal val="#ppt_x"/>
                                          </p:val>
                                        </p:tav>
                                      </p:tavLst>
                                    </p:anim>
                                    <p:anim calcmode="lin" valueType="num">
                                      <p:cBhvr additive="base">
                                        <p:cTn id="170" dur="2000" fill="hold"/>
                                        <p:tgtEl>
                                          <p:spTgt spid="44"/>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ppt_x"/>
                                          </p:val>
                                        </p:tav>
                                        <p:tav tm="100000">
                                          <p:val>
                                            <p:strVal val="#ppt_x"/>
                                          </p:val>
                                        </p:tav>
                                      </p:tavLst>
                                    </p:anim>
                                    <p:anim calcmode="lin" valueType="num">
                                      <p:cBhvr additive="base">
                                        <p:cTn id="174" dur="2000" fill="hold"/>
                                        <p:tgtEl>
                                          <p:spTgt spid="45"/>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ppt_x"/>
                                          </p:val>
                                        </p:tav>
                                        <p:tav tm="100000">
                                          <p:val>
                                            <p:strVal val="#ppt_x"/>
                                          </p:val>
                                        </p:tav>
                                      </p:tavLst>
                                    </p:anim>
                                    <p:anim calcmode="lin" valueType="num">
                                      <p:cBhvr additive="base">
                                        <p:cTn id="178" dur="2000" fill="hold"/>
                                        <p:tgtEl>
                                          <p:spTgt spid="46"/>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ppt_x"/>
                                          </p:val>
                                        </p:tav>
                                        <p:tav tm="100000">
                                          <p:val>
                                            <p:strVal val="#ppt_x"/>
                                          </p:val>
                                        </p:tav>
                                      </p:tavLst>
                                    </p:anim>
                                    <p:anim calcmode="lin" valueType="num">
                                      <p:cBhvr additive="base">
                                        <p:cTn id="182" dur="2000" fill="hold"/>
                                        <p:tgtEl>
                                          <p:spTgt spid="47"/>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ppt_x"/>
                                          </p:val>
                                        </p:tav>
                                        <p:tav tm="100000">
                                          <p:val>
                                            <p:strVal val="#ppt_x"/>
                                          </p:val>
                                        </p:tav>
                                      </p:tavLst>
                                    </p:anim>
                                    <p:anim calcmode="lin" valueType="num">
                                      <p:cBhvr additive="base">
                                        <p:cTn id="186" dur="2000" fill="hold"/>
                                        <p:tgtEl>
                                          <p:spTgt spid="48"/>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ppt_x"/>
                                          </p:val>
                                        </p:tav>
                                        <p:tav tm="100000">
                                          <p:val>
                                            <p:strVal val="#ppt_x"/>
                                          </p:val>
                                        </p:tav>
                                      </p:tavLst>
                                    </p:anim>
                                    <p:anim calcmode="lin" valueType="num">
                                      <p:cBhvr additive="base">
                                        <p:cTn id="190" dur="2000" fill="hold"/>
                                        <p:tgtEl>
                                          <p:spTgt spid="49"/>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ppt_x"/>
                                          </p:val>
                                        </p:tav>
                                        <p:tav tm="100000">
                                          <p:val>
                                            <p:strVal val="#ppt_x"/>
                                          </p:val>
                                        </p:tav>
                                      </p:tavLst>
                                    </p:anim>
                                    <p:anim calcmode="lin" valueType="num">
                                      <p:cBhvr additive="base">
                                        <p:cTn id="194" dur="2000" fill="hold"/>
                                        <p:tgtEl>
                                          <p:spTgt spid="50"/>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ppt_x"/>
                                          </p:val>
                                        </p:tav>
                                        <p:tav tm="100000">
                                          <p:val>
                                            <p:strVal val="#ppt_x"/>
                                          </p:val>
                                        </p:tav>
                                      </p:tavLst>
                                    </p:anim>
                                    <p:anim calcmode="lin" valueType="num">
                                      <p:cBhvr additive="base">
                                        <p:cTn id="198" dur="2000" fill="hold"/>
                                        <p:tgtEl>
                                          <p:spTgt spid="51"/>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ppt_x"/>
                                          </p:val>
                                        </p:tav>
                                        <p:tav tm="100000">
                                          <p:val>
                                            <p:strVal val="#ppt_x"/>
                                          </p:val>
                                        </p:tav>
                                      </p:tavLst>
                                    </p:anim>
                                    <p:anim calcmode="lin" valueType="num">
                                      <p:cBhvr additive="base">
                                        <p:cTn id="202" dur="2000" fill="hold"/>
                                        <p:tgtEl>
                                          <p:spTgt spid="52"/>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ppt_x"/>
                                          </p:val>
                                        </p:tav>
                                        <p:tav tm="100000">
                                          <p:val>
                                            <p:strVal val="#ppt_x"/>
                                          </p:val>
                                        </p:tav>
                                      </p:tavLst>
                                    </p:anim>
                                    <p:anim calcmode="lin" valueType="num">
                                      <p:cBhvr additive="base">
                                        <p:cTn id="206" dur="2000" fill="hold"/>
                                        <p:tgtEl>
                                          <p:spTgt spid="53"/>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ppt_x"/>
                                          </p:val>
                                        </p:tav>
                                        <p:tav tm="100000">
                                          <p:val>
                                            <p:strVal val="#ppt_x"/>
                                          </p:val>
                                        </p:tav>
                                      </p:tavLst>
                                    </p:anim>
                                    <p:anim calcmode="lin" valueType="num">
                                      <p:cBhvr additive="base">
                                        <p:cTn id="210" dur="2000" fill="hold"/>
                                        <p:tgtEl>
                                          <p:spTgt spid="54"/>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ppt_x"/>
                                          </p:val>
                                        </p:tav>
                                        <p:tav tm="100000">
                                          <p:val>
                                            <p:strVal val="#ppt_x"/>
                                          </p:val>
                                        </p:tav>
                                      </p:tavLst>
                                    </p:anim>
                                    <p:anim calcmode="lin" valueType="num">
                                      <p:cBhvr additive="base">
                                        <p:cTn id="214" dur="2000" fill="hold"/>
                                        <p:tgtEl>
                                          <p:spTgt spid="55"/>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6"/>
                                        </p:tgtEl>
                                        <p:attrNameLst>
                                          <p:attrName>style.visibility</p:attrName>
                                        </p:attrNameLst>
                                      </p:cBhvr>
                                      <p:to>
                                        <p:strVal val="visible"/>
                                      </p:to>
                                    </p:set>
                                    <p:anim calcmode="lin" valueType="num">
                                      <p:cBhvr additive="base">
                                        <p:cTn id="217" dur="2000" fill="hold"/>
                                        <p:tgtEl>
                                          <p:spTgt spid="56"/>
                                        </p:tgtEl>
                                        <p:attrNameLst>
                                          <p:attrName>ppt_x</p:attrName>
                                        </p:attrNameLst>
                                      </p:cBhvr>
                                      <p:tavLst>
                                        <p:tav tm="0">
                                          <p:val>
                                            <p:strVal val="#ppt_x"/>
                                          </p:val>
                                        </p:tav>
                                        <p:tav tm="100000">
                                          <p:val>
                                            <p:strVal val="#ppt_x"/>
                                          </p:val>
                                        </p:tav>
                                      </p:tavLst>
                                    </p:anim>
                                    <p:anim calcmode="lin" valueType="num">
                                      <p:cBhvr additive="base">
                                        <p:cTn id="218" dur="2000" fill="hold"/>
                                        <p:tgtEl>
                                          <p:spTgt spid="56"/>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7"/>
                                        </p:tgtEl>
                                        <p:attrNameLst>
                                          <p:attrName>style.visibility</p:attrName>
                                        </p:attrNameLst>
                                      </p:cBhvr>
                                      <p:to>
                                        <p:strVal val="visible"/>
                                      </p:to>
                                    </p:set>
                                    <p:anim calcmode="lin" valueType="num">
                                      <p:cBhvr additive="base">
                                        <p:cTn id="221" dur="2000" fill="hold"/>
                                        <p:tgtEl>
                                          <p:spTgt spid="57"/>
                                        </p:tgtEl>
                                        <p:attrNameLst>
                                          <p:attrName>ppt_x</p:attrName>
                                        </p:attrNameLst>
                                      </p:cBhvr>
                                      <p:tavLst>
                                        <p:tav tm="0">
                                          <p:val>
                                            <p:strVal val="#ppt_x"/>
                                          </p:val>
                                        </p:tav>
                                        <p:tav tm="100000">
                                          <p:val>
                                            <p:strVal val="#ppt_x"/>
                                          </p:val>
                                        </p:tav>
                                      </p:tavLst>
                                    </p:anim>
                                    <p:anim calcmode="lin" valueType="num">
                                      <p:cBhvr additive="base">
                                        <p:cTn id="222" dur="2000" fill="hold"/>
                                        <p:tgtEl>
                                          <p:spTgt spid="57"/>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8"/>
                                        </p:tgtEl>
                                        <p:attrNameLst>
                                          <p:attrName>style.visibility</p:attrName>
                                        </p:attrNameLst>
                                      </p:cBhvr>
                                      <p:to>
                                        <p:strVal val="visible"/>
                                      </p:to>
                                    </p:set>
                                    <p:anim calcmode="lin" valueType="num">
                                      <p:cBhvr additive="base">
                                        <p:cTn id="225" dur="2000" fill="hold"/>
                                        <p:tgtEl>
                                          <p:spTgt spid="58"/>
                                        </p:tgtEl>
                                        <p:attrNameLst>
                                          <p:attrName>ppt_x</p:attrName>
                                        </p:attrNameLst>
                                      </p:cBhvr>
                                      <p:tavLst>
                                        <p:tav tm="0">
                                          <p:val>
                                            <p:strVal val="#ppt_x"/>
                                          </p:val>
                                        </p:tav>
                                        <p:tav tm="100000">
                                          <p:val>
                                            <p:strVal val="#ppt_x"/>
                                          </p:val>
                                        </p:tav>
                                      </p:tavLst>
                                    </p:anim>
                                    <p:anim calcmode="lin" valueType="num">
                                      <p:cBhvr additive="base">
                                        <p:cTn id="226" dur="2000" fill="hold"/>
                                        <p:tgtEl>
                                          <p:spTgt spid="58"/>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9"/>
                                        </p:tgtEl>
                                        <p:attrNameLst>
                                          <p:attrName>style.visibility</p:attrName>
                                        </p:attrNameLst>
                                      </p:cBhvr>
                                      <p:to>
                                        <p:strVal val="visible"/>
                                      </p:to>
                                    </p:set>
                                    <p:anim calcmode="lin" valueType="num">
                                      <p:cBhvr additive="base">
                                        <p:cTn id="229" dur="2000" fill="hold"/>
                                        <p:tgtEl>
                                          <p:spTgt spid="59"/>
                                        </p:tgtEl>
                                        <p:attrNameLst>
                                          <p:attrName>ppt_x</p:attrName>
                                        </p:attrNameLst>
                                      </p:cBhvr>
                                      <p:tavLst>
                                        <p:tav tm="0">
                                          <p:val>
                                            <p:strVal val="#ppt_x"/>
                                          </p:val>
                                        </p:tav>
                                        <p:tav tm="100000">
                                          <p:val>
                                            <p:strVal val="#ppt_x"/>
                                          </p:val>
                                        </p:tav>
                                      </p:tavLst>
                                    </p:anim>
                                    <p:anim calcmode="lin" valueType="num">
                                      <p:cBhvr additive="base">
                                        <p:cTn id="230" dur="2000" fill="hold"/>
                                        <p:tgtEl>
                                          <p:spTgt spid="59"/>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2000" fill="hold"/>
                                        <p:tgtEl>
                                          <p:spTgt spid="60"/>
                                        </p:tgtEl>
                                        <p:attrNameLst>
                                          <p:attrName>ppt_x</p:attrName>
                                        </p:attrNameLst>
                                      </p:cBhvr>
                                      <p:tavLst>
                                        <p:tav tm="0">
                                          <p:val>
                                            <p:strVal val="#ppt_x"/>
                                          </p:val>
                                        </p:tav>
                                        <p:tav tm="100000">
                                          <p:val>
                                            <p:strVal val="#ppt_x"/>
                                          </p:val>
                                        </p:tav>
                                      </p:tavLst>
                                    </p:anim>
                                    <p:anim calcmode="lin" valueType="num">
                                      <p:cBhvr additive="base">
                                        <p:cTn id="234" dur="2000" fill="hold"/>
                                        <p:tgtEl>
                                          <p:spTgt spid="60"/>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2000" fill="hold"/>
                                        <p:tgtEl>
                                          <p:spTgt spid="61"/>
                                        </p:tgtEl>
                                        <p:attrNameLst>
                                          <p:attrName>ppt_x</p:attrName>
                                        </p:attrNameLst>
                                      </p:cBhvr>
                                      <p:tavLst>
                                        <p:tav tm="0">
                                          <p:val>
                                            <p:strVal val="#ppt_x"/>
                                          </p:val>
                                        </p:tav>
                                        <p:tav tm="100000">
                                          <p:val>
                                            <p:strVal val="#ppt_x"/>
                                          </p:val>
                                        </p:tav>
                                      </p:tavLst>
                                    </p:anim>
                                    <p:anim calcmode="lin" valueType="num">
                                      <p:cBhvr additive="base">
                                        <p:cTn id="238" dur="2000" fill="hold"/>
                                        <p:tgtEl>
                                          <p:spTgt spid="61"/>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2000" fill="hold"/>
                                        <p:tgtEl>
                                          <p:spTgt spid="62"/>
                                        </p:tgtEl>
                                        <p:attrNameLst>
                                          <p:attrName>ppt_x</p:attrName>
                                        </p:attrNameLst>
                                      </p:cBhvr>
                                      <p:tavLst>
                                        <p:tav tm="0">
                                          <p:val>
                                            <p:strVal val="#ppt_x"/>
                                          </p:val>
                                        </p:tav>
                                        <p:tav tm="100000">
                                          <p:val>
                                            <p:strVal val="#ppt_x"/>
                                          </p:val>
                                        </p:tav>
                                      </p:tavLst>
                                    </p:anim>
                                    <p:anim calcmode="lin" valueType="num">
                                      <p:cBhvr additive="base">
                                        <p:cTn id="242" dur="2000" fill="hold"/>
                                        <p:tgtEl>
                                          <p:spTgt spid="62"/>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2000" fill="hold"/>
                                        <p:tgtEl>
                                          <p:spTgt spid="63"/>
                                        </p:tgtEl>
                                        <p:attrNameLst>
                                          <p:attrName>ppt_x</p:attrName>
                                        </p:attrNameLst>
                                      </p:cBhvr>
                                      <p:tavLst>
                                        <p:tav tm="0">
                                          <p:val>
                                            <p:strVal val="#ppt_x"/>
                                          </p:val>
                                        </p:tav>
                                        <p:tav tm="100000">
                                          <p:val>
                                            <p:strVal val="#ppt_x"/>
                                          </p:val>
                                        </p:tav>
                                      </p:tavLst>
                                    </p:anim>
                                    <p:anim calcmode="lin" valueType="num">
                                      <p:cBhvr additive="base">
                                        <p:cTn id="246" dur="2000" fill="hold"/>
                                        <p:tgtEl>
                                          <p:spTgt spid="63"/>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2000" fill="hold"/>
                                        <p:tgtEl>
                                          <p:spTgt spid="64"/>
                                        </p:tgtEl>
                                        <p:attrNameLst>
                                          <p:attrName>ppt_x</p:attrName>
                                        </p:attrNameLst>
                                      </p:cBhvr>
                                      <p:tavLst>
                                        <p:tav tm="0">
                                          <p:val>
                                            <p:strVal val="#ppt_x"/>
                                          </p:val>
                                        </p:tav>
                                        <p:tav tm="100000">
                                          <p:val>
                                            <p:strVal val="#ppt_x"/>
                                          </p:val>
                                        </p:tav>
                                      </p:tavLst>
                                    </p:anim>
                                    <p:anim calcmode="lin" valueType="num">
                                      <p:cBhvr additive="base">
                                        <p:cTn id="250" dur="2000" fill="hold"/>
                                        <p:tgtEl>
                                          <p:spTgt spid="64"/>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2000" fill="hold"/>
                                        <p:tgtEl>
                                          <p:spTgt spid="65"/>
                                        </p:tgtEl>
                                        <p:attrNameLst>
                                          <p:attrName>ppt_x</p:attrName>
                                        </p:attrNameLst>
                                      </p:cBhvr>
                                      <p:tavLst>
                                        <p:tav tm="0">
                                          <p:val>
                                            <p:strVal val="#ppt_x"/>
                                          </p:val>
                                        </p:tav>
                                        <p:tav tm="100000">
                                          <p:val>
                                            <p:strVal val="#ppt_x"/>
                                          </p:val>
                                        </p:tav>
                                      </p:tavLst>
                                    </p:anim>
                                    <p:anim calcmode="lin" valueType="num">
                                      <p:cBhvr additive="base">
                                        <p:cTn id="254" dur="2000" fill="hold"/>
                                        <p:tgtEl>
                                          <p:spTgt spid="65"/>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2000" fill="hold"/>
                                        <p:tgtEl>
                                          <p:spTgt spid="66"/>
                                        </p:tgtEl>
                                        <p:attrNameLst>
                                          <p:attrName>ppt_x</p:attrName>
                                        </p:attrNameLst>
                                      </p:cBhvr>
                                      <p:tavLst>
                                        <p:tav tm="0">
                                          <p:val>
                                            <p:strVal val="#ppt_x"/>
                                          </p:val>
                                        </p:tav>
                                        <p:tav tm="100000">
                                          <p:val>
                                            <p:strVal val="#ppt_x"/>
                                          </p:val>
                                        </p:tav>
                                      </p:tavLst>
                                    </p:anim>
                                    <p:anim calcmode="lin" valueType="num">
                                      <p:cBhvr additive="base">
                                        <p:cTn id="258" dur="2000" fill="hold"/>
                                        <p:tgtEl>
                                          <p:spTgt spid="66"/>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2000" fill="hold"/>
                                        <p:tgtEl>
                                          <p:spTgt spid="67"/>
                                        </p:tgtEl>
                                        <p:attrNameLst>
                                          <p:attrName>ppt_x</p:attrName>
                                        </p:attrNameLst>
                                      </p:cBhvr>
                                      <p:tavLst>
                                        <p:tav tm="0">
                                          <p:val>
                                            <p:strVal val="#ppt_x"/>
                                          </p:val>
                                        </p:tav>
                                        <p:tav tm="100000">
                                          <p:val>
                                            <p:strVal val="#ppt_x"/>
                                          </p:val>
                                        </p:tav>
                                      </p:tavLst>
                                    </p:anim>
                                    <p:anim calcmode="lin" valueType="num">
                                      <p:cBhvr additive="base">
                                        <p:cTn id="262" dur="2000" fill="hold"/>
                                        <p:tgtEl>
                                          <p:spTgt spid="67"/>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8"/>
                                        </p:tgtEl>
                                        <p:attrNameLst>
                                          <p:attrName>style.visibility</p:attrName>
                                        </p:attrNameLst>
                                      </p:cBhvr>
                                      <p:to>
                                        <p:strVal val="visible"/>
                                      </p:to>
                                    </p:set>
                                    <p:anim calcmode="lin" valueType="num">
                                      <p:cBhvr additive="base">
                                        <p:cTn id="265" dur="2000" fill="hold"/>
                                        <p:tgtEl>
                                          <p:spTgt spid="68"/>
                                        </p:tgtEl>
                                        <p:attrNameLst>
                                          <p:attrName>ppt_x</p:attrName>
                                        </p:attrNameLst>
                                      </p:cBhvr>
                                      <p:tavLst>
                                        <p:tav tm="0">
                                          <p:val>
                                            <p:strVal val="#ppt_x"/>
                                          </p:val>
                                        </p:tav>
                                        <p:tav tm="100000">
                                          <p:val>
                                            <p:strVal val="#ppt_x"/>
                                          </p:val>
                                        </p:tav>
                                      </p:tavLst>
                                    </p:anim>
                                    <p:anim calcmode="lin" valueType="num">
                                      <p:cBhvr additive="base">
                                        <p:cTn id="266" dur="2000" fill="hold"/>
                                        <p:tgtEl>
                                          <p:spTgt spid="68"/>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
                                        </p:tgtEl>
                                        <p:attrNameLst>
                                          <p:attrName>style.visibility</p:attrName>
                                        </p:attrNameLst>
                                      </p:cBhvr>
                                      <p:to>
                                        <p:strVal val="visible"/>
                                      </p:to>
                                    </p:set>
                                    <p:animEffect transition="in" filter="blinds(vertical)">
                                      <p:cBhvr>
                                        <p:cTn id="269" dur="2000"/>
                                        <p:tgtEl>
                                          <p:spTgt spid="4"/>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5"/>
                                        </p:tgtEl>
                                        <p:attrNameLst>
                                          <p:attrName>style.visibility</p:attrName>
                                        </p:attrNameLst>
                                      </p:cBhvr>
                                      <p:to>
                                        <p:strVal val="visible"/>
                                      </p:to>
                                    </p:set>
                                    <p:animEffect transition="in" filter="blinds(vertical)">
                                      <p:cBhvr>
                                        <p:cTn id="272" dur="2000"/>
                                        <p:tgtEl>
                                          <p:spTgt spid="5"/>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6"/>
                                        </p:tgtEl>
                                        <p:attrNameLst>
                                          <p:attrName>style.visibility</p:attrName>
                                        </p:attrNameLst>
                                      </p:cBhvr>
                                      <p:to>
                                        <p:strVal val="visible"/>
                                      </p:to>
                                    </p:set>
                                    <p:animEffect transition="in" filter="blinds(vertical)">
                                      <p:cBhvr>
                                        <p:cTn id="275" dur="2000"/>
                                        <p:tgtEl>
                                          <p:spTgt spid="6"/>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7"/>
                                        </p:tgtEl>
                                        <p:attrNameLst>
                                          <p:attrName>style.visibility</p:attrName>
                                        </p:attrNameLst>
                                      </p:cBhvr>
                                      <p:to>
                                        <p:strVal val="visible"/>
                                      </p:to>
                                    </p:set>
                                    <p:animEffect transition="in" filter="blinds(vertical)">
                                      <p:cBhvr>
                                        <p:cTn id="278" dur="2000"/>
                                        <p:tgtEl>
                                          <p:spTgt spid="7"/>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8"/>
                                        </p:tgtEl>
                                        <p:attrNameLst>
                                          <p:attrName>style.visibility</p:attrName>
                                        </p:attrNameLst>
                                      </p:cBhvr>
                                      <p:to>
                                        <p:strVal val="visible"/>
                                      </p:to>
                                    </p:set>
                                    <p:animEffect transition="in" filter="blinds(vertical)">
                                      <p:cBhvr>
                                        <p:cTn id="281" dur="2000"/>
                                        <p:tgtEl>
                                          <p:spTgt spid="8"/>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9"/>
                                        </p:tgtEl>
                                        <p:attrNameLst>
                                          <p:attrName>style.visibility</p:attrName>
                                        </p:attrNameLst>
                                      </p:cBhvr>
                                      <p:to>
                                        <p:strVal val="visible"/>
                                      </p:to>
                                    </p:set>
                                    <p:animEffect transition="in" filter="blinds(vertical)">
                                      <p:cBhvr>
                                        <p:cTn id="284" dur="2000"/>
                                        <p:tgtEl>
                                          <p:spTgt spid="9"/>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0"/>
                                        </p:tgtEl>
                                        <p:attrNameLst>
                                          <p:attrName>style.visibility</p:attrName>
                                        </p:attrNameLst>
                                      </p:cBhvr>
                                      <p:to>
                                        <p:strVal val="visible"/>
                                      </p:to>
                                    </p:set>
                                    <p:animEffect transition="in" filter="blinds(vertical)">
                                      <p:cBhvr>
                                        <p:cTn id="287" dur="2000"/>
                                        <p:tgtEl>
                                          <p:spTgt spid="10"/>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1"/>
                                        </p:tgtEl>
                                        <p:attrNameLst>
                                          <p:attrName>style.visibility</p:attrName>
                                        </p:attrNameLst>
                                      </p:cBhvr>
                                      <p:to>
                                        <p:strVal val="visible"/>
                                      </p:to>
                                    </p:set>
                                    <p:animEffect transition="in" filter="blinds(vertical)">
                                      <p:cBhvr>
                                        <p:cTn id="290" dur="2000"/>
                                        <p:tgtEl>
                                          <p:spTgt spid="1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2"/>
                                        </p:tgtEl>
                                        <p:attrNameLst>
                                          <p:attrName>style.visibility</p:attrName>
                                        </p:attrNameLst>
                                      </p:cBhvr>
                                      <p:to>
                                        <p:strVal val="visible"/>
                                      </p:to>
                                    </p:set>
                                    <p:animEffect transition="in" filter="blinds(vertical)">
                                      <p:cBhvr>
                                        <p:cTn id="293" dur="2000"/>
                                        <p:tgtEl>
                                          <p:spTgt spid="12"/>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3"/>
                                        </p:tgtEl>
                                        <p:attrNameLst>
                                          <p:attrName>style.visibility</p:attrName>
                                        </p:attrNameLst>
                                      </p:cBhvr>
                                      <p:to>
                                        <p:strVal val="visible"/>
                                      </p:to>
                                    </p:set>
                                    <p:animEffect transition="in" filter="blinds(vertical)">
                                      <p:cBhvr>
                                        <p:cTn id="296" dur="2000"/>
                                        <p:tgtEl>
                                          <p:spTgt spid="13"/>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4"/>
                                        </p:tgtEl>
                                        <p:attrNameLst>
                                          <p:attrName>style.visibility</p:attrName>
                                        </p:attrNameLst>
                                      </p:cBhvr>
                                      <p:to>
                                        <p:strVal val="visible"/>
                                      </p:to>
                                    </p:set>
                                    <p:animEffect transition="in" filter="blinds(vertical)">
                                      <p:cBhvr>
                                        <p:cTn id="299" dur="2000"/>
                                        <p:tgtEl>
                                          <p:spTgt spid="14"/>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5"/>
                                        </p:tgtEl>
                                        <p:attrNameLst>
                                          <p:attrName>style.visibility</p:attrName>
                                        </p:attrNameLst>
                                      </p:cBhvr>
                                      <p:to>
                                        <p:strVal val="visible"/>
                                      </p:to>
                                    </p:set>
                                    <p:animEffect transition="in" filter="blinds(vertical)">
                                      <p:cBhvr>
                                        <p:cTn id="302" dur="2000"/>
                                        <p:tgtEl>
                                          <p:spTgt spid="15"/>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6"/>
                                        </p:tgtEl>
                                        <p:attrNameLst>
                                          <p:attrName>style.visibility</p:attrName>
                                        </p:attrNameLst>
                                      </p:cBhvr>
                                      <p:to>
                                        <p:strVal val="visible"/>
                                      </p:to>
                                    </p:set>
                                    <p:animEffect transition="in" filter="blinds(vertical)">
                                      <p:cBhvr>
                                        <p:cTn id="305" dur="2000"/>
                                        <p:tgtEl>
                                          <p:spTgt spid="16"/>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7"/>
                                        </p:tgtEl>
                                        <p:attrNameLst>
                                          <p:attrName>style.visibility</p:attrName>
                                        </p:attrNameLst>
                                      </p:cBhvr>
                                      <p:to>
                                        <p:strVal val="visible"/>
                                      </p:to>
                                    </p:set>
                                    <p:animEffect transition="in" filter="blinds(vertical)">
                                      <p:cBhvr>
                                        <p:cTn id="308" dur="2000"/>
                                        <p:tgtEl>
                                          <p:spTgt spid="17"/>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8"/>
                                        </p:tgtEl>
                                        <p:attrNameLst>
                                          <p:attrName>style.visibility</p:attrName>
                                        </p:attrNameLst>
                                      </p:cBhvr>
                                      <p:to>
                                        <p:strVal val="visible"/>
                                      </p:to>
                                    </p:set>
                                    <p:animEffect transition="in" filter="blinds(vertical)">
                                      <p:cBhvr>
                                        <p:cTn id="311" dur="2000"/>
                                        <p:tgtEl>
                                          <p:spTgt spid="18"/>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9"/>
                                        </p:tgtEl>
                                        <p:attrNameLst>
                                          <p:attrName>style.visibility</p:attrName>
                                        </p:attrNameLst>
                                      </p:cBhvr>
                                      <p:to>
                                        <p:strVal val="visible"/>
                                      </p:to>
                                    </p:set>
                                    <p:animEffect transition="in" filter="blinds(vertical)">
                                      <p:cBhvr>
                                        <p:cTn id="314" dur="2000"/>
                                        <p:tgtEl>
                                          <p:spTgt spid="19"/>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20"/>
                                        </p:tgtEl>
                                        <p:attrNameLst>
                                          <p:attrName>style.visibility</p:attrName>
                                        </p:attrNameLst>
                                      </p:cBhvr>
                                      <p:to>
                                        <p:strVal val="visible"/>
                                      </p:to>
                                    </p:set>
                                    <p:animEffect transition="in" filter="blinds(vertical)">
                                      <p:cBhvr>
                                        <p:cTn id="317" dur="2000"/>
                                        <p:tgtEl>
                                          <p:spTgt spid="20"/>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1"/>
                                        </p:tgtEl>
                                        <p:attrNameLst>
                                          <p:attrName>style.visibility</p:attrName>
                                        </p:attrNameLst>
                                      </p:cBhvr>
                                      <p:to>
                                        <p:strVal val="visible"/>
                                      </p:to>
                                    </p:set>
                                    <p:animEffect transition="in" filter="blinds(vertical)">
                                      <p:cBhvr>
                                        <p:cTn id="320" dur="2000"/>
                                        <p:tgtEl>
                                          <p:spTgt spid="2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2"/>
                                        </p:tgtEl>
                                        <p:attrNameLst>
                                          <p:attrName>style.visibility</p:attrName>
                                        </p:attrNameLst>
                                      </p:cBhvr>
                                      <p:to>
                                        <p:strVal val="visible"/>
                                      </p:to>
                                    </p:set>
                                    <p:animEffect transition="in" filter="blinds(vertical)">
                                      <p:cBhvr>
                                        <p:cTn id="323" dur="2000"/>
                                        <p:tgtEl>
                                          <p:spTgt spid="22"/>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3"/>
                                        </p:tgtEl>
                                        <p:attrNameLst>
                                          <p:attrName>style.visibility</p:attrName>
                                        </p:attrNameLst>
                                      </p:cBhvr>
                                      <p:to>
                                        <p:strVal val="visible"/>
                                      </p:to>
                                    </p:set>
                                    <p:animEffect transition="in" filter="blinds(vertical)">
                                      <p:cBhvr>
                                        <p:cTn id="326" dur="2000"/>
                                        <p:tgtEl>
                                          <p:spTgt spid="23"/>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4"/>
                                        </p:tgtEl>
                                        <p:attrNameLst>
                                          <p:attrName>style.visibility</p:attrName>
                                        </p:attrNameLst>
                                      </p:cBhvr>
                                      <p:to>
                                        <p:strVal val="visible"/>
                                      </p:to>
                                    </p:set>
                                    <p:animEffect transition="in" filter="blinds(vertical)">
                                      <p:cBhvr>
                                        <p:cTn id="329" dur="2000"/>
                                        <p:tgtEl>
                                          <p:spTgt spid="24"/>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5"/>
                                        </p:tgtEl>
                                        <p:attrNameLst>
                                          <p:attrName>style.visibility</p:attrName>
                                        </p:attrNameLst>
                                      </p:cBhvr>
                                      <p:to>
                                        <p:strVal val="visible"/>
                                      </p:to>
                                    </p:set>
                                    <p:animEffect transition="in" filter="blinds(vertical)">
                                      <p:cBhvr>
                                        <p:cTn id="332" dur="2000"/>
                                        <p:tgtEl>
                                          <p:spTgt spid="25"/>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6"/>
                                        </p:tgtEl>
                                        <p:attrNameLst>
                                          <p:attrName>style.visibility</p:attrName>
                                        </p:attrNameLst>
                                      </p:cBhvr>
                                      <p:to>
                                        <p:strVal val="visible"/>
                                      </p:to>
                                    </p:set>
                                    <p:animEffect transition="in" filter="blinds(vertical)">
                                      <p:cBhvr>
                                        <p:cTn id="335" dur="2000"/>
                                        <p:tgtEl>
                                          <p:spTgt spid="26"/>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7"/>
                                        </p:tgtEl>
                                        <p:attrNameLst>
                                          <p:attrName>style.visibility</p:attrName>
                                        </p:attrNameLst>
                                      </p:cBhvr>
                                      <p:to>
                                        <p:strVal val="visible"/>
                                      </p:to>
                                    </p:set>
                                    <p:animEffect transition="in" filter="blinds(vertical)">
                                      <p:cBhvr>
                                        <p:cTn id="338" dur="2000"/>
                                        <p:tgtEl>
                                          <p:spTgt spid="27"/>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8"/>
                                        </p:tgtEl>
                                        <p:attrNameLst>
                                          <p:attrName>style.visibility</p:attrName>
                                        </p:attrNameLst>
                                      </p:cBhvr>
                                      <p:to>
                                        <p:strVal val="visible"/>
                                      </p:to>
                                    </p:set>
                                    <p:animEffect transition="in" filter="blinds(vertical)">
                                      <p:cBhvr>
                                        <p:cTn id="341" dur="2000"/>
                                        <p:tgtEl>
                                          <p:spTgt spid="28"/>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9"/>
                                        </p:tgtEl>
                                        <p:attrNameLst>
                                          <p:attrName>style.visibility</p:attrName>
                                        </p:attrNameLst>
                                      </p:cBhvr>
                                      <p:to>
                                        <p:strVal val="visible"/>
                                      </p:to>
                                    </p:set>
                                    <p:animEffect transition="in" filter="blinds(vertical)">
                                      <p:cBhvr>
                                        <p:cTn id="344" dur="2000"/>
                                        <p:tgtEl>
                                          <p:spTgt spid="29"/>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30"/>
                                        </p:tgtEl>
                                        <p:attrNameLst>
                                          <p:attrName>style.visibility</p:attrName>
                                        </p:attrNameLst>
                                      </p:cBhvr>
                                      <p:to>
                                        <p:strVal val="visible"/>
                                      </p:to>
                                    </p:set>
                                    <p:animEffect transition="in" filter="blinds(vertical)">
                                      <p:cBhvr>
                                        <p:cTn id="347" dur="2000"/>
                                        <p:tgtEl>
                                          <p:spTgt spid="30"/>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1"/>
                                        </p:tgtEl>
                                        <p:attrNameLst>
                                          <p:attrName>style.visibility</p:attrName>
                                        </p:attrNameLst>
                                      </p:cBhvr>
                                      <p:to>
                                        <p:strVal val="visible"/>
                                      </p:to>
                                    </p:set>
                                    <p:animEffect transition="in" filter="blinds(vertical)">
                                      <p:cBhvr>
                                        <p:cTn id="350" dur="2000"/>
                                        <p:tgtEl>
                                          <p:spTgt spid="31"/>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2"/>
                                        </p:tgtEl>
                                        <p:attrNameLst>
                                          <p:attrName>style.visibility</p:attrName>
                                        </p:attrNameLst>
                                      </p:cBhvr>
                                      <p:to>
                                        <p:strVal val="visible"/>
                                      </p:to>
                                    </p:set>
                                    <p:animEffect transition="in" filter="blinds(vertical)">
                                      <p:cBhvr>
                                        <p:cTn id="353" dur="2000"/>
                                        <p:tgtEl>
                                          <p:spTgt spid="32"/>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3"/>
                                        </p:tgtEl>
                                        <p:attrNameLst>
                                          <p:attrName>style.visibility</p:attrName>
                                        </p:attrNameLst>
                                      </p:cBhvr>
                                      <p:to>
                                        <p:strVal val="visible"/>
                                      </p:to>
                                    </p:set>
                                    <p:animEffect transition="in" filter="blinds(vertical)">
                                      <p:cBhvr>
                                        <p:cTn id="356" dur="2000"/>
                                        <p:tgtEl>
                                          <p:spTgt spid="33"/>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4"/>
                                        </p:tgtEl>
                                        <p:attrNameLst>
                                          <p:attrName>style.visibility</p:attrName>
                                        </p:attrNameLst>
                                      </p:cBhvr>
                                      <p:to>
                                        <p:strVal val="visible"/>
                                      </p:to>
                                    </p:set>
                                    <p:animEffect transition="in" filter="blinds(vertical)">
                                      <p:cBhvr>
                                        <p:cTn id="359" dur="2000"/>
                                        <p:tgtEl>
                                          <p:spTgt spid="34"/>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5"/>
                                        </p:tgtEl>
                                        <p:attrNameLst>
                                          <p:attrName>style.visibility</p:attrName>
                                        </p:attrNameLst>
                                      </p:cBhvr>
                                      <p:to>
                                        <p:strVal val="visible"/>
                                      </p:to>
                                    </p:set>
                                    <p:animEffect transition="in" filter="blinds(vertical)">
                                      <p:cBhvr>
                                        <p:cTn id="362" dur="2000"/>
                                        <p:tgtEl>
                                          <p:spTgt spid="35"/>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6"/>
                                        </p:tgtEl>
                                        <p:attrNameLst>
                                          <p:attrName>style.visibility</p:attrName>
                                        </p:attrNameLst>
                                      </p:cBhvr>
                                      <p:to>
                                        <p:strVal val="visible"/>
                                      </p:to>
                                    </p:set>
                                    <p:animEffect transition="in" filter="blinds(vertical)">
                                      <p:cBhvr>
                                        <p:cTn id="365" dur="2000"/>
                                        <p:tgtEl>
                                          <p:spTgt spid="36"/>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7"/>
                                        </p:tgtEl>
                                        <p:attrNameLst>
                                          <p:attrName>style.visibility</p:attrName>
                                        </p:attrNameLst>
                                      </p:cBhvr>
                                      <p:to>
                                        <p:strVal val="visible"/>
                                      </p:to>
                                    </p:set>
                                    <p:animEffect transition="in" filter="blinds(vertical)">
                                      <p:cBhvr>
                                        <p:cTn id="368" dur="2000"/>
                                        <p:tgtEl>
                                          <p:spTgt spid="37"/>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8"/>
                                        </p:tgtEl>
                                        <p:attrNameLst>
                                          <p:attrName>style.visibility</p:attrName>
                                        </p:attrNameLst>
                                      </p:cBhvr>
                                      <p:to>
                                        <p:strVal val="visible"/>
                                      </p:to>
                                    </p:set>
                                    <p:animEffect transition="in" filter="blinds(vertical)">
                                      <p:cBhvr>
                                        <p:cTn id="371" dur="2000"/>
                                        <p:tgtEl>
                                          <p:spTgt spid="38"/>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9"/>
                                        </p:tgtEl>
                                        <p:attrNameLst>
                                          <p:attrName>style.visibility</p:attrName>
                                        </p:attrNameLst>
                                      </p:cBhvr>
                                      <p:to>
                                        <p:strVal val="visible"/>
                                      </p:to>
                                    </p:set>
                                    <p:animEffect transition="in" filter="blinds(vertical)">
                                      <p:cBhvr>
                                        <p:cTn id="374" dur="2000"/>
                                        <p:tgtEl>
                                          <p:spTgt spid="39"/>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40"/>
                                        </p:tgtEl>
                                        <p:attrNameLst>
                                          <p:attrName>style.visibility</p:attrName>
                                        </p:attrNameLst>
                                      </p:cBhvr>
                                      <p:to>
                                        <p:strVal val="visible"/>
                                      </p:to>
                                    </p:set>
                                    <p:animEffect transition="in" filter="blinds(vertical)">
                                      <p:cBhvr>
                                        <p:cTn id="377" dur="2000"/>
                                        <p:tgtEl>
                                          <p:spTgt spid="40"/>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1"/>
                                        </p:tgtEl>
                                        <p:attrNameLst>
                                          <p:attrName>style.visibility</p:attrName>
                                        </p:attrNameLst>
                                      </p:cBhvr>
                                      <p:to>
                                        <p:strVal val="visible"/>
                                      </p:to>
                                    </p:set>
                                    <p:animEffect transition="in" filter="blinds(vertical)">
                                      <p:cBhvr>
                                        <p:cTn id="380" dur="2000"/>
                                        <p:tgtEl>
                                          <p:spTgt spid="41"/>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2"/>
                                        </p:tgtEl>
                                        <p:attrNameLst>
                                          <p:attrName>style.visibility</p:attrName>
                                        </p:attrNameLst>
                                      </p:cBhvr>
                                      <p:to>
                                        <p:strVal val="visible"/>
                                      </p:to>
                                    </p:set>
                                    <p:animEffect transition="in" filter="blinds(vertical)">
                                      <p:cBhvr>
                                        <p:cTn id="383" dur="2000"/>
                                        <p:tgtEl>
                                          <p:spTgt spid="42"/>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3"/>
                                        </p:tgtEl>
                                        <p:attrNameLst>
                                          <p:attrName>style.visibility</p:attrName>
                                        </p:attrNameLst>
                                      </p:cBhvr>
                                      <p:to>
                                        <p:strVal val="visible"/>
                                      </p:to>
                                    </p:set>
                                    <p:animEffect transition="in" filter="blinds(vertical)">
                                      <p:cBhvr>
                                        <p:cTn id="386" dur="2000"/>
                                        <p:tgtEl>
                                          <p:spTgt spid="43"/>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4"/>
                                        </p:tgtEl>
                                        <p:attrNameLst>
                                          <p:attrName>style.visibility</p:attrName>
                                        </p:attrNameLst>
                                      </p:cBhvr>
                                      <p:to>
                                        <p:strVal val="visible"/>
                                      </p:to>
                                    </p:set>
                                    <p:animEffect transition="in" filter="blinds(vertical)">
                                      <p:cBhvr>
                                        <p:cTn id="389" dur="2000"/>
                                        <p:tgtEl>
                                          <p:spTgt spid="44"/>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5"/>
                                        </p:tgtEl>
                                        <p:attrNameLst>
                                          <p:attrName>style.visibility</p:attrName>
                                        </p:attrNameLst>
                                      </p:cBhvr>
                                      <p:to>
                                        <p:strVal val="visible"/>
                                      </p:to>
                                    </p:set>
                                    <p:animEffect transition="in" filter="blinds(vertical)">
                                      <p:cBhvr>
                                        <p:cTn id="392" dur="2000"/>
                                        <p:tgtEl>
                                          <p:spTgt spid="45"/>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6"/>
                                        </p:tgtEl>
                                        <p:attrNameLst>
                                          <p:attrName>style.visibility</p:attrName>
                                        </p:attrNameLst>
                                      </p:cBhvr>
                                      <p:to>
                                        <p:strVal val="visible"/>
                                      </p:to>
                                    </p:set>
                                    <p:animEffect transition="in" filter="blinds(vertical)">
                                      <p:cBhvr>
                                        <p:cTn id="395" dur="2000"/>
                                        <p:tgtEl>
                                          <p:spTgt spid="46"/>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7"/>
                                        </p:tgtEl>
                                        <p:attrNameLst>
                                          <p:attrName>style.visibility</p:attrName>
                                        </p:attrNameLst>
                                      </p:cBhvr>
                                      <p:to>
                                        <p:strVal val="visible"/>
                                      </p:to>
                                    </p:set>
                                    <p:animEffect transition="in" filter="blinds(vertical)">
                                      <p:cBhvr>
                                        <p:cTn id="398" dur="2000"/>
                                        <p:tgtEl>
                                          <p:spTgt spid="47"/>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8"/>
                                        </p:tgtEl>
                                        <p:attrNameLst>
                                          <p:attrName>style.visibility</p:attrName>
                                        </p:attrNameLst>
                                      </p:cBhvr>
                                      <p:to>
                                        <p:strVal val="visible"/>
                                      </p:to>
                                    </p:set>
                                    <p:animEffect transition="in" filter="blinds(vertical)">
                                      <p:cBhvr>
                                        <p:cTn id="401" dur="2000"/>
                                        <p:tgtEl>
                                          <p:spTgt spid="48"/>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9"/>
                                        </p:tgtEl>
                                        <p:attrNameLst>
                                          <p:attrName>style.visibility</p:attrName>
                                        </p:attrNameLst>
                                      </p:cBhvr>
                                      <p:to>
                                        <p:strVal val="visible"/>
                                      </p:to>
                                    </p:set>
                                    <p:animEffect transition="in" filter="blinds(vertical)">
                                      <p:cBhvr>
                                        <p:cTn id="404" dur="2000"/>
                                        <p:tgtEl>
                                          <p:spTgt spid="49"/>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50"/>
                                        </p:tgtEl>
                                        <p:attrNameLst>
                                          <p:attrName>style.visibility</p:attrName>
                                        </p:attrNameLst>
                                      </p:cBhvr>
                                      <p:to>
                                        <p:strVal val="visible"/>
                                      </p:to>
                                    </p:set>
                                    <p:animEffect transition="in" filter="blinds(vertical)">
                                      <p:cBhvr>
                                        <p:cTn id="407" dur="2000"/>
                                        <p:tgtEl>
                                          <p:spTgt spid="50"/>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1"/>
                                        </p:tgtEl>
                                        <p:attrNameLst>
                                          <p:attrName>style.visibility</p:attrName>
                                        </p:attrNameLst>
                                      </p:cBhvr>
                                      <p:to>
                                        <p:strVal val="visible"/>
                                      </p:to>
                                    </p:set>
                                    <p:animEffect transition="in" filter="blinds(vertical)">
                                      <p:cBhvr>
                                        <p:cTn id="410" dur="2000"/>
                                        <p:tgtEl>
                                          <p:spTgt spid="51"/>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2"/>
                                        </p:tgtEl>
                                        <p:attrNameLst>
                                          <p:attrName>style.visibility</p:attrName>
                                        </p:attrNameLst>
                                      </p:cBhvr>
                                      <p:to>
                                        <p:strVal val="visible"/>
                                      </p:to>
                                    </p:set>
                                    <p:animEffect transition="in" filter="blinds(vertical)">
                                      <p:cBhvr>
                                        <p:cTn id="413" dur="2000"/>
                                        <p:tgtEl>
                                          <p:spTgt spid="52"/>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3"/>
                                        </p:tgtEl>
                                        <p:attrNameLst>
                                          <p:attrName>style.visibility</p:attrName>
                                        </p:attrNameLst>
                                      </p:cBhvr>
                                      <p:to>
                                        <p:strVal val="visible"/>
                                      </p:to>
                                    </p:set>
                                    <p:animEffect transition="in" filter="blinds(vertical)">
                                      <p:cBhvr>
                                        <p:cTn id="416" dur="2000"/>
                                        <p:tgtEl>
                                          <p:spTgt spid="53"/>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4"/>
                                        </p:tgtEl>
                                        <p:attrNameLst>
                                          <p:attrName>style.visibility</p:attrName>
                                        </p:attrNameLst>
                                      </p:cBhvr>
                                      <p:to>
                                        <p:strVal val="visible"/>
                                      </p:to>
                                    </p:set>
                                    <p:animEffect transition="in" filter="blinds(vertical)">
                                      <p:cBhvr>
                                        <p:cTn id="419" dur="2000"/>
                                        <p:tgtEl>
                                          <p:spTgt spid="54"/>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5"/>
                                        </p:tgtEl>
                                        <p:attrNameLst>
                                          <p:attrName>style.visibility</p:attrName>
                                        </p:attrNameLst>
                                      </p:cBhvr>
                                      <p:to>
                                        <p:strVal val="visible"/>
                                      </p:to>
                                    </p:set>
                                    <p:animEffect transition="in" filter="blinds(vertical)">
                                      <p:cBhvr>
                                        <p:cTn id="422" dur="2000"/>
                                        <p:tgtEl>
                                          <p:spTgt spid="55"/>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6"/>
                                        </p:tgtEl>
                                        <p:attrNameLst>
                                          <p:attrName>style.visibility</p:attrName>
                                        </p:attrNameLst>
                                      </p:cBhvr>
                                      <p:to>
                                        <p:strVal val="visible"/>
                                      </p:to>
                                    </p:set>
                                    <p:animEffect transition="in" filter="blinds(vertical)">
                                      <p:cBhvr>
                                        <p:cTn id="425" dur="2000"/>
                                        <p:tgtEl>
                                          <p:spTgt spid="56"/>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7"/>
                                        </p:tgtEl>
                                        <p:attrNameLst>
                                          <p:attrName>style.visibility</p:attrName>
                                        </p:attrNameLst>
                                      </p:cBhvr>
                                      <p:to>
                                        <p:strVal val="visible"/>
                                      </p:to>
                                    </p:set>
                                    <p:animEffect transition="in" filter="blinds(vertical)">
                                      <p:cBhvr>
                                        <p:cTn id="428" dur="2000"/>
                                        <p:tgtEl>
                                          <p:spTgt spid="57"/>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8"/>
                                        </p:tgtEl>
                                        <p:attrNameLst>
                                          <p:attrName>style.visibility</p:attrName>
                                        </p:attrNameLst>
                                      </p:cBhvr>
                                      <p:to>
                                        <p:strVal val="visible"/>
                                      </p:to>
                                    </p:set>
                                    <p:animEffect transition="in" filter="blinds(vertical)">
                                      <p:cBhvr>
                                        <p:cTn id="431" dur="2000"/>
                                        <p:tgtEl>
                                          <p:spTgt spid="58"/>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9"/>
                                        </p:tgtEl>
                                        <p:attrNameLst>
                                          <p:attrName>style.visibility</p:attrName>
                                        </p:attrNameLst>
                                      </p:cBhvr>
                                      <p:to>
                                        <p:strVal val="visible"/>
                                      </p:to>
                                    </p:set>
                                    <p:animEffect transition="in" filter="blinds(vertical)">
                                      <p:cBhvr>
                                        <p:cTn id="434" dur="2000"/>
                                        <p:tgtEl>
                                          <p:spTgt spid="59"/>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60"/>
                                        </p:tgtEl>
                                        <p:attrNameLst>
                                          <p:attrName>style.visibility</p:attrName>
                                        </p:attrNameLst>
                                      </p:cBhvr>
                                      <p:to>
                                        <p:strVal val="visible"/>
                                      </p:to>
                                    </p:set>
                                    <p:animEffect transition="in" filter="blinds(vertical)">
                                      <p:cBhvr>
                                        <p:cTn id="437" dur="2000"/>
                                        <p:tgtEl>
                                          <p:spTgt spid="60"/>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1"/>
                                        </p:tgtEl>
                                        <p:attrNameLst>
                                          <p:attrName>style.visibility</p:attrName>
                                        </p:attrNameLst>
                                      </p:cBhvr>
                                      <p:to>
                                        <p:strVal val="visible"/>
                                      </p:to>
                                    </p:set>
                                    <p:animEffect transition="in" filter="blinds(vertical)">
                                      <p:cBhvr>
                                        <p:cTn id="440" dur="2000"/>
                                        <p:tgtEl>
                                          <p:spTgt spid="61"/>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2"/>
                                        </p:tgtEl>
                                        <p:attrNameLst>
                                          <p:attrName>style.visibility</p:attrName>
                                        </p:attrNameLst>
                                      </p:cBhvr>
                                      <p:to>
                                        <p:strVal val="visible"/>
                                      </p:to>
                                    </p:set>
                                    <p:animEffect transition="in" filter="blinds(vertical)">
                                      <p:cBhvr>
                                        <p:cTn id="443" dur="2000"/>
                                        <p:tgtEl>
                                          <p:spTgt spid="62"/>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3"/>
                                        </p:tgtEl>
                                        <p:attrNameLst>
                                          <p:attrName>style.visibility</p:attrName>
                                        </p:attrNameLst>
                                      </p:cBhvr>
                                      <p:to>
                                        <p:strVal val="visible"/>
                                      </p:to>
                                    </p:set>
                                    <p:animEffect transition="in" filter="blinds(vertical)">
                                      <p:cBhvr>
                                        <p:cTn id="446" dur="2000"/>
                                        <p:tgtEl>
                                          <p:spTgt spid="63"/>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4"/>
                                        </p:tgtEl>
                                        <p:attrNameLst>
                                          <p:attrName>style.visibility</p:attrName>
                                        </p:attrNameLst>
                                      </p:cBhvr>
                                      <p:to>
                                        <p:strVal val="visible"/>
                                      </p:to>
                                    </p:set>
                                    <p:animEffect transition="in" filter="blinds(vertical)">
                                      <p:cBhvr>
                                        <p:cTn id="449" dur="2000"/>
                                        <p:tgtEl>
                                          <p:spTgt spid="64"/>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5"/>
                                        </p:tgtEl>
                                        <p:attrNameLst>
                                          <p:attrName>style.visibility</p:attrName>
                                        </p:attrNameLst>
                                      </p:cBhvr>
                                      <p:to>
                                        <p:strVal val="visible"/>
                                      </p:to>
                                    </p:set>
                                    <p:animEffect transition="in" filter="blinds(vertical)">
                                      <p:cBhvr>
                                        <p:cTn id="452" dur="2000"/>
                                        <p:tgtEl>
                                          <p:spTgt spid="65"/>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6"/>
                                        </p:tgtEl>
                                        <p:attrNameLst>
                                          <p:attrName>style.visibility</p:attrName>
                                        </p:attrNameLst>
                                      </p:cBhvr>
                                      <p:to>
                                        <p:strVal val="visible"/>
                                      </p:to>
                                    </p:set>
                                    <p:animEffect transition="in" filter="blinds(vertical)">
                                      <p:cBhvr>
                                        <p:cTn id="455" dur="2000"/>
                                        <p:tgtEl>
                                          <p:spTgt spid="66"/>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7"/>
                                        </p:tgtEl>
                                        <p:attrNameLst>
                                          <p:attrName>style.visibility</p:attrName>
                                        </p:attrNameLst>
                                      </p:cBhvr>
                                      <p:to>
                                        <p:strVal val="visible"/>
                                      </p:to>
                                    </p:set>
                                    <p:animEffect transition="in" filter="blinds(vertical)">
                                      <p:cBhvr>
                                        <p:cTn id="458" dur="2000"/>
                                        <p:tgtEl>
                                          <p:spTgt spid="67"/>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8"/>
                                        </p:tgtEl>
                                        <p:attrNameLst>
                                          <p:attrName>style.visibility</p:attrName>
                                        </p:attrNameLst>
                                      </p:cBhvr>
                                      <p:to>
                                        <p:strVal val="visible"/>
                                      </p:to>
                                    </p:set>
                                    <p:animEffect transition="in" filter="blinds(vertical)">
                                      <p:cBhvr>
                                        <p:cTn id="461" dur="2000"/>
                                        <p:tgtEl>
                                          <p:spTgt spid="68"/>
                                        </p:tgtEl>
                                      </p:cBhvr>
                                    </p:animEffect>
                                  </p:childTnLst>
                                </p:cTn>
                              </p:par>
                              <p:par>
                                <p:cTn id="462" presetID="8" presetClass="emph" presetSubtype="0" fill="hold" grpId="2" nodeType="withEffect">
                                  <p:stCondLst>
                                    <p:cond delay="0"/>
                                  </p:stCondLst>
                                  <p:childTnLst>
                                    <p:animRot by="21600000">
                                      <p:cBhvr>
                                        <p:cTn id="463" dur="2000" fill="hold"/>
                                        <p:tgtEl>
                                          <p:spTgt spid="4"/>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5"/>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6"/>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7"/>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8"/>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9"/>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10"/>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1"/>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2"/>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4"/>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5"/>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6"/>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7"/>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8"/>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9"/>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20"/>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1"/>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2"/>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3"/>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4"/>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5"/>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6"/>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7"/>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8"/>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9"/>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30"/>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1"/>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2"/>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3"/>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4"/>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5"/>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6"/>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7"/>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8"/>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9"/>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40"/>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1"/>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2"/>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3"/>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4"/>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5"/>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6"/>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7"/>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8"/>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9"/>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50"/>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1"/>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2"/>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3"/>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4"/>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5"/>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6"/>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7"/>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8"/>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9"/>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60"/>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1"/>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2"/>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3"/>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4"/>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5"/>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6"/>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7"/>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8"/>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4"/>
                                        </p:tgtEl>
                                        <p:attrNameLst>
                                          <p:attrName>ppt_x</p:attrName>
                                        </p:attrNameLst>
                                      </p:cBhvr>
                                      <p:tavLst>
                                        <p:tav tm="0">
                                          <p:val>
                                            <p:strVal val="ppt_x"/>
                                          </p:val>
                                        </p:tav>
                                        <p:tav tm="100000">
                                          <p:val>
                                            <p:strVal val="ppt_x"/>
                                          </p:val>
                                        </p:tav>
                                      </p:tavLst>
                                    </p:anim>
                                    <p:anim calcmode="lin" valueType="num">
                                      <p:cBhvr additive="base">
                                        <p:cTn id="595" dur="2000"/>
                                        <p:tgtEl>
                                          <p:spTgt spid="4"/>
                                        </p:tgtEl>
                                        <p:attrNameLst>
                                          <p:attrName>ppt_y</p:attrName>
                                        </p:attrNameLst>
                                      </p:cBhvr>
                                      <p:tavLst>
                                        <p:tav tm="0">
                                          <p:val>
                                            <p:strVal val="ppt_y"/>
                                          </p:val>
                                        </p:tav>
                                        <p:tav tm="100000">
                                          <p:val>
                                            <p:strVal val="1+ppt_h/2"/>
                                          </p:val>
                                        </p:tav>
                                      </p:tavLst>
                                    </p:anim>
                                    <p:set>
                                      <p:cBhvr>
                                        <p:cTn id="596" dur="1" fill="hold">
                                          <p:stCondLst>
                                            <p:cond delay="1999"/>
                                          </p:stCondLst>
                                        </p:cTn>
                                        <p:tgtEl>
                                          <p:spTgt spid="4"/>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5"/>
                                        </p:tgtEl>
                                        <p:attrNameLst>
                                          <p:attrName>ppt_x</p:attrName>
                                        </p:attrNameLst>
                                      </p:cBhvr>
                                      <p:tavLst>
                                        <p:tav tm="0">
                                          <p:val>
                                            <p:strVal val="ppt_x"/>
                                          </p:val>
                                        </p:tav>
                                        <p:tav tm="100000">
                                          <p:val>
                                            <p:strVal val="ppt_x"/>
                                          </p:val>
                                        </p:tav>
                                      </p:tavLst>
                                    </p:anim>
                                    <p:anim calcmode="lin" valueType="num">
                                      <p:cBhvr additive="base">
                                        <p:cTn id="599" dur="2000"/>
                                        <p:tgtEl>
                                          <p:spTgt spid="5"/>
                                        </p:tgtEl>
                                        <p:attrNameLst>
                                          <p:attrName>ppt_y</p:attrName>
                                        </p:attrNameLst>
                                      </p:cBhvr>
                                      <p:tavLst>
                                        <p:tav tm="0">
                                          <p:val>
                                            <p:strVal val="ppt_y"/>
                                          </p:val>
                                        </p:tav>
                                        <p:tav tm="100000">
                                          <p:val>
                                            <p:strVal val="1+ppt_h/2"/>
                                          </p:val>
                                        </p:tav>
                                      </p:tavLst>
                                    </p:anim>
                                    <p:set>
                                      <p:cBhvr>
                                        <p:cTn id="600" dur="1" fill="hold">
                                          <p:stCondLst>
                                            <p:cond delay="1999"/>
                                          </p:stCondLst>
                                        </p:cTn>
                                        <p:tgtEl>
                                          <p:spTgt spid="5"/>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6"/>
                                        </p:tgtEl>
                                        <p:attrNameLst>
                                          <p:attrName>ppt_x</p:attrName>
                                        </p:attrNameLst>
                                      </p:cBhvr>
                                      <p:tavLst>
                                        <p:tav tm="0">
                                          <p:val>
                                            <p:strVal val="ppt_x"/>
                                          </p:val>
                                        </p:tav>
                                        <p:tav tm="100000">
                                          <p:val>
                                            <p:strVal val="ppt_x"/>
                                          </p:val>
                                        </p:tav>
                                      </p:tavLst>
                                    </p:anim>
                                    <p:anim calcmode="lin" valueType="num">
                                      <p:cBhvr additive="base">
                                        <p:cTn id="603" dur="2000"/>
                                        <p:tgtEl>
                                          <p:spTgt spid="6"/>
                                        </p:tgtEl>
                                        <p:attrNameLst>
                                          <p:attrName>ppt_y</p:attrName>
                                        </p:attrNameLst>
                                      </p:cBhvr>
                                      <p:tavLst>
                                        <p:tav tm="0">
                                          <p:val>
                                            <p:strVal val="ppt_y"/>
                                          </p:val>
                                        </p:tav>
                                        <p:tav tm="100000">
                                          <p:val>
                                            <p:strVal val="1+ppt_h/2"/>
                                          </p:val>
                                        </p:tav>
                                      </p:tavLst>
                                    </p:anim>
                                    <p:set>
                                      <p:cBhvr>
                                        <p:cTn id="604" dur="1" fill="hold">
                                          <p:stCondLst>
                                            <p:cond delay="1999"/>
                                          </p:stCondLst>
                                        </p:cTn>
                                        <p:tgtEl>
                                          <p:spTgt spid="6"/>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7"/>
                                        </p:tgtEl>
                                        <p:attrNameLst>
                                          <p:attrName>ppt_x</p:attrName>
                                        </p:attrNameLst>
                                      </p:cBhvr>
                                      <p:tavLst>
                                        <p:tav tm="0">
                                          <p:val>
                                            <p:strVal val="ppt_x"/>
                                          </p:val>
                                        </p:tav>
                                        <p:tav tm="100000">
                                          <p:val>
                                            <p:strVal val="ppt_x"/>
                                          </p:val>
                                        </p:tav>
                                      </p:tavLst>
                                    </p:anim>
                                    <p:anim calcmode="lin" valueType="num">
                                      <p:cBhvr additive="base">
                                        <p:cTn id="607" dur="2000"/>
                                        <p:tgtEl>
                                          <p:spTgt spid="7"/>
                                        </p:tgtEl>
                                        <p:attrNameLst>
                                          <p:attrName>ppt_y</p:attrName>
                                        </p:attrNameLst>
                                      </p:cBhvr>
                                      <p:tavLst>
                                        <p:tav tm="0">
                                          <p:val>
                                            <p:strVal val="ppt_y"/>
                                          </p:val>
                                        </p:tav>
                                        <p:tav tm="100000">
                                          <p:val>
                                            <p:strVal val="1+ppt_h/2"/>
                                          </p:val>
                                        </p:tav>
                                      </p:tavLst>
                                    </p:anim>
                                    <p:set>
                                      <p:cBhvr>
                                        <p:cTn id="608" dur="1" fill="hold">
                                          <p:stCondLst>
                                            <p:cond delay="1999"/>
                                          </p:stCondLst>
                                        </p:cTn>
                                        <p:tgtEl>
                                          <p:spTgt spid="7"/>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8"/>
                                        </p:tgtEl>
                                        <p:attrNameLst>
                                          <p:attrName>ppt_x</p:attrName>
                                        </p:attrNameLst>
                                      </p:cBhvr>
                                      <p:tavLst>
                                        <p:tav tm="0">
                                          <p:val>
                                            <p:strVal val="ppt_x"/>
                                          </p:val>
                                        </p:tav>
                                        <p:tav tm="100000">
                                          <p:val>
                                            <p:strVal val="ppt_x"/>
                                          </p:val>
                                        </p:tav>
                                      </p:tavLst>
                                    </p:anim>
                                    <p:anim calcmode="lin" valueType="num">
                                      <p:cBhvr additive="base">
                                        <p:cTn id="611" dur="2000"/>
                                        <p:tgtEl>
                                          <p:spTgt spid="8"/>
                                        </p:tgtEl>
                                        <p:attrNameLst>
                                          <p:attrName>ppt_y</p:attrName>
                                        </p:attrNameLst>
                                      </p:cBhvr>
                                      <p:tavLst>
                                        <p:tav tm="0">
                                          <p:val>
                                            <p:strVal val="ppt_y"/>
                                          </p:val>
                                        </p:tav>
                                        <p:tav tm="100000">
                                          <p:val>
                                            <p:strVal val="1+ppt_h/2"/>
                                          </p:val>
                                        </p:tav>
                                      </p:tavLst>
                                    </p:anim>
                                    <p:set>
                                      <p:cBhvr>
                                        <p:cTn id="612" dur="1" fill="hold">
                                          <p:stCondLst>
                                            <p:cond delay="1999"/>
                                          </p:stCondLst>
                                        </p:cTn>
                                        <p:tgtEl>
                                          <p:spTgt spid="8"/>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9"/>
                                        </p:tgtEl>
                                        <p:attrNameLst>
                                          <p:attrName>ppt_x</p:attrName>
                                        </p:attrNameLst>
                                      </p:cBhvr>
                                      <p:tavLst>
                                        <p:tav tm="0">
                                          <p:val>
                                            <p:strVal val="ppt_x"/>
                                          </p:val>
                                        </p:tav>
                                        <p:tav tm="100000">
                                          <p:val>
                                            <p:strVal val="ppt_x"/>
                                          </p:val>
                                        </p:tav>
                                      </p:tavLst>
                                    </p:anim>
                                    <p:anim calcmode="lin" valueType="num">
                                      <p:cBhvr additive="base">
                                        <p:cTn id="615" dur="2000"/>
                                        <p:tgtEl>
                                          <p:spTgt spid="9"/>
                                        </p:tgtEl>
                                        <p:attrNameLst>
                                          <p:attrName>ppt_y</p:attrName>
                                        </p:attrNameLst>
                                      </p:cBhvr>
                                      <p:tavLst>
                                        <p:tav tm="0">
                                          <p:val>
                                            <p:strVal val="ppt_y"/>
                                          </p:val>
                                        </p:tav>
                                        <p:tav tm="100000">
                                          <p:val>
                                            <p:strVal val="1+ppt_h/2"/>
                                          </p:val>
                                        </p:tav>
                                      </p:tavLst>
                                    </p:anim>
                                    <p:set>
                                      <p:cBhvr>
                                        <p:cTn id="616" dur="1" fill="hold">
                                          <p:stCondLst>
                                            <p:cond delay="1999"/>
                                          </p:stCondLst>
                                        </p:cTn>
                                        <p:tgtEl>
                                          <p:spTgt spid="9"/>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10"/>
                                        </p:tgtEl>
                                        <p:attrNameLst>
                                          <p:attrName>ppt_x</p:attrName>
                                        </p:attrNameLst>
                                      </p:cBhvr>
                                      <p:tavLst>
                                        <p:tav tm="0">
                                          <p:val>
                                            <p:strVal val="ppt_x"/>
                                          </p:val>
                                        </p:tav>
                                        <p:tav tm="100000">
                                          <p:val>
                                            <p:strVal val="ppt_x"/>
                                          </p:val>
                                        </p:tav>
                                      </p:tavLst>
                                    </p:anim>
                                    <p:anim calcmode="lin" valueType="num">
                                      <p:cBhvr additive="base">
                                        <p:cTn id="619" dur="2000"/>
                                        <p:tgtEl>
                                          <p:spTgt spid="10"/>
                                        </p:tgtEl>
                                        <p:attrNameLst>
                                          <p:attrName>ppt_y</p:attrName>
                                        </p:attrNameLst>
                                      </p:cBhvr>
                                      <p:tavLst>
                                        <p:tav tm="0">
                                          <p:val>
                                            <p:strVal val="ppt_y"/>
                                          </p:val>
                                        </p:tav>
                                        <p:tav tm="100000">
                                          <p:val>
                                            <p:strVal val="1+ppt_h/2"/>
                                          </p:val>
                                        </p:tav>
                                      </p:tavLst>
                                    </p:anim>
                                    <p:set>
                                      <p:cBhvr>
                                        <p:cTn id="620" dur="1" fill="hold">
                                          <p:stCondLst>
                                            <p:cond delay="1999"/>
                                          </p:stCondLst>
                                        </p:cTn>
                                        <p:tgtEl>
                                          <p:spTgt spid="10"/>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1"/>
                                        </p:tgtEl>
                                        <p:attrNameLst>
                                          <p:attrName>ppt_x</p:attrName>
                                        </p:attrNameLst>
                                      </p:cBhvr>
                                      <p:tavLst>
                                        <p:tav tm="0">
                                          <p:val>
                                            <p:strVal val="ppt_x"/>
                                          </p:val>
                                        </p:tav>
                                        <p:tav tm="100000">
                                          <p:val>
                                            <p:strVal val="ppt_x"/>
                                          </p:val>
                                        </p:tav>
                                      </p:tavLst>
                                    </p:anim>
                                    <p:anim calcmode="lin" valueType="num">
                                      <p:cBhvr additive="base">
                                        <p:cTn id="623" dur="2000"/>
                                        <p:tgtEl>
                                          <p:spTgt spid="11"/>
                                        </p:tgtEl>
                                        <p:attrNameLst>
                                          <p:attrName>ppt_y</p:attrName>
                                        </p:attrNameLst>
                                      </p:cBhvr>
                                      <p:tavLst>
                                        <p:tav tm="0">
                                          <p:val>
                                            <p:strVal val="ppt_y"/>
                                          </p:val>
                                        </p:tav>
                                        <p:tav tm="100000">
                                          <p:val>
                                            <p:strVal val="1+ppt_h/2"/>
                                          </p:val>
                                        </p:tav>
                                      </p:tavLst>
                                    </p:anim>
                                    <p:set>
                                      <p:cBhvr>
                                        <p:cTn id="624" dur="1" fill="hold">
                                          <p:stCondLst>
                                            <p:cond delay="1999"/>
                                          </p:stCondLst>
                                        </p:cTn>
                                        <p:tgtEl>
                                          <p:spTgt spid="11"/>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2"/>
                                        </p:tgtEl>
                                        <p:attrNameLst>
                                          <p:attrName>ppt_x</p:attrName>
                                        </p:attrNameLst>
                                      </p:cBhvr>
                                      <p:tavLst>
                                        <p:tav tm="0">
                                          <p:val>
                                            <p:strVal val="ppt_x"/>
                                          </p:val>
                                        </p:tav>
                                        <p:tav tm="100000">
                                          <p:val>
                                            <p:strVal val="ppt_x"/>
                                          </p:val>
                                        </p:tav>
                                      </p:tavLst>
                                    </p:anim>
                                    <p:anim calcmode="lin" valueType="num">
                                      <p:cBhvr additive="base">
                                        <p:cTn id="627" dur="2000"/>
                                        <p:tgtEl>
                                          <p:spTgt spid="12"/>
                                        </p:tgtEl>
                                        <p:attrNameLst>
                                          <p:attrName>ppt_y</p:attrName>
                                        </p:attrNameLst>
                                      </p:cBhvr>
                                      <p:tavLst>
                                        <p:tav tm="0">
                                          <p:val>
                                            <p:strVal val="ppt_y"/>
                                          </p:val>
                                        </p:tav>
                                        <p:tav tm="100000">
                                          <p:val>
                                            <p:strVal val="1+ppt_h/2"/>
                                          </p:val>
                                        </p:tav>
                                      </p:tavLst>
                                    </p:anim>
                                    <p:set>
                                      <p:cBhvr>
                                        <p:cTn id="628" dur="1" fill="hold">
                                          <p:stCondLst>
                                            <p:cond delay="1999"/>
                                          </p:stCondLst>
                                        </p:cTn>
                                        <p:tgtEl>
                                          <p:spTgt spid="12"/>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3"/>
                                        </p:tgtEl>
                                        <p:attrNameLst>
                                          <p:attrName>ppt_x</p:attrName>
                                        </p:attrNameLst>
                                      </p:cBhvr>
                                      <p:tavLst>
                                        <p:tav tm="0">
                                          <p:val>
                                            <p:strVal val="ppt_x"/>
                                          </p:val>
                                        </p:tav>
                                        <p:tav tm="100000">
                                          <p:val>
                                            <p:strVal val="ppt_x"/>
                                          </p:val>
                                        </p:tav>
                                      </p:tavLst>
                                    </p:anim>
                                    <p:anim calcmode="lin" valueType="num">
                                      <p:cBhvr additive="base">
                                        <p:cTn id="631" dur="2000"/>
                                        <p:tgtEl>
                                          <p:spTgt spid="13"/>
                                        </p:tgtEl>
                                        <p:attrNameLst>
                                          <p:attrName>ppt_y</p:attrName>
                                        </p:attrNameLst>
                                      </p:cBhvr>
                                      <p:tavLst>
                                        <p:tav tm="0">
                                          <p:val>
                                            <p:strVal val="ppt_y"/>
                                          </p:val>
                                        </p:tav>
                                        <p:tav tm="100000">
                                          <p:val>
                                            <p:strVal val="1+ppt_h/2"/>
                                          </p:val>
                                        </p:tav>
                                      </p:tavLst>
                                    </p:anim>
                                    <p:set>
                                      <p:cBhvr>
                                        <p:cTn id="632" dur="1" fill="hold">
                                          <p:stCondLst>
                                            <p:cond delay="1999"/>
                                          </p:stCondLst>
                                        </p:cTn>
                                        <p:tgtEl>
                                          <p:spTgt spid="13"/>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4"/>
                                        </p:tgtEl>
                                        <p:attrNameLst>
                                          <p:attrName>ppt_x</p:attrName>
                                        </p:attrNameLst>
                                      </p:cBhvr>
                                      <p:tavLst>
                                        <p:tav tm="0">
                                          <p:val>
                                            <p:strVal val="ppt_x"/>
                                          </p:val>
                                        </p:tav>
                                        <p:tav tm="100000">
                                          <p:val>
                                            <p:strVal val="ppt_x"/>
                                          </p:val>
                                        </p:tav>
                                      </p:tavLst>
                                    </p:anim>
                                    <p:anim calcmode="lin" valueType="num">
                                      <p:cBhvr additive="base">
                                        <p:cTn id="635" dur="2000"/>
                                        <p:tgtEl>
                                          <p:spTgt spid="14"/>
                                        </p:tgtEl>
                                        <p:attrNameLst>
                                          <p:attrName>ppt_y</p:attrName>
                                        </p:attrNameLst>
                                      </p:cBhvr>
                                      <p:tavLst>
                                        <p:tav tm="0">
                                          <p:val>
                                            <p:strVal val="ppt_y"/>
                                          </p:val>
                                        </p:tav>
                                        <p:tav tm="100000">
                                          <p:val>
                                            <p:strVal val="1+ppt_h/2"/>
                                          </p:val>
                                        </p:tav>
                                      </p:tavLst>
                                    </p:anim>
                                    <p:set>
                                      <p:cBhvr>
                                        <p:cTn id="636" dur="1" fill="hold">
                                          <p:stCondLst>
                                            <p:cond delay="1999"/>
                                          </p:stCondLst>
                                        </p:cTn>
                                        <p:tgtEl>
                                          <p:spTgt spid="14"/>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5"/>
                                        </p:tgtEl>
                                        <p:attrNameLst>
                                          <p:attrName>ppt_x</p:attrName>
                                        </p:attrNameLst>
                                      </p:cBhvr>
                                      <p:tavLst>
                                        <p:tav tm="0">
                                          <p:val>
                                            <p:strVal val="ppt_x"/>
                                          </p:val>
                                        </p:tav>
                                        <p:tav tm="100000">
                                          <p:val>
                                            <p:strVal val="ppt_x"/>
                                          </p:val>
                                        </p:tav>
                                      </p:tavLst>
                                    </p:anim>
                                    <p:anim calcmode="lin" valueType="num">
                                      <p:cBhvr additive="base">
                                        <p:cTn id="639" dur="2000"/>
                                        <p:tgtEl>
                                          <p:spTgt spid="15"/>
                                        </p:tgtEl>
                                        <p:attrNameLst>
                                          <p:attrName>ppt_y</p:attrName>
                                        </p:attrNameLst>
                                      </p:cBhvr>
                                      <p:tavLst>
                                        <p:tav tm="0">
                                          <p:val>
                                            <p:strVal val="ppt_y"/>
                                          </p:val>
                                        </p:tav>
                                        <p:tav tm="100000">
                                          <p:val>
                                            <p:strVal val="1+ppt_h/2"/>
                                          </p:val>
                                        </p:tav>
                                      </p:tavLst>
                                    </p:anim>
                                    <p:set>
                                      <p:cBhvr>
                                        <p:cTn id="640" dur="1" fill="hold">
                                          <p:stCondLst>
                                            <p:cond delay="1999"/>
                                          </p:stCondLst>
                                        </p:cTn>
                                        <p:tgtEl>
                                          <p:spTgt spid="15"/>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6"/>
                                        </p:tgtEl>
                                        <p:attrNameLst>
                                          <p:attrName>ppt_x</p:attrName>
                                        </p:attrNameLst>
                                      </p:cBhvr>
                                      <p:tavLst>
                                        <p:tav tm="0">
                                          <p:val>
                                            <p:strVal val="ppt_x"/>
                                          </p:val>
                                        </p:tav>
                                        <p:tav tm="100000">
                                          <p:val>
                                            <p:strVal val="ppt_x"/>
                                          </p:val>
                                        </p:tav>
                                      </p:tavLst>
                                    </p:anim>
                                    <p:anim calcmode="lin" valueType="num">
                                      <p:cBhvr additive="base">
                                        <p:cTn id="643" dur="2000"/>
                                        <p:tgtEl>
                                          <p:spTgt spid="16"/>
                                        </p:tgtEl>
                                        <p:attrNameLst>
                                          <p:attrName>ppt_y</p:attrName>
                                        </p:attrNameLst>
                                      </p:cBhvr>
                                      <p:tavLst>
                                        <p:tav tm="0">
                                          <p:val>
                                            <p:strVal val="ppt_y"/>
                                          </p:val>
                                        </p:tav>
                                        <p:tav tm="100000">
                                          <p:val>
                                            <p:strVal val="1+ppt_h/2"/>
                                          </p:val>
                                        </p:tav>
                                      </p:tavLst>
                                    </p:anim>
                                    <p:set>
                                      <p:cBhvr>
                                        <p:cTn id="644" dur="1" fill="hold">
                                          <p:stCondLst>
                                            <p:cond delay="1999"/>
                                          </p:stCondLst>
                                        </p:cTn>
                                        <p:tgtEl>
                                          <p:spTgt spid="16"/>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7"/>
                                        </p:tgtEl>
                                        <p:attrNameLst>
                                          <p:attrName>ppt_x</p:attrName>
                                        </p:attrNameLst>
                                      </p:cBhvr>
                                      <p:tavLst>
                                        <p:tav tm="0">
                                          <p:val>
                                            <p:strVal val="ppt_x"/>
                                          </p:val>
                                        </p:tav>
                                        <p:tav tm="100000">
                                          <p:val>
                                            <p:strVal val="ppt_x"/>
                                          </p:val>
                                        </p:tav>
                                      </p:tavLst>
                                    </p:anim>
                                    <p:anim calcmode="lin" valueType="num">
                                      <p:cBhvr additive="base">
                                        <p:cTn id="647" dur="2000"/>
                                        <p:tgtEl>
                                          <p:spTgt spid="17"/>
                                        </p:tgtEl>
                                        <p:attrNameLst>
                                          <p:attrName>ppt_y</p:attrName>
                                        </p:attrNameLst>
                                      </p:cBhvr>
                                      <p:tavLst>
                                        <p:tav tm="0">
                                          <p:val>
                                            <p:strVal val="ppt_y"/>
                                          </p:val>
                                        </p:tav>
                                        <p:tav tm="100000">
                                          <p:val>
                                            <p:strVal val="1+ppt_h/2"/>
                                          </p:val>
                                        </p:tav>
                                      </p:tavLst>
                                    </p:anim>
                                    <p:set>
                                      <p:cBhvr>
                                        <p:cTn id="648" dur="1" fill="hold">
                                          <p:stCondLst>
                                            <p:cond delay="1999"/>
                                          </p:stCondLst>
                                        </p:cTn>
                                        <p:tgtEl>
                                          <p:spTgt spid="17"/>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8"/>
                                        </p:tgtEl>
                                        <p:attrNameLst>
                                          <p:attrName>ppt_x</p:attrName>
                                        </p:attrNameLst>
                                      </p:cBhvr>
                                      <p:tavLst>
                                        <p:tav tm="0">
                                          <p:val>
                                            <p:strVal val="ppt_x"/>
                                          </p:val>
                                        </p:tav>
                                        <p:tav tm="100000">
                                          <p:val>
                                            <p:strVal val="ppt_x"/>
                                          </p:val>
                                        </p:tav>
                                      </p:tavLst>
                                    </p:anim>
                                    <p:anim calcmode="lin" valueType="num">
                                      <p:cBhvr additive="base">
                                        <p:cTn id="651" dur="2000"/>
                                        <p:tgtEl>
                                          <p:spTgt spid="18"/>
                                        </p:tgtEl>
                                        <p:attrNameLst>
                                          <p:attrName>ppt_y</p:attrName>
                                        </p:attrNameLst>
                                      </p:cBhvr>
                                      <p:tavLst>
                                        <p:tav tm="0">
                                          <p:val>
                                            <p:strVal val="ppt_y"/>
                                          </p:val>
                                        </p:tav>
                                        <p:tav tm="100000">
                                          <p:val>
                                            <p:strVal val="1+ppt_h/2"/>
                                          </p:val>
                                        </p:tav>
                                      </p:tavLst>
                                    </p:anim>
                                    <p:set>
                                      <p:cBhvr>
                                        <p:cTn id="652" dur="1" fill="hold">
                                          <p:stCondLst>
                                            <p:cond delay="1999"/>
                                          </p:stCondLst>
                                        </p:cTn>
                                        <p:tgtEl>
                                          <p:spTgt spid="18"/>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9"/>
                                        </p:tgtEl>
                                        <p:attrNameLst>
                                          <p:attrName>ppt_x</p:attrName>
                                        </p:attrNameLst>
                                      </p:cBhvr>
                                      <p:tavLst>
                                        <p:tav tm="0">
                                          <p:val>
                                            <p:strVal val="ppt_x"/>
                                          </p:val>
                                        </p:tav>
                                        <p:tav tm="100000">
                                          <p:val>
                                            <p:strVal val="ppt_x"/>
                                          </p:val>
                                        </p:tav>
                                      </p:tavLst>
                                    </p:anim>
                                    <p:anim calcmode="lin" valueType="num">
                                      <p:cBhvr additive="base">
                                        <p:cTn id="655" dur="2000"/>
                                        <p:tgtEl>
                                          <p:spTgt spid="19"/>
                                        </p:tgtEl>
                                        <p:attrNameLst>
                                          <p:attrName>ppt_y</p:attrName>
                                        </p:attrNameLst>
                                      </p:cBhvr>
                                      <p:tavLst>
                                        <p:tav tm="0">
                                          <p:val>
                                            <p:strVal val="ppt_y"/>
                                          </p:val>
                                        </p:tav>
                                        <p:tav tm="100000">
                                          <p:val>
                                            <p:strVal val="1+ppt_h/2"/>
                                          </p:val>
                                        </p:tav>
                                      </p:tavLst>
                                    </p:anim>
                                    <p:set>
                                      <p:cBhvr>
                                        <p:cTn id="656" dur="1" fill="hold">
                                          <p:stCondLst>
                                            <p:cond delay="1999"/>
                                          </p:stCondLst>
                                        </p:cTn>
                                        <p:tgtEl>
                                          <p:spTgt spid="19"/>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20"/>
                                        </p:tgtEl>
                                        <p:attrNameLst>
                                          <p:attrName>ppt_x</p:attrName>
                                        </p:attrNameLst>
                                      </p:cBhvr>
                                      <p:tavLst>
                                        <p:tav tm="0">
                                          <p:val>
                                            <p:strVal val="ppt_x"/>
                                          </p:val>
                                        </p:tav>
                                        <p:tav tm="100000">
                                          <p:val>
                                            <p:strVal val="ppt_x"/>
                                          </p:val>
                                        </p:tav>
                                      </p:tavLst>
                                    </p:anim>
                                    <p:anim calcmode="lin" valueType="num">
                                      <p:cBhvr additive="base">
                                        <p:cTn id="659" dur="2000"/>
                                        <p:tgtEl>
                                          <p:spTgt spid="20"/>
                                        </p:tgtEl>
                                        <p:attrNameLst>
                                          <p:attrName>ppt_y</p:attrName>
                                        </p:attrNameLst>
                                      </p:cBhvr>
                                      <p:tavLst>
                                        <p:tav tm="0">
                                          <p:val>
                                            <p:strVal val="ppt_y"/>
                                          </p:val>
                                        </p:tav>
                                        <p:tav tm="100000">
                                          <p:val>
                                            <p:strVal val="1+ppt_h/2"/>
                                          </p:val>
                                        </p:tav>
                                      </p:tavLst>
                                    </p:anim>
                                    <p:set>
                                      <p:cBhvr>
                                        <p:cTn id="660" dur="1" fill="hold">
                                          <p:stCondLst>
                                            <p:cond delay="1999"/>
                                          </p:stCondLst>
                                        </p:cTn>
                                        <p:tgtEl>
                                          <p:spTgt spid="20"/>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1"/>
                                        </p:tgtEl>
                                        <p:attrNameLst>
                                          <p:attrName>ppt_x</p:attrName>
                                        </p:attrNameLst>
                                      </p:cBhvr>
                                      <p:tavLst>
                                        <p:tav tm="0">
                                          <p:val>
                                            <p:strVal val="ppt_x"/>
                                          </p:val>
                                        </p:tav>
                                        <p:tav tm="100000">
                                          <p:val>
                                            <p:strVal val="ppt_x"/>
                                          </p:val>
                                        </p:tav>
                                      </p:tavLst>
                                    </p:anim>
                                    <p:anim calcmode="lin" valueType="num">
                                      <p:cBhvr additive="base">
                                        <p:cTn id="663" dur="2000"/>
                                        <p:tgtEl>
                                          <p:spTgt spid="21"/>
                                        </p:tgtEl>
                                        <p:attrNameLst>
                                          <p:attrName>ppt_y</p:attrName>
                                        </p:attrNameLst>
                                      </p:cBhvr>
                                      <p:tavLst>
                                        <p:tav tm="0">
                                          <p:val>
                                            <p:strVal val="ppt_y"/>
                                          </p:val>
                                        </p:tav>
                                        <p:tav tm="100000">
                                          <p:val>
                                            <p:strVal val="1+ppt_h/2"/>
                                          </p:val>
                                        </p:tav>
                                      </p:tavLst>
                                    </p:anim>
                                    <p:set>
                                      <p:cBhvr>
                                        <p:cTn id="664" dur="1" fill="hold">
                                          <p:stCondLst>
                                            <p:cond delay="1999"/>
                                          </p:stCondLst>
                                        </p:cTn>
                                        <p:tgtEl>
                                          <p:spTgt spid="21"/>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2"/>
                                        </p:tgtEl>
                                        <p:attrNameLst>
                                          <p:attrName>ppt_x</p:attrName>
                                        </p:attrNameLst>
                                      </p:cBhvr>
                                      <p:tavLst>
                                        <p:tav tm="0">
                                          <p:val>
                                            <p:strVal val="ppt_x"/>
                                          </p:val>
                                        </p:tav>
                                        <p:tav tm="100000">
                                          <p:val>
                                            <p:strVal val="ppt_x"/>
                                          </p:val>
                                        </p:tav>
                                      </p:tavLst>
                                    </p:anim>
                                    <p:anim calcmode="lin" valueType="num">
                                      <p:cBhvr additive="base">
                                        <p:cTn id="667" dur="2000"/>
                                        <p:tgtEl>
                                          <p:spTgt spid="22"/>
                                        </p:tgtEl>
                                        <p:attrNameLst>
                                          <p:attrName>ppt_y</p:attrName>
                                        </p:attrNameLst>
                                      </p:cBhvr>
                                      <p:tavLst>
                                        <p:tav tm="0">
                                          <p:val>
                                            <p:strVal val="ppt_y"/>
                                          </p:val>
                                        </p:tav>
                                        <p:tav tm="100000">
                                          <p:val>
                                            <p:strVal val="1+ppt_h/2"/>
                                          </p:val>
                                        </p:tav>
                                      </p:tavLst>
                                    </p:anim>
                                    <p:set>
                                      <p:cBhvr>
                                        <p:cTn id="668" dur="1" fill="hold">
                                          <p:stCondLst>
                                            <p:cond delay="1999"/>
                                          </p:stCondLst>
                                        </p:cTn>
                                        <p:tgtEl>
                                          <p:spTgt spid="22"/>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3"/>
                                        </p:tgtEl>
                                        <p:attrNameLst>
                                          <p:attrName>ppt_x</p:attrName>
                                        </p:attrNameLst>
                                      </p:cBhvr>
                                      <p:tavLst>
                                        <p:tav tm="0">
                                          <p:val>
                                            <p:strVal val="ppt_x"/>
                                          </p:val>
                                        </p:tav>
                                        <p:tav tm="100000">
                                          <p:val>
                                            <p:strVal val="ppt_x"/>
                                          </p:val>
                                        </p:tav>
                                      </p:tavLst>
                                    </p:anim>
                                    <p:anim calcmode="lin" valueType="num">
                                      <p:cBhvr additive="base">
                                        <p:cTn id="671" dur="2000"/>
                                        <p:tgtEl>
                                          <p:spTgt spid="23"/>
                                        </p:tgtEl>
                                        <p:attrNameLst>
                                          <p:attrName>ppt_y</p:attrName>
                                        </p:attrNameLst>
                                      </p:cBhvr>
                                      <p:tavLst>
                                        <p:tav tm="0">
                                          <p:val>
                                            <p:strVal val="ppt_y"/>
                                          </p:val>
                                        </p:tav>
                                        <p:tav tm="100000">
                                          <p:val>
                                            <p:strVal val="1+ppt_h/2"/>
                                          </p:val>
                                        </p:tav>
                                      </p:tavLst>
                                    </p:anim>
                                    <p:set>
                                      <p:cBhvr>
                                        <p:cTn id="672" dur="1" fill="hold">
                                          <p:stCondLst>
                                            <p:cond delay="1999"/>
                                          </p:stCondLst>
                                        </p:cTn>
                                        <p:tgtEl>
                                          <p:spTgt spid="23"/>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4"/>
                                        </p:tgtEl>
                                        <p:attrNameLst>
                                          <p:attrName>ppt_x</p:attrName>
                                        </p:attrNameLst>
                                      </p:cBhvr>
                                      <p:tavLst>
                                        <p:tav tm="0">
                                          <p:val>
                                            <p:strVal val="ppt_x"/>
                                          </p:val>
                                        </p:tav>
                                        <p:tav tm="100000">
                                          <p:val>
                                            <p:strVal val="ppt_x"/>
                                          </p:val>
                                        </p:tav>
                                      </p:tavLst>
                                    </p:anim>
                                    <p:anim calcmode="lin" valueType="num">
                                      <p:cBhvr additive="base">
                                        <p:cTn id="675" dur="2000"/>
                                        <p:tgtEl>
                                          <p:spTgt spid="24"/>
                                        </p:tgtEl>
                                        <p:attrNameLst>
                                          <p:attrName>ppt_y</p:attrName>
                                        </p:attrNameLst>
                                      </p:cBhvr>
                                      <p:tavLst>
                                        <p:tav tm="0">
                                          <p:val>
                                            <p:strVal val="ppt_y"/>
                                          </p:val>
                                        </p:tav>
                                        <p:tav tm="100000">
                                          <p:val>
                                            <p:strVal val="1+ppt_h/2"/>
                                          </p:val>
                                        </p:tav>
                                      </p:tavLst>
                                    </p:anim>
                                    <p:set>
                                      <p:cBhvr>
                                        <p:cTn id="676" dur="1" fill="hold">
                                          <p:stCondLst>
                                            <p:cond delay="1999"/>
                                          </p:stCondLst>
                                        </p:cTn>
                                        <p:tgtEl>
                                          <p:spTgt spid="24"/>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5"/>
                                        </p:tgtEl>
                                        <p:attrNameLst>
                                          <p:attrName>ppt_x</p:attrName>
                                        </p:attrNameLst>
                                      </p:cBhvr>
                                      <p:tavLst>
                                        <p:tav tm="0">
                                          <p:val>
                                            <p:strVal val="ppt_x"/>
                                          </p:val>
                                        </p:tav>
                                        <p:tav tm="100000">
                                          <p:val>
                                            <p:strVal val="ppt_x"/>
                                          </p:val>
                                        </p:tav>
                                      </p:tavLst>
                                    </p:anim>
                                    <p:anim calcmode="lin" valueType="num">
                                      <p:cBhvr additive="base">
                                        <p:cTn id="679" dur="2000"/>
                                        <p:tgtEl>
                                          <p:spTgt spid="25"/>
                                        </p:tgtEl>
                                        <p:attrNameLst>
                                          <p:attrName>ppt_y</p:attrName>
                                        </p:attrNameLst>
                                      </p:cBhvr>
                                      <p:tavLst>
                                        <p:tav tm="0">
                                          <p:val>
                                            <p:strVal val="ppt_y"/>
                                          </p:val>
                                        </p:tav>
                                        <p:tav tm="100000">
                                          <p:val>
                                            <p:strVal val="1+ppt_h/2"/>
                                          </p:val>
                                        </p:tav>
                                      </p:tavLst>
                                    </p:anim>
                                    <p:set>
                                      <p:cBhvr>
                                        <p:cTn id="680" dur="1" fill="hold">
                                          <p:stCondLst>
                                            <p:cond delay="1999"/>
                                          </p:stCondLst>
                                        </p:cTn>
                                        <p:tgtEl>
                                          <p:spTgt spid="25"/>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6"/>
                                        </p:tgtEl>
                                        <p:attrNameLst>
                                          <p:attrName>ppt_x</p:attrName>
                                        </p:attrNameLst>
                                      </p:cBhvr>
                                      <p:tavLst>
                                        <p:tav tm="0">
                                          <p:val>
                                            <p:strVal val="ppt_x"/>
                                          </p:val>
                                        </p:tav>
                                        <p:tav tm="100000">
                                          <p:val>
                                            <p:strVal val="ppt_x"/>
                                          </p:val>
                                        </p:tav>
                                      </p:tavLst>
                                    </p:anim>
                                    <p:anim calcmode="lin" valueType="num">
                                      <p:cBhvr additive="base">
                                        <p:cTn id="683" dur="2000"/>
                                        <p:tgtEl>
                                          <p:spTgt spid="26"/>
                                        </p:tgtEl>
                                        <p:attrNameLst>
                                          <p:attrName>ppt_y</p:attrName>
                                        </p:attrNameLst>
                                      </p:cBhvr>
                                      <p:tavLst>
                                        <p:tav tm="0">
                                          <p:val>
                                            <p:strVal val="ppt_y"/>
                                          </p:val>
                                        </p:tav>
                                        <p:tav tm="100000">
                                          <p:val>
                                            <p:strVal val="1+ppt_h/2"/>
                                          </p:val>
                                        </p:tav>
                                      </p:tavLst>
                                    </p:anim>
                                    <p:set>
                                      <p:cBhvr>
                                        <p:cTn id="684" dur="1" fill="hold">
                                          <p:stCondLst>
                                            <p:cond delay="1999"/>
                                          </p:stCondLst>
                                        </p:cTn>
                                        <p:tgtEl>
                                          <p:spTgt spid="26"/>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7"/>
                                        </p:tgtEl>
                                        <p:attrNameLst>
                                          <p:attrName>ppt_x</p:attrName>
                                        </p:attrNameLst>
                                      </p:cBhvr>
                                      <p:tavLst>
                                        <p:tav tm="0">
                                          <p:val>
                                            <p:strVal val="ppt_x"/>
                                          </p:val>
                                        </p:tav>
                                        <p:tav tm="100000">
                                          <p:val>
                                            <p:strVal val="ppt_x"/>
                                          </p:val>
                                        </p:tav>
                                      </p:tavLst>
                                    </p:anim>
                                    <p:anim calcmode="lin" valueType="num">
                                      <p:cBhvr additive="base">
                                        <p:cTn id="687" dur="2000"/>
                                        <p:tgtEl>
                                          <p:spTgt spid="27"/>
                                        </p:tgtEl>
                                        <p:attrNameLst>
                                          <p:attrName>ppt_y</p:attrName>
                                        </p:attrNameLst>
                                      </p:cBhvr>
                                      <p:tavLst>
                                        <p:tav tm="0">
                                          <p:val>
                                            <p:strVal val="ppt_y"/>
                                          </p:val>
                                        </p:tav>
                                        <p:tav tm="100000">
                                          <p:val>
                                            <p:strVal val="1+ppt_h/2"/>
                                          </p:val>
                                        </p:tav>
                                      </p:tavLst>
                                    </p:anim>
                                    <p:set>
                                      <p:cBhvr>
                                        <p:cTn id="688" dur="1" fill="hold">
                                          <p:stCondLst>
                                            <p:cond delay="1999"/>
                                          </p:stCondLst>
                                        </p:cTn>
                                        <p:tgtEl>
                                          <p:spTgt spid="27"/>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8"/>
                                        </p:tgtEl>
                                        <p:attrNameLst>
                                          <p:attrName>ppt_x</p:attrName>
                                        </p:attrNameLst>
                                      </p:cBhvr>
                                      <p:tavLst>
                                        <p:tav tm="0">
                                          <p:val>
                                            <p:strVal val="ppt_x"/>
                                          </p:val>
                                        </p:tav>
                                        <p:tav tm="100000">
                                          <p:val>
                                            <p:strVal val="ppt_x"/>
                                          </p:val>
                                        </p:tav>
                                      </p:tavLst>
                                    </p:anim>
                                    <p:anim calcmode="lin" valueType="num">
                                      <p:cBhvr additive="base">
                                        <p:cTn id="691" dur="2000"/>
                                        <p:tgtEl>
                                          <p:spTgt spid="28"/>
                                        </p:tgtEl>
                                        <p:attrNameLst>
                                          <p:attrName>ppt_y</p:attrName>
                                        </p:attrNameLst>
                                      </p:cBhvr>
                                      <p:tavLst>
                                        <p:tav tm="0">
                                          <p:val>
                                            <p:strVal val="ppt_y"/>
                                          </p:val>
                                        </p:tav>
                                        <p:tav tm="100000">
                                          <p:val>
                                            <p:strVal val="1+ppt_h/2"/>
                                          </p:val>
                                        </p:tav>
                                      </p:tavLst>
                                    </p:anim>
                                    <p:set>
                                      <p:cBhvr>
                                        <p:cTn id="692" dur="1" fill="hold">
                                          <p:stCondLst>
                                            <p:cond delay="1999"/>
                                          </p:stCondLst>
                                        </p:cTn>
                                        <p:tgtEl>
                                          <p:spTgt spid="28"/>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9"/>
                                        </p:tgtEl>
                                        <p:attrNameLst>
                                          <p:attrName>ppt_x</p:attrName>
                                        </p:attrNameLst>
                                      </p:cBhvr>
                                      <p:tavLst>
                                        <p:tav tm="0">
                                          <p:val>
                                            <p:strVal val="ppt_x"/>
                                          </p:val>
                                        </p:tav>
                                        <p:tav tm="100000">
                                          <p:val>
                                            <p:strVal val="ppt_x"/>
                                          </p:val>
                                        </p:tav>
                                      </p:tavLst>
                                    </p:anim>
                                    <p:anim calcmode="lin" valueType="num">
                                      <p:cBhvr additive="base">
                                        <p:cTn id="695" dur="2000"/>
                                        <p:tgtEl>
                                          <p:spTgt spid="29"/>
                                        </p:tgtEl>
                                        <p:attrNameLst>
                                          <p:attrName>ppt_y</p:attrName>
                                        </p:attrNameLst>
                                      </p:cBhvr>
                                      <p:tavLst>
                                        <p:tav tm="0">
                                          <p:val>
                                            <p:strVal val="ppt_y"/>
                                          </p:val>
                                        </p:tav>
                                        <p:tav tm="100000">
                                          <p:val>
                                            <p:strVal val="1+ppt_h/2"/>
                                          </p:val>
                                        </p:tav>
                                      </p:tavLst>
                                    </p:anim>
                                    <p:set>
                                      <p:cBhvr>
                                        <p:cTn id="696" dur="1" fill="hold">
                                          <p:stCondLst>
                                            <p:cond delay="1999"/>
                                          </p:stCondLst>
                                        </p:cTn>
                                        <p:tgtEl>
                                          <p:spTgt spid="29"/>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30"/>
                                        </p:tgtEl>
                                        <p:attrNameLst>
                                          <p:attrName>ppt_x</p:attrName>
                                        </p:attrNameLst>
                                      </p:cBhvr>
                                      <p:tavLst>
                                        <p:tav tm="0">
                                          <p:val>
                                            <p:strVal val="ppt_x"/>
                                          </p:val>
                                        </p:tav>
                                        <p:tav tm="100000">
                                          <p:val>
                                            <p:strVal val="ppt_x"/>
                                          </p:val>
                                        </p:tav>
                                      </p:tavLst>
                                    </p:anim>
                                    <p:anim calcmode="lin" valueType="num">
                                      <p:cBhvr additive="base">
                                        <p:cTn id="699" dur="2000"/>
                                        <p:tgtEl>
                                          <p:spTgt spid="30"/>
                                        </p:tgtEl>
                                        <p:attrNameLst>
                                          <p:attrName>ppt_y</p:attrName>
                                        </p:attrNameLst>
                                      </p:cBhvr>
                                      <p:tavLst>
                                        <p:tav tm="0">
                                          <p:val>
                                            <p:strVal val="ppt_y"/>
                                          </p:val>
                                        </p:tav>
                                        <p:tav tm="100000">
                                          <p:val>
                                            <p:strVal val="1+ppt_h/2"/>
                                          </p:val>
                                        </p:tav>
                                      </p:tavLst>
                                    </p:anim>
                                    <p:set>
                                      <p:cBhvr>
                                        <p:cTn id="700" dur="1" fill="hold">
                                          <p:stCondLst>
                                            <p:cond delay="1999"/>
                                          </p:stCondLst>
                                        </p:cTn>
                                        <p:tgtEl>
                                          <p:spTgt spid="30"/>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1"/>
                                        </p:tgtEl>
                                        <p:attrNameLst>
                                          <p:attrName>ppt_x</p:attrName>
                                        </p:attrNameLst>
                                      </p:cBhvr>
                                      <p:tavLst>
                                        <p:tav tm="0">
                                          <p:val>
                                            <p:strVal val="ppt_x"/>
                                          </p:val>
                                        </p:tav>
                                        <p:tav tm="100000">
                                          <p:val>
                                            <p:strVal val="ppt_x"/>
                                          </p:val>
                                        </p:tav>
                                      </p:tavLst>
                                    </p:anim>
                                    <p:anim calcmode="lin" valueType="num">
                                      <p:cBhvr additive="base">
                                        <p:cTn id="703" dur="2000"/>
                                        <p:tgtEl>
                                          <p:spTgt spid="31"/>
                                        </p:tgtEl>
                                        <p:attrNameLst>
                                          <p:attrName>ppt_y</p:attrName>
                                        </p:attrNameLst>
                                      </p:cBhvr>
                                      <p:tavLst>
                                        <p:tav tm="0">
                                          <p:val>
                                            <p:strVal val="ppt_y"/>
                                          </p:val>
                                        </p:tav>
                                        <p:tav tm="100000">
                                          <p:val>
                                            <p:strVal val="1+ppt_h/2"/>
                                          </p:val>
                                        </p:tav>
                                      </p:tavLst>
                                    </p:anim>
                                    <p:set>
                                      <p:cBhvr>
                                        <p:cTn id="704" dur="1" fill="hold">
                                          <p:stCondLst>
                                            <p:cond delay="1999"/>
                                          </p:stCondLst>
                                        </p:cTn>
                                        <p:tgtEl>
                                          <p:spTgt spid="31"/>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2"/>
                                        </p:tgtEl>
                                        <p:attrNameLst>
                                          <p:attrName>ppt_x</p:attrName>
                                        </p:attrNameLst>
                                      </p:cBhvr>
                                      <p:tavLst>
                                        <p:tav tm="0">
                                          <p:val>
                                            <p:strVal val="ppt_x"/>
                                          </p:val>
                                        </p:tav>
                                        <p:tav tm="100000">
                                          <p:val>
                                            <p:strVal val="ppt_x"/>
                                          </p:val>
                                        </p:tav>
                                      </p:tavLst>
                                    </p:anim>
                                    <p:anim calcmode="lin" valueType="num">
                                      <p:cBhvr additive="base">
                                        <p:cTn id="707" dur="2000"/>
                                        <p:tgtEl>
                                          <p:spTgt spid="32"/>
                                        </p:tgtEl>
                                        <p:attrNameLst>
                                          <p:attrName>ppt_y</p:attrName>
                                        </p:attrNameLst>
                                      </p:cBhvr>
                                      <p:tavLst>
                                        <p:tav tm="0">
                                          <p:val>
                                            <p:strVal val="ppt_y"/>
                                          </p:val>
                                        </p:tav>
                                        <p:tav tm="100000">
                                          <p:val>
                                            <p:strVal val="1+ppt_h/2"/>
                                          </p:val>
                                        </p:tav>
                                      </p:tavLst>
                                    </p:anim>
                                    <p:set>
                                      <p:cBhvr>
                                        <p:cTn id="708" dur="1" fill="hold">
                                          <p:stCondLst>
                                            <p:cond delay="1999"/>
                                          </p:stCondLst>
                                        </p:cTn>
                                        <p:tgtEl>
                                          <p:spTgt spid="32"/>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3"/>
                                        </p:tgtEl>
                                        <p:attrNameLst>
                                          <p:attrName>ppt_x</p:attrName>
                                        </p:attrNameLst>
                                      </p:cBhvr>
                                      <p:tavLst>
                                        <p:tav tm="0">
                                          <p:val>
                                            <p:strVal val="ppt_x"/>
                                          </p:val>
                                        </p:tav>
                                        <p:tav tm="100000">
                                          <p:val>
                                            <p:strVal val="ppt_x"/>
                                          </p:val>
                                        </p:tav>
                                      </p:tavLst>
                                    </p:anim>
                                    <p:anim calcmode="lin" valueType="num">
                                      <p:cBhvr additive="base">
                                        <p:cTn id="711" dur="2000"/>
                                        <p:tgtEl>
                                          <p:spTgt spid="33"/>
                                        </p:tgtEl>
                                        <p:attrNameLst>
                                          <p:attrName>ppt_y</p:attrName>
                                        </p:attrNameLst>
                                      </p:cBhvr>
                                      <p:tavLst>
                                        <p:tav tm="0">
                                          <p:val>
                                            <p:strVal val="ppt_y"/>
                                          </p:val>
                                        </p:tav>
                                        <p:tav tm="100000">
                                          <p:val>
                                            <p:strVal val="1+ppt_h/2"/>
                                          </p:val>
                                        </p:tav>
                                      </p:tavLst>
                                    </p:anim>
                                    <p:set>
                                      <p:cBhvr>
                                        <p:cTn id="712" dur="1" fill="hold">
                                          <p:stCondLst>
                                            <p:cond delay="1999"/>
                                          </p:stCondLst>
                                        </p:cTn>
                                        <p:tgtEl>
                                          <p:spTgt spid="33"/>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4"/>
                                        </p:tgtEl>
                                        <p:attrNameLst>
                                          <p:attrName>ppt_x</p:attrName>
                                        </p:attrNameLst>
                                      </p:cBhvr>
                                      <p:tavLst>
                                        <p:tav tm="0">
                                          <p:val>
                                            <p:strVal val="ppt_x"/>
                                          </p:val>
                                        </p:tav>
                                        <p:tav tm="100000">
                                          <p:val>
                                            <p:strVal val="ppt_x"/>
                                          </p:val>
                                        </p:tav>
                                      </p:tavLst>
                                    </p:anim>
                                    <p:anim calcmode="lin" valueType="num">
                                      <p:cBhvr additive="base">
                                        <p:cTn id="715" dur="2000"/>
                                        <p:tgtEl>
                                          <p:spTgt spid="34"/>
                                        </p:tgtEl>
                                        <p:attrNameLst>
                                          <p:attrName>ppt_y</p:attrName>
                                        </p:attrNameLst>
                                      </p:cBhvr>
                                      <p:tavLst>
                                        <p:tav tm="0">
                                          <p:val>
                                            <p:strVal val="ppt_y"/>
                                          </p:val>
                                        </p:tav>
                                        <p:tav tm="100000">
                                          <p:val>
                                            <p:strVal val="1+ppt_h/2"/>
                                          </p:val>
                                        </p:tav>
                                      </p:tavLst>
                                    </p:anim>
                                    <p:set>
                                      <p:cBhvr>
                                        <p:cTn id="716" dur="1" fill="hold">
                                          <p:stCondLst>
                                            <p:cond delay="1999"/>
                                          </p:stCondLst>
                                        </p:cTn>
                                        <p:tgtEl>
                                          <p:spTgt spid="34"/>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5"/>
                                        </p:tgtEl>
                                        <p:attrNameLst>
                                          <p:attrName>ppt_x</p:attrName>
                                        </p:attrNameLst>
                                      </p:cBhvr>
                                      <p:tavLst>
                                        <p:tav tm="0">
                                          <p:val>
                                            <p:strVal val="ppt_x"/>
                                          </p:val>
                                        </p:tav>
                                        <p:tav tm="100000">
                                          <p:val>
                                            <p:strVal val="ppt_x"/>
                                          </p:val>
                                        </p:tav>
                                      </p:tavLst>
                                    </p:anim>
                                    <p:anim calcmode="lin" valueType="num">
                                      <p:cBhvr additive="base">
                                        <p:cTn id="719" dur="2000"/>
                                        <p:tgtEl>
                                          <p:spTgt spid="35"/>
                                        </p:tgtEl>
                                        <p:attrNameLst>
                                          <p:attrName>ppt_y</p:attrName>
                                        </p:attrNameLst>
                                      </p:cBhvr>
                                      <p:tavLst>
                                        <p:tav tm="0">
                                          <p:val>
                                            <p:strVal val="ppt_y"/>
                                          </p:val>
                                        </p:tav>
                                        <p:tav tm="100000">
                                          <p:val>
                                            <p:strVal val="1+ppt_h/2"/>
                                          </p:val>
                                        </p:tav>
                                      </p:tavLst>
                                    </p:anim>
                                    <p:set>
                                      <p:cBhvr>
                                        <p:cTn id="720" dur="1" fill="hold">
                                          <p:stCondLst>
                                            <p:cond delay="1999"/>
                                          </p:stCondLst>
                                        </p:cTn>
                                        <p:tgtEl>
                                          <p:spTgt spid="35"/>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6"/>
                                        </p:tgtEl>
                                        <p:attrNameLst>
                                          <p:attrName>ppt_x</p:attrName>
                                        </p:attrNameLst>
                                      </p:cBhvr>
                                      <p:tavLst>
                                        <p:tav tm="0">
                                          <p:val>
                                            <p:strVal val="ppt_x"/>
                                          </p:val>
                                        </p:tav>
                                        <p:tav tm="100000">
                                          <p:val>
                                            <p:strVal val="ppt_x"/>
                                          </p:val>
                                        </p:tav>
                                      </p:tavLst>
                                    </p:anim>
                                    <p:anim calcmode="lin" valueType="num">
                                      <p:cBhvr additive="base">
                                        <p:cTn id="723" dur="2000"/>
                                        <p:tgtEl>
                                          <p:spTgt spid="36"/>
                                        </p:tgtEl>
                                        <p:attrNameLst>
                                          <p:attrName>ppt_y</p:attrName>
                                        </p:attrNameLst>
                                      </p:cBhvr>
                                      <p:tavLst>
                                        <p:tav tm="0">
                                          <p:val>
                                            <p:strVal val="ppt_y"/>
                                          </p:val>
                                        </p:tav>
                                        <p:tav tm="100000">
                                          <p:val>
                                            <p:strVal val="1+ppt_h/2"/>
                                          </p:val>
                                        </p:tav>
                                      </p:tavLst>
                                    </p:anim>
                                    <p:set>
                                      <p:cBhvr>
                                        <p:cTn id="724" dur="1" fill="hold">
                                          <p:stCondLst>
                                            <p:cond delay="1999"/>
                                          </p:stCondLst>
                                        </p:cTn>
                                        <p:tgtEl>
                                          <p:spTgt spid="36"/>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7"/>
                                        </p:tgtEl>
                                        <p:attrNameLst>
                                          <p:attrName>ppt_x</p:attrName>
                                        </p:attrNameLst>
                                      </p:cBhvr>
                                      <p:tavLst>
                                        <p:tav tm="0">
                                          <p:val>
                                            <p:strVal val="ppt_x"/>
                                          </p:val>
                                        </p:tav>
                                        <p:tav tm="100000">
                                          <p:val>
                                            <p:strVal val="ppt_x"/>
                                          </p:val>
                                        </p:tav>
                                      </p:tavLst>
                                    </p:anim>
                                    <p:anim calcmode="lin" valueType="num">
                                      <p:cBhvr additive="base">
                                        <p:cTn id="727" dur="2000"/>
                                        <p:tgtEl>
                                          <p:spTgt spid="37"/>
                                        </p:tgtEl>
                                        <p:attrNameLst>
                                          <p:attrName>ppt_y</p:attrName>
                                        </p:attrNameLst>
                                      </p:cBhvr>
                                      <p:tavLst>
                                        <p:tav tm="0">
                                          <p:val>
                                            <p:strVal val="ppt_y"/>
                                          </p:val>
                                        </p:tav>
                                        <p:tav tm="100000">
                                          <p:val>
                                            <p:strVal val="1+ppt_h/2"/>
                                          </p:val>
                                        </p:tav>
                                      </p:tavLst>
                                    </p:anim>
                                    <p:set>
                                      <p:cBhvr>
                                        <p:cTn id="728" dur="1" fill="hold">
                                          <p:stCondLst>
                                            <p:cond delay="1999"/>
                                          </p:stCondLst>
                                        </p:cTn>
                                        <p:tgtEl>
                                          <p:spTgt spid="37"/>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8"/>
                                        </p:tgtEl>
                                        <p:attrNameLst>
                                          <p:attrName>ppt_x</p:attrName>
                                        </p:attrNameLst>
                                      </p:cBhvr>
                                      <p:tavLst>
                                        <p:tav tm="0">
                                          <p:val>
                                            <p:strVal val="ppt_x"/>
                                          </p:val>
                                        </p:tav>
                                        <p:tav tm="100000">
                                          <p:val>
                                            <p:strVal val="ppt_x"/>
                                          </p:val>
                                        </p:tav>
                                      </p:tavLst>
                                    </p:anim>
                                    <p:anim calcmode="lin" valueType="num">
                                      <p:cBhvr additive="base">
                                        <p:cTn id="731" dur="2000"/>
                                        <p:tgtEl>
                                          <p:spTgt spid="38"/>
                                        </p:tgtEl>
                                        <p:attrNameLst>
                                          <p:attrName>ppt_y</p:attrName>
                                        </p:attrNameLst>
                                      </p:cBhvr>
                                      <p:tavLst>
                                        <p:tav tm="0">
                                          <p:val>
                                            <p:strVal val="ppt_y"/>
                                          </p:val>
                                        </p:tav>
                                        <p:tav tm="100000">
                                          <p:val>
                                            <p:strVal val="1+ppt_h/2"/>
                                          </p:val>
                                        </p:tav>
                                      </p:tavLst>
                                    </p:anim>
                                    <p:set>
                                      <p:cBhvr>
                                        <p:cTn id="732" dur="1" fill="hold">
                                          <p:stCondLst>
                                            <p:cond delay="1999"/>
                                          </p:stCondLst>
                                        </p:cTn>
                                        <p:tgtEl>
                                          <p:spTgt spid="38"/>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9"/>
                                        </p:tgtEl>
                                        <p:attrNameLst>
                                          <p:attrName>ppt_x</p:attrName>
                                        </p:attrNameLst>
                                      </p:cBhvr>
                                      <p:tavLst>
                                        <p:tav tm="0">
                                          <p:val>
                                            <p:strVal val="ppt_x"/>
                                          </p:val>
                                        </p:tav>
                                        <p:tav tm="100000">
                                          <p:val>
                                            <p:strVal val="ppt_x"/>
                                          </p:val>
                                        </p:tav>
                                      </p:tavLst>
                                    </p:anim>
                                    <p:anim calcmode="lin" valueType="num">
                                      <p:cBhvr additive="base">
                                        <p:cTn id="735" dur="2000"/>
                                        <p:tgtEl>
                                          <p:spTgt spid="39"/>
                                        </p:tgtEl>
                                        <p:attrNameLst>
                                          <p:attrName>ppt_y</p:attrName>
                                        </p:attrNameLst>
                                      </p:cBhvr>
                                      <p:tavLst>
                                        <p:tav tm="0">
                                          <p:val>
                                            <p:strVal val="ppt_y"/>
                                          </p:val>
                                        </p:tav>
                                        <p:tav tm="100000">
                                          <p:val>
                                            <p:strVal val="1+ppt_h/2"/>
                                          </p:val>
                                        </p:tav>
                                      </p:tavLst>
                                    </p:anim>
                                    <p:set>
                                      <p:cBhvr>
                                        <p:cTn id="736" dur="1" fill="hold">
                                          <p:stCondLst>
                                            <p:cond delay="1999"/>
                                          </p:stCondLst>
                                        </p:cTn>
                                        <p:tgtEl>
                                          <p:spTgt spid="39"/>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40"/>
                                        </p:tgtEl>
                                        <p:attrNameLst>
                                          <p:attrName>ppt_x</p:attrName>
                                        </p:attrNameLst>
                                      </p:cBhvr>
                                      <p:tavLst>
                                        <p:tav tm="0">
                                          <p:val>
                                            <p:strVal val="ppt_x"/>
                                          </p:val>
                                        </p:tav>
                                        <p:tav tm="100000">
                                          <p:val>
                                            <p:strVal val="ppt_x"/>
                                          </p:val>
                                        </p:tav>
                                      </p:tavLst>
                                    </p:anim>
                                    <p:anim calcmode="lin" valueType="num">
                                      <p:cBhvr additive="base">
                                        <p:cTn id="739" dur="2000"/>
                                        <p:tgtEl>
                                          <p:spTgt spid="40"/>
                                        </p:tgtEl>
                                        <p:attrNameLst>
                                          <p:attrName>ppt_y</p:attrName>
                                        </p:attrNameLst>
                                      </p:cBhvr>
                                      <p:tavLst>
                                        <p:tav tm="0">
                                          <p:val>
                                            <p:strVal val="ppt_y"/>
                                          </p:val>
                                        </p:tav>
                                        <p:tav tm="100000">
                                          <p:val>
                                            <p:strVal val="1+ppt_h/2"/>
                                          </p:val>
                                        </p:tav>
                                      </p:tavLst>
                                    </p:anim>
                                    <p:set>
                                      <p:cBhvr>
                                        <p:cTn id="740" dur="1" fill="hold">
                                          <p:stCondLst>
                                            <p:cond delay="1999"/>
                                          </p:stCondLst>
                                        </p:cTn>
                                        <p:tgtEl>
                                          <p:spTgt spid="40"/>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1"/>
                                        </p:tgtEl>
                                        <p:attrNameLst>
                                          <p:attrName>ppt_x</p:attrName>
                                        </p:attrNameLst>
                                      </p:cBhvr>
                                      <p:tavLst>
                                        <p:tav tm="0">
                                          <p:val>
                                            <p:strVal val="ppt_x"/>
                                          </p:val>
                                        </p:tav>
                                        <p:tav tm="100000">
                                          <p:val>
                                            <p:strVal val="ppt_x"/>
                                          </p:val>
                                        </p:tav>
                                      </p:tavLst>
                                    </p:anim>
                                    <p:anim calcmode="lin" valueType="num">
                                      <p:cBhvr additive="base">
                                        <p:cTn id="743" dur="2000"/>
                                        <p:tgtEl>
                                          <p:spTgt spid="41"/>
                                        </p:tgtEl>
                                        <p:attrNameLst>
                                          <p:attrName>ppt_y</p:attrName>
                                        </p:attrNameLst>
                                      </p:cBhvr>
                                      <p:tavLst>
                                        <p:tav tm="0">
                                          <p:val>
                                            <p:strVal val="ppt_y"/>
                                          </p:val>
                                        </p:tav>
                                        <p:tav tm="100000">
                                          <p:val>
                                            <p:strVal val="1+ppt_h/2"/>
                                          </p:val>
                                        </p:tav>
                                      </p:tavLst>
                                    </p:anim>
                                    <p:set>
                                      <p:cBhvr>
                                        <p:cTn id="744" dur="1" fill="hold">
                                          <p:stCondLst>
                                            <p:cond delay="1999"/>
                                          </p:stCondLst>
                                        </p:cTn>
                                        <p:tgtEl>
                                          <p:spTgt spid="41"/>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2"/>
                                        </p:tgtEl>
                                        <p:attrNameLst>
                                          <p:attrName>ppt_x</p:attrName>
                                        </p:attrNameLst>
                                      </p:cBhvr>
                                      <p:tavLst>
                                        <p:tav tm="0">
                                          <p:val>
                                            <p:strVal val="ppt_x"/>
                                          </p:val>
                                        </p:tav>
                                        <p:tav tm="100000">
                                          <p:val>
                                            <p:strVal val="ppt_x"/>
                                          </p:val>
                                        </p:tav>
                                      </p:tavLst>
                                    </p:anim>
                                    <p:anim calcmode="lin" valueType="num">
                                      <p:cBhvr additive="base">
                                        <p:cTn id="747" dur="2000"/>
                                        <p:tgtEl>
                                          <p:spTgt spid="42"/>
                                        </p:tgtEl>
                                        <p:attrNameLst>
                                          <p:attrName>ppt_y</p:attrName>
                                        </p:attrNameLst>
                                      </p:cBhvr>
                                      <p:tavLst>
                                        <p:tav tm="0">
                                          <p:val>
                                            <p:strVal val="ppt_y"/>
                                          </p:val>
                                        </p:tav>
                                        <p:tav tm="100000">
                                          <p:val>
                                            <p:strVal val="1+ppt_h/2"/>
                                          </p:val>
                                        </p:tav>
                                      </p:tavLst>
                                    </p:anim>
                                    <p:set>
                                      <p:cBhvr>
                                        <p:cTn id="748" dur="1" fill="hold">
                                          <p:stCondLst>
                                            <p:cond delay="1999"/>
                                          </p:stCondLst>
                                        </p:cTn>
                                        <p:tgtEl>
                                          <p:spTgt spid="42"/>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3"/>
                                        </p:tgtEl>
                                        <p:attrNameLst>
                                          <p:attrName>ppt_x</p:attrName>
                                        </p:attrNameLst>
                                      </p:cBhvr>
                                      <p:tavLst>
                                        <p:tav tm="0">
                                          <p:val>
                                            <p:strVal val="ppt_x"/>
                                          </p:val>
                                        </p:tav>
                                        <p:tav tm="100000">
                                          <p:val>
                                            <p:strVal val="ppt_x"/>
                                          </p:val>
                                        </p:tav>
                                      </p:tavLst>
                                    </p:anim>
                                    <p:anim calcmode="lin" valueType="num">
                                      <p:cBhvr additive="base">
                                        <p:cTn id="751" dur="2000"/>
                                        <p:tgtEl>
                                          <p:spTgt spid="43"/>
                                        </p:tgtEl>
                                        <p:attrNameLst>
                                          <p:attrName>ppt_y</p:attrName>
                                        </p:attrNameLst>
                                      </p:cBhvr>
                                      <p:tavLst>
                                        <p:tav tm="0">
                                          <p:val>
                                            <p:strVal val="ppt_y"/>
                                          </p:val>
                                        </p:tav>
                                        <p:tav tm="100000">
                                          <p:val>
                                            <p:strVal val="1+ppt_h/2"/>
                                          </p:val>
                                        </p:tav>
                                      </p:tavLst>
                                    </p:anim>
                                    <p:set>
                                      <p:cBhvr>
                                        <p:cTn id="752" dur="1" fill="hold">
                                          <p:stCondLst>
                                            <p:cond delay="1999"/>
                                          </p:stCondLst>
                                        </p:cTn>
                                        <p:tgtEl>
                                          <p:spTgt spid="43"/>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4"/>
                                        </p:tgtEl>
                                        <p:attrNameLst>
                                          <p:attrName>ppt_x</p:attrName>
                                        </p:attrNameLst>
                                      </p:cBhvr>
                                      <p:tavLst>
                                        <p:tav tm="0">
                                          <p:val>
                                            <p:strVal val="ppt_x"/>
                                          </p:val>
                                        </p:tav>
                                        <p:tav tm="100000">
                                          <p:val>
                                            <p:strVal val="ppt_x"/>
                                          </p:val>
                                        </p:tav>
                                      </p:tavLst>
                                    </p:anim>
                                    <p:anim calcmode="lin" valueType="num">
                                      <p:cBhvr additive="base">
                                        <p:cTn id="755" dur="2000"/>
                                        <p:tgtEl>
                                          <p:spTgt spid="44"/>
                                        </p:tgtEl>
                                        <p:attrNameLst>
                                          <p:attrName>ppt_y</p:attrName>
                                        </p:attrNameLst>
                                      </p:cBhvr>
                                      <p:tavLst>
                                        <p:tav tm="0">
                                          <p:val>
                                            <p:strVal val="ppt_y"/>
                                          </p:val>
                                        </p:tav>
                                        <p:tav tm="100000">
                                          <p:val>
                                            <p:strVal val="1+ppt_h/2"/>
                                          </p:val>
                                        </p:tav>
                                      </p:tavLst>
                                    </p:anim>
                                    <p:set>
                                      <p:cBhvr>
                                        <p:cTn id="756" dur="1" fill="hold">
                                          <p:stCondLst>
                                            <p:cond delay="1999"/>
                                          </p:stCondLst>
                                        </p:cTn>
                                        <p:tgtEl>
                                          <p:spTgt spid="44"/>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5"/>
                                        </p:tgtEl>
                                        <p:attrNameLst>
                                          <p:attrName>ppt_x</p:attrName>
                                        </p:attrNameLst>
                                      </p:cBhvr>
                                      <p:tavLst>
                                        <p:tav tm="0">
                                          <p:val>
                                            <p:strVal val="ppt_x"/>
                                          </p:val>
                                        </p:tav>
                                        <p:tav tm="100000">
                                          <p:val>
                                            <p:strVal val="ppt_x"/>
                                          </p:val>
                                        </p:tav>
                                      </p:tavLst>
                                    </p:anim>
                                    <p:anim calcmode="lin" valueType="num">
                                      <p:cBhvr additive="base">
                                        <p:cTn id="759" dur="2000"/>
                                        <p:tgtEl>
                                          <p:spTgt spid="45"/>
                                        </p:tgtEl>
                                        <p:attrNameLst>
                                          <p:attrName>ppt_y</p:attrName>
                                        </p:attrNameLst>
                                      </p:cBhvr>
                                      <p:tavLst>
                                        <p:tav tm="0">
                                          <p:val>
                                            <p:strVal val="ppt_y"/>
                                          </p:val>
                                        </p:tav>
                                        <p:tav tm="100000">
                                          <p:val>
                                            <p:strVal val="1+ppt_h/2"/>
                                          </p:val>
                                        </p:tav>
                                      </p:tavLst>
                                    </p:anim>
                                    <p:set>
                                      <p:cBhvr>
                                        <p:cTn id="760" dur="1" fill="hold">
                                          <p:stCondLst>
                                            <p:cond delay="1999"/>
                                          </p:stCondLst>
                                        </p:cTn>
                                        <p:tgtEl>
                                          <p:spTgt spid="45"/>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6"/>
                                        </p:tgtEl>
                                        <p:attrNameLst>
                                          <p:attrName>ppt_x</p:attrName>
                                        </p:attrNameLst>
                                      </p:cBhvr>
                                      <p:tavLst>
                                        <p:tav tm="0">
                                          <p:val>
                                            <p:strVal val="ppt_x"/>
                                          </p:val>
                                        </p:tav>
                                        <p:tav tm="100000">
                                          <p:val>
                                            <p:strVal val="ppt_x"/>
                                          </p:val>
                                        </p:tav>
                                      </p:tavLst>
                                    </p:anim>
                                    <p:anim calcmode="lin" valueType="num">
                                      <p:cBhvr additive="base">
                                        <p:cTn id="763" dur="2000"/>
                                        <p:tgtEl>
                                          <p:spTgt spid="46"/>
                                        </p:tgtEl>
                                        <p:attrNameLst>
                                          <p:attrName>ppt_y</p:attrName>
                                        </p:attrNameLst>
                                      </p:cBhvr>
                                      <p:tavLst>
                                        <p:tav tm="0">
                                          <p:val>
                                            <p:strVal val="ppt_y"/>
                                          </p:val>
                                        </p:tav>
                                        <p:tav tm="100000">
                                          <p:val>
                                            <p:strVal val="1+ppt_h/2"/>
                                          </p:val>
                                        </p:tav>
                                      </p:tavLst>
                                    </p:anim>
                                    <p:set>
                                      <p:cBhvr>
                                        <p:cTn id="764" dur="1" fill="hold">
                                          <p:stCondLst>
                                            <p:cond delay="1999"/>
                                          </p:stCondLst>
                                        </p:cTn>
                                        <p:tgtEl>
                                          <p:spTgt spid="46"/>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7"/>
                                        </p:tgtEl>
                                        <p:attrNameLst>
                                          <p:attrName>ppt_x</p:attrName>
                                        </p:attrNameLst>
                                      </p:cBhvr>
                                      <p:tavLst>
                                        <p:tav tm="0">
                                          <p:val>
                                            <p:strVal val="ppt_x"/>
                                          </p:val>
                                        </p:tav>
                                        <p:tav tm="100000">
                                          <p:val>
                                            <p:strVal val="ppt_x"/>
                                          </p:val>
                                        </p:tav>
                                      </p:tavLst>
                                    </p:anim>
                                    <p:anim calcmode="lin" valueType="num">
                                      <p:cBhvr additive="base">
                                        <p:cTn id="767" dur="2000"/>
                                        <p:tgtEl>
                                          <p:spTgt spid="47"/>
                                        </p:tgtEl>
                                        <p:attrNameLst>
                                          <p:attrName>ppt_y</p:attrName>
                                        </p:attrNameLst>
                                      </p:cBhvr>
                                      <p:tavLst>
                                        <p:tav tm="0">
                                          <p:val>
                                            <p:strVal val="ppt_y"/>
                                          </p:val>
                                        </p:tav>
                                        <p:tav tm="100000">
                                          <p:val>
                                            <p:strVal val="1+ppt_h/2"/>
                                          </p:val>
                                        </p:tav>
                                      </p:tavLst>
                                    </p:anim>
                                    <p:set>
                                      <p:cBhvr>
                                        <p:cTn id="768" dur="1" fill="hold">
                                          <p:stCondLst>
                                            <p:cond delay="1999"/>
                                          </p:stCondLst>
                                        </p:cTn>
                                        <p:tgtEl>
                                          <p:spTgt spid="47"/>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8"/>
                                        </p:tgtEl>
                                        <p:attrNameLst>
                                          <p:attrName>ppt_x</p:attrName>
                                        </p:attrNameLst>
                                      </p:cBhvr>
                                      <p:tavLst>
                                        <p:tav tm="0">
                                          <p:val>
                                            <p:strVal val="ppt_x"/>
                                          </p:val>
                                        </p:tav>
                                        <p:tav tm="100000">
                                          <p:val>
                                            <p:strVal val="ppt_x"/>
                                          </p:val>
                                        </p:tav>
                                      </p:tavLst>
                                    </p:anim>
                                    <p:anim calcmode="lin" valueType="num">
                                      <p:cBhvr additive="base">
                                        <p:cTn id="771" dur="2000"/>
                                        <p:tgtEl>
                                          <p:spTgt spid="48"/>
                                        </p:tgtEl>
                                        <p:attrNameLst>
                                          <p:attrName>ppt_y</p:attrName>
                                        </p:attrNameLst>
                                      </p:cBhvr>
                                      <p:tavLst>
                                        <p:tav tm="0">
                                          <p:val>
                                            <p:strVal val="ppt_y"/>
                                          </p:val>
                                        </p:tav>
                                        <p:tav tm="100000">
                                          <p:val>
                                            <p:strVal val="1+ppt_h/2"/>
                                          </p:val>
                                        </p:tav>
                                      </p:tavLst>
                                    </p:anim>
                                    <p:set>
                                      <p:cBhvr>
                                        <p:cTn id="772" dur="1" fill="hold">
                                          <p:stCondLst>
                                            <p:cond delay="1999"/>
                                          </p:stCondLst>
                                        </p:cTn>
                                        <p:tgtEl>
                                          <p:spTgt spid="48"/>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9"/>
                                        </p:tgtEl>
                                        <p:attrNameLst>
                                          <p:attrName>ppt_x</p:attrName>
                                        </p:attrNameLst>
                                      </p:cBhvr>
                                      <p:tavLst>
                                        <p:tav tm="0">
                                          <p:val>
                                            <p:strVal val="ppt_x"/>
                                          </p:val>
                                        </p:tav>
                                        <p:tav tm="100000">
                                          <p:val>
                                            <p:strVal val="ppt_x"/>
                                          </p:val>
                                        </p:tav>
                                      </p:tavLst>
                                    </p:anim>
                                    <p:anim calcmode="lin" valueType="num">
                                      <p:cBhvr additive="base">
                                        <p:cTn id="775" dur="2000"/>
                                        <p:tgtEl>
                                          <p:spTgt spid="49"/>
                                        </p:tgtEl>
                                        <p:attrNameLst>
                                          <p:attrName>ppt_y</p:attrName>
                                        </p:attrNameLst>
                                      </p:cBhvr>
                                      <p:tavLst>
                                        <p:tav tm="0">
                                          <p:val>
                                            <p:strVal val="ppt_y"/>
                                          </p:val>
                                        </p:tav>
                                        <p:tav tm="100000">
                                          <p:val>
                                            <p:strVal val="1+ppt_h/2"/>
                                          </p:val>
                                        </p:tav>
                                      </p:tavLst>
                                    </p:anim>
                                    <p:set>
                                      <p:cBhvr>
                                        <p:cTn id="776" dur="1" fill="hold">
                                          <p:stCondLst>
                                            <p:cond delay="1999"/>
                                          </p:stCondLst>
                                        </p:cTn>
                                        <p:tgtEl>
                                          <p:spTgt spid="49"/>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50"/>
                                        </p:tgtEl>
                                        <p:attrNameLst>
                                          <p:attrName>ppt_x</p:attrName>
                                        </p:attrNameLst>
                                      </p:cBhvr>
                                      <p:tavLst>
                                        <p:tav tm="0">
                                          <p:val>
                                            <p:strVal val="ppt_x"/>
                                          </p:val>
                                        </p:tav>
                                        <p:tav tm="100000">
                                          <p:val>
                                            <p:strVal val="ppt_x"/>
                                          </p:val>
                                        </p:tav>
                                      </p:tavLst>
                                    </p:anim>
                                    <p:anim calcmode="lin" valueType="num">
                                      <p:cBhvr additive="base">
                                        <p:cTn id="779" dur="2000"/>
                                        <p:tgtEl>
                                          <p:spTgt spid="50"/>
                                        </p:tgtEl>
                                        <p:attrNameLst>
                                          <p:attrName>ppt_y</p:attrName>
                                        </p:attrNameLst>
                                      </p:cBhvr>
                                      <p:tavLst>
                                        <p:tav tm="0">
                                          <p:val>
                                            <p:strVal val="ppt_y"/>
                                          </p:val>
                                        </p:tav>
                                        <p:tav tm="100000">
                                          <p:val>
                                            <p:strVal val="1+ppt_h/2"/>
                                          </p:val>
                                        </p:tav>
                                      </p:tavLst>
                                    </p:anim>
                                    <p:set>
                                      <p:cBhvr>
                                        <p:cTn id="780" dur="1" fill="hold">
                                          <p:stCondLst>
                                            <p:cond delay="1999"/>
                                          </p:stCondLst>
                                        </p:cTn>
                                        <p:tgtEl>
                                          <p:spTgt spid="50"/>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1"/>
                                        </p:tgtEl>
                                        <p:attrNameLst>
                                          <p:attrName>ppt_x</p:attrName>
                                        </p:attrNameLst>
                                      </p:cBhvr>
                                      <p:tavLst>
                                        <p:tav tm="0">
                                          <p:val>
                                            <p:strVal val="ppt_x"/>
                                          </p:val>
                                        </p:tav>
                                        <p:tav tm="100000">
                                          <p:val>
                                            <p:strVal val="ppt_x"/>
                                          </p:val>
                                        </p:tav>
                                      </p:tavLst>
                                    </p:anim>
                                    <p:anim calcmode="lin" valueType="num">
                                      <p:cBhvr additive="base">
                                        <p:cTn id="783" dur="2000"/>
                                        <p:tgtEl>
                                          <p:spTgt spid="51"/>
                                        </p:tgtEl>
                                        <p:attrNameLst>
                                          <p:attrName>ppt_y</p:attrName>
                                        </p:attrNameLst>
                                      </p:cBhvr>
                                      <p:tavLst>
                                        <p:tav tm="0">
                                          <p:val>
                                            <p:strVal val="ppt_y"/>
                                          </p:val>
                                        </p:tav>
                                        <p:tav tm="100000">
                                          <p:val>
                                            <p:strVal val="1+ppt_h/2"/>
                                          </p:val>
                                        </p:tav>
                                      </p:tavLst>
                                    </p:anim>
                                    <p:set>
                                      <p:cBhvr>
                                        <p:cTn id="784" dur="1" fill="hold">
                                          <p:stCondLst>
                                            <p:cond delay="1999"/>
                                          </p:stCondLst>
                                        </p:cTn>
                                        <p:tgtEl>
                                          <p:spTgt spid="51"/>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2"/>
                                        </p:tgtEl>
                                        <p:attrNameLst>
                                          <p:attrName>ppt_x</p:attrName>
                                        </p:attrNameLst>
                                      </p:cBhvr>
                                      <p:tavLst>
                                        <p:tav tm="0">
                                          <p:val>
                                            <p:strVal val="ppt_x"/>
                                          </p:val>
                                        </p:tav>
                                        <p:tav tm="100000">
                                          <p:val>
                                            <p:strVal val="ppt_x"/>
                                          </p:val>
                                        </p:tav>
                                      </p:tavLst>
                                    </p:anim>
                                    <p:anim calcmode="lin" valueType="num">
                                      <p:cBhvr additive="base">
                                        <p:cTn id="787" dur="2000"/>
                                        <p:tgtEl>
                                          <p:spTgt spid="52"/>
                                        </p:tgtEl>
                                        <p:attrNameLst>
                                          <p:attrName>ppt_y</p:attrName>
                                        </p:attrNameLst>
                                      </p:cBhvr>
                                      <p:tavLst>
                                        <p:tav tm="0">
                                          <p:val>
                                            <p:strVal val="ppt_y"/>
                                          </p:val>
                                        </p:tav>
                                        <p:tav tm="100000">
                                          <p:val>
                                            <p:strVal val="1+ppt_h/2"/>
                                          </p:val>
                                        </p:tav>
                                      </p:tavLst>
                                    </p:anim>
                                    <p:set>
                                      <p:cBhvr>
                                        <p:cTn id="788" dur="1" fill="hold">
                                          <p:stCondLst>
                                            <p:cond delay="1999"/>
                                          </p:stCondLst>
                                        </p:cTn>
                                        <p:tgtEl>
                                          <p:spTgt spid="52"/>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3"/>
                                        </p:tgtEl>
                                        <p:attrNameLst>
                                          <p:attrName>ppt_x</p:attrName>
                                        </p:attrNameLst>
                                      </p:cBhvr>
                                      <p:tavLst>
                                        <p:tav tm="0">
                                          <p:val>
                                            <p:strVal val="ppt_x"/>
                                          </p:val>
                                        </p:tav>
                                        <p:tav tm="100000">
                                          <p:val>
                                            <p:strVal val="ppt_x"/>
                                          </p:val>
                                        </p:tav>
                                      </p:tavLst>
                                    </p:anim>
                                    <p:anim calcmode="lin" valueType="num">
                                      <p:cBhvr additive="base">
                                        <p:cTn id="791" dur="2000"/>
                                        <p:tgtEl>
                                          <p:spTgt spid="53"/>
                                        </p:tgtEl>
                                        <p:attrNameLst>
                                          <p:attrName>ppt_y</p:attrName>
                                        </p:attrNameLst>
                                      </p:cBhvr>
                                      <p:tavLst>
                                        <p:tav tm="0">
                                          <p:val>
                                            <p:strVal val="ppt_y"/>
                                          </p:val>
                                        </p:tav>
                                        <p:tav tm="100000">
                                          <p:val>
                                            <p:strVal val="1+ppt_h/2"/>
                                          </p:val>
                                        </p:tav>
                                      </p:tavLst>
                                    </p:anim>
                                    <p:set>
                                      <p:cBhvr>
                                        <p:cTn id="792" dur="1" fill="hold">
                                          <p:stCondLst>
                                            <p:cond delay="1999"/>
                                          </p:stCondLst>
                                        </p:cTn>
                                        <p:tgtEl>
                                          <p:spTgt spid="53"/>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4"/>
                                        </p:tgtEl>
                                        <p:attrNameLst>
                                          <p:attrName>ppt_x</p:attrName>
                                        </p:attrNameLst>
                                      </p:cBhvr>
                                      <p:tavLst>
                                        <p:tav tm="0">
                                          <p:val>
                                            <p:strVal val="ppt_x"/>
                                          </p:val>
                                        </p:tav>
                                        <p:tav tm="100000">
                                          <p:val>
                                            <p:strVal val="ppt_x"/>
                                          </p:val>
                                        </p:tav>
                                      </p:tavLst>
                                    </p:anim>
                                    <p:anim calcmode="lin" valueType="num">
                                      <p:cBhvr additive="base">
                                        <p:cTn id="795" dur="2000"/>
                                        <p:tgtEl>
                                          <p:spTgt spid="54"/>
                                        </p:tgtEl>
                                        <p:attrNameLst>
                                          <p:attrName>ppt_y</p:attrName>
                                        </p:attrNameLst>
                                      </p:cBhvr>
                                      <p:tavLst>
                                        <p:tav tm="0">
                                          <p:val>
                                            <p:strVal val="ppt_y"/>
                                          </p:val>
                                        </p:tav>
                                        <p:tav tm="100000">
                                          <p:val>
                                            <p:strVal val="1+ppt_h/2"/>
                                          </p:val>
                                        </p:tav>
                                      </p:tavLst>
                                    </p:anim>
                                    <p:set>
                                      <p:cBhvr>
                                        <p:cTn id="796" dur="1" fill="hold">
                                          <p:stCondLst>
                                            <p:cond delay="1999"/>
                                          </p:stCondLst>
                                        </p:cTn>
                                        <p:tgtEl>
                                          <p:spTgt spid="54"/>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5"/>
                                        </p:tgtEl>
                                        <p:attrNameLst>
                                          <p:attrName>ppt_x</p:attrName>
                                        </p:attrNameLst>
                                      </p:cBhvr>
                                      <p:tavLst>
                                        <p:tav tm="0">
                                          <p:val>
                                            <p:strVal val="ppt_x"/>
                                          </p:val>
                                        </p:tav>
                                        <p:tav tm="100000">
                                          <p:val>
                                            <p:strVal val="ppt_x"/>
                                          </p:val>
                                        </p:tav>
                                      </p:tavLst>
                                    </p:anim>
                                    <p:anim calcmode="lin" valueType="num">
                                      <p:cBhvr additive="base">
                                        <p:cTn id="799" dur="2000"/>
                                        <p:tgtEl>
                                          <p:spTgt spid="55"/>
                                        </p:tgtEl>
                                        <p:attrNameLst>
                                          <p:attrName>ppt_y</p:attrName>
                                        </p:attrNameLst>
                                      </p:cBhvr>
                                      <p:tavLst>
                                        <p:tav tm="0">
                                          <p:val>
                                            <p:strVal val="ppt_y"/>
                                          </p:val>
                                        </p:tav>
                                        <p:tav tm="100000">
                                          <p:val>
                                            <p:strVal val="1+ppt_h/2"/>
                                          </p:val>
                                        </p:tav>
                                      </p:tavLst>
                                    </p:anim>
                                    <p:set>
                                      <p:cBhvr>
                                        <p:cTn id="800" dur="1" fill="hold">
                                          <p:stCondLst>
                                            <p:cond delay="1999"/>
                                          </p:stCondLst>
                                        </p:cTn>
                                        <p:tgtEl>
                                          <p:spTgt spid="55"/>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6"/>
                                        </p:tgtEl>
                                        <p:attrNameLst>
                                          <p:attrName>ppt_x</p:attrName>
                                        </p:attrNameLst>
                                      </p:cBhvr>
                                      <p:tavLst>
                                        <p:tav tm="0">
                                          <p:val>
                                            <p:strVal val="ppt_x"/>
                                          </p:val>
                                        </p:tav>
                                        <p:tav tm="100000">
                                          <p:val>
                                            <p:strVal val="ppt_x"/>
                                          </p:val>
                                        </p:tav>
                                      </p:tavLst>
                                    </p:anim>
                                    <p:anim calcmode="lin" valueType="num">
                                      <p:cBhvr additive="base">
                                        <p:cTn id="803" dur="2000"/>
                                        <p:tgtEl>
                                          <p:spTgt spid="56"/>
                                        </p:tgtEl>
                                        <p:attrNameLst>
                                          <p:attrName>ppt_y</p:attrName>
                                        </p:attrNameLst>
                                      </p:cBhvr>
                                      <p:tavLst>
                                        <p:tav tm="0">
                                          <p:val>
                                            <p:strVal val="ppt_y"/>
                                          </p:val>
                                        </p:tav>
                                        <p:tav tm="100000">
                                          <p:val>
                                            <p:strVal val="1+ppt_h/2"/>
                                          </p:val>
                                        </p:tav>
                                      </p:tavLst>
                                    </p:anim>
                                    <p:set>
                                      <p:cBhvr>
                                        <p:cTn id="804" dur="1" fill="hold">
                                          <p:stCondLst>
                                            <p:cond delay="1999"/>
                                          </p:stCondLst>
                                        </p:cTn>
                                        <p:tgtEl>
                                          <p:spTgt spid="56"/>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7"/>
                                        </p:tgtEl>
                                        <p:attrNameLst>
                                          <p:attrName>ppt_x</p:attrName>
                                        </p:attrNameLst>
                                      </p:cBhvr>
                                      <p:tavLst>
                                        <p:tav tm="0">
                                          <p:val>
                                            <p:strVal val="ppt_x"/>
                                          </p:val>
                                        </p:tav>
                                        <p:tav tm="100000">
                                          <p:val>
                                            <p:strVal val="ppt_x"/>
                                          </p:val>
                                        </p:tav>
                                      </p:tavLst>
                                    </p:anim>
                                    <p:anim calcmode="lin" valueType="num">
                                      <p:cBhvr additive="base">
                                        <p:cTn id="807" dur="2000"/>
                                        <p:tgtEl>
                                          <p:spTgt spid="57"/>
                                        </p:tgtEl>
                                        <p:attrNameLst>
                                          <p:attrName>ppt_y</p:attrName>
                                        </p:attrNameLst>
                                      </p:cBhvr>
                                      <p:tavLst>
                                        <p:tav tm="0">
                                          <p:val>
                                            <p:strVal val="ppt_y"/>
                                          </p:val>
                                        </p:tav>
                                        <p:tav tm="100000">
                                          <p:val>
                                            <p:strVal val="1+ppt_h/2"/>
                                          </p:val>
                                        </p:tav>
                                      </p:tavLst>
                                    </p:anim>
                                    <p:set>
                                      <p:cBhvr>
                                        <p:cTn id="808" dur="1" fill="hold">
                                          <p:stCondLst>
                                            <p:cond delay="1999"/>
                                          </p:stCondLst>
                                        </p:cTn>
                                        <p:tgtEl>
                                          <p:spTgt spid="57"/>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8"/>
                                        </p:tgtEl>
                                        <p:attrNameLst>
                                          <p:attrName>ppt_x</p:attrName>
                                        </p:attrNameLst>
                                      </p:cBhvr>
                                      <p:tavLst>
                                        <p:tav tm="0">
                                          <p:val>
                                            <p:strVal val="ppt_x"/>
                                          </p:val>
                                        </p:tav>
                                        <p:tav tm="100000">
                                          <p:val>
                                            <p:strVal val="ppt_x"/>
                                          </p:val>
                                        </p:tav>
                                      </p:tavLst>
                                    </p:anim>
                                    <p:anim calcmode="lin" valueType="num">
                                      <p:cBhvr additive="base">
                                        <p:cTn id="811" dur="2000"/>
                                        <p:tgtEl>
                                          <p:spTgt spid="58"/>
                                        </p:tgtEl>
                                        <p:attrNameLst>
                                          <p:attrName>ppt_y</p:attrName>
                                        </p:attrNameLst>
                                      </p:cBhvr>
                                      <p:tavLst>
                                        <p:tav tm="0">
                                          <p:val>
                                            <p:strVal val="ppt_y"/>
                                          </p:val>
                                        </p:tav>
                                        <p:tav tm="100000">
                                          <p:val>
                                            <p:strVal val="1+ppt_h/2"/>
                                          </p:val>
                                        </p:tav>
                                      </p:tavLst>
                                    </p:anim>
                                    <p:set>
                                      <p:cBhvr>
                                        <p:cTn id="812" dur="1" fill="hold">
                                          <p:stCondLst>
                                            <p:cond delay="1999"/>
                                          </p:stCondLst>
                                        </p:cTn>
                                        <p:tgtEl>
                                          <p:spTgt spid="58"/>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9"/>
                                        </p:tgtEl>
                                        <p:attrNameLst>
                                          <p:attrName>ppt_x</p:attrName>
                                        </p:attrNameLst>
                                      </p:cBhvr>
                                      <p:tavLst>
                                        <p:tav tm="0">
                                          <p:val>
                                            <p:strVal val="ppt_x"/>
                                          </p:val>
                                        </p:tav>
                                        <p:tav tm="100000">
                                          <p:val>
                                            <p:strVal val="ppt_x"/>
                                          </p:val>
                                        </p:tav>
                                      </p:tavLst>
                                    </p:anim>
                                    <p:anim calcmode="lin" valueType="num">
                                      <p:cBhvr additive="base">
                                        <p:cTn id="815" dur="2000"/>
                                        <p:tgtEl>
                                          <p:spTgt spid="59"/>
                                        </p:tgtEl>
                                        <p:attrNameLst>
                                          <p:attrName>ppt_y</p:attrName>
                                        </p:attrNameLst>
                                      </p:cBhvr>
                                      <p:tavLst>
                                        <p:tav tm="0">
                                          <p:val>
                                            <p:strVal val="ppt_y"/>
                                          </p:val>
                                        </p:tav>
                                        <p:tav tm="100000">
                                          <p:val>
                                            <p:strVal val="1+ppt_h/2"/>
                                          </p:val>
                                        </p:tav>
                                      </p:tavLst>
                                    </p:anim>
                                    <p:set>
                                      <p:cBhvr>
                                        <p:cTn id="816" dur="1" fill="hold">
                                          <p:stCondLst>
                                            <p:cond delay="1999"/>
                                          </p:stCondLst>
                                        </p:cTn>
                                        <p:tgtEl>
                                          <p:spTgt spid="59"/>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60"/>
                                        </p:tgtEl>
                                        <p:attrNameLst>
                                          <p:attrName>ppt_x</p:attrName>
                                        </p:attrNameLst>
                                      </p:cBhvr>
                                      <p:tavLst>
                                        <p:tav tm="0">
                                          <p:val>
                                            <p:strVal val="ppt_x"/>
                                          </p:val>
                                        </p:tav>
                                        <p:tav tm="100000">
                                          <p:val>
                                            <p:strVal val="ppt_x"/>
                                          </p:val>
                                        </p:tav>
                                      </p:tavLst>
                                    </p:anim>
                                    <p:anim calcmode="lin" valueType="num">
                                      <p:cBhvr additive="base">
                                        <p:cTn id="819" dur="2000"/>
                                        <p:tgtEl>
                                          <p:spTgt spid="60"/>
                                        </p:tgtEl>
                                        <p:attrNameLst>
                                          <p:attrName>ppt_y</p:attrName>
                                        </p:attrNameLst>
                                      </p:cBhvr>
                                      <p:tavLst>
                                        <p:tav tm="0">
                                          <p:val>
                                            <p:strVal val="ppt_y"/>
                                          </p:val>
                                        </p:tav>
                                        <p:tav tm="100000">
                                          <p:val>
                                            <p:strVal val="1+ppt_h/2"/>
                                          </p:val>
                                        </p:tav>
                                      </p:tavLst>
                                    </p:anim>
                                    <p:set>
                                      <p:cBhvr>
                                        <p:cTn id="820" dur="1" fill="hold">
                                          <p:stCondLst>
                                            <p:cond delay="1999"/>
                                          </p:stCondLst>
                                        </p:cTn>
                                        <p:tgtEl>
                                          <p:spTgt spid="60"/>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1"/>
                                        </p:tgtEl>
                                        <p:attrNameLst>
                                          <p:attrName>ppt_x</p:attrName>
                                        </p:attrNameLst>
                                      </p:cBhvr>
                                      <p:tavLst>
                                        <p:tav tm="0">
                                          <p:val>
                                            <p:strVal val="ppt_x"/>
                                          </p:val>
                                        </p:tav>
                                        <p:tav tm="100000">
                                          <p:val>
                                            <p:strVal val="ppt_x"/>
                                          </p:val>
                                        </p:tav>
                                      </p:tavLst>
                                    </p:anim>
                                    <p:anim calcmode="lin" valueType="num">
                                      <p:cBhvr additive="base">
                                        <p:cTn id="823" dur="2000"/>
                                        <p:tgtEl>
                                          <p:spTgt spid="61"/>
                                        </p:tgtEl>
                                        <p:attrNameLst>
                                          <p:attrName>ppt_y</p:attrName>
                                        </p:attrNameLst>
                                      </p:cBhvr>
                                      <p:tavLst>
                                        <p:tav tm="0">
                                          <p:val>
                                            <p:strVal val="ppt_y"/>
                                          </p:val>
                                        </p:tav>
                                        <p:tav tm="100000">
                                          <p:val>
                                            <p:strVal val="1+ppt_h/2"/>
                                          </p:val>
                                        </p:tav>
                                      </p:tavLst>
                                    </p:anim>
                                    <p:set>
                                      <p:cBhvr>
                                        <p:cTn id="824" dur="1" fill="hold">
                                          <p:stCondLst>
                                            <p:cond delay="1999"/>
                                          </p:stCondLst>
                                        </p:cTn>
                                        <p:tgtEl>
                                          <p:spTgt spid="61"/>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2"/>
                                        </p:tgtEl>
                                        <p:attrNameLst>
                                          <p:attrName>ppt_x</p:attrName>
                                        </p:attrNameLst>
                                      </p:cBhvr>
                                      <p:tavLst>
                                        <p:tav tm="0">
                                          <p:val>
                                            <p:strVal val="ppt_x"/>
                                          </p:val>
                                        </p:tav>
                                        <p:tav tm="100000">
                                          <p:val>
                                            <p:strVal val="ppt_x"/>
                                          </p:val>
                                        </p:tav>
                                      </p:tavLst>
                                    </p:anim>
                                    <p:anim calcmode="lin" valueType="num">
                                      <p:cBhvr additive="base">
                                        <p:cTn id="827" dur="2000"/>
                                        <p:tgtEl>
                                          <p:spTgt spid="62"/>
                                        </p:tgtEl>
                                        <p:attrNameLst>
                                          <p:attrName>ppt_y</p:attrName>
                                        </p:attrNameLst>
                                      </p:cBhvr>
                                      <p:tavLst>
                                        <p:tav tm="0">
                                          <p:val>
                                            <p:strVal val="ppt_y"/>
                                          </p:val>
                                        </p:tav>
                                        <p:tav tm="100000">
                                          <p:val>
                                            <p:strVal val="1+ppt_h/2"/>
                                          </p:val>
                                        </p:tav>
                                      </p:tavLst>
                                    </p:anim>
                                    <p:set>
                                      <p:cBhvr>
                                        <p:cTn id="828" dur="1" fill="hold">
                                          <p:stCondLst>
                                            <p:cond delay="1999"/>
                                          </p:stCondLst>
                                        </p:cTn>
                                        <p:tgtEl>
                                          <p:spTgt spid="62"/>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3"/>
                                        </p:tgtEl>
                                        <p:attrNameLst>
                                          <p:attrName>ppt_x</p:attrName>
                                        </p:attrNameLst>
                                      </p:cBhvr>
                                      <p:tavLst>
                                        <p:tav tm="0">
                                          <p:val>
                                            <p:strVal val="ppt_x"/>
                                          </p:val>
                                        </p:tav>
                                        <p:tav tm="100000">
                                          <p:val>
                                            <p:strVal val="ppt_x"/>
                                          </p:val>
                                        </p:tav>
                                      </p:tavLst>
                                    </p:anim>
                                    <p:anim calcmode="lin" valueType="num">
                                      <p:cBhvr additive="base">
                                        <p:cTn id="831" dur="2000"/>
                                        <p:tgtEl>
                                          <p:spTgt spid="63"/>
                                        </p:tgtEl>
                                        <p:attrNameLst>
                                          <p:attrName>ppt_y</p:attrName>
                                        </p:attrNameLst>
                                      </p:cBhvr>
                                      <p:tavLst>
                                        <p:tav tm="0">
                                          <p:val>
                                            <p:strVal val="ppt_y"/>
                                          </p:val>
                                        </p:tav>
                                        <p:tav tm="100000">
                                          <p:val>
                                            <p:strVal val="1+ppt_h/2"/>
                                          </p:val>
                                        </p:tav>
                                      </p:tavLst>
                                    </p:anim>
                                    <p:set>
                                      <p:cBhvr>
                                        <p:cTn id="832" dur="1" fill="hold">
                                          <p:stCondLst>
                                            <p:cond delay="1999"/>
                                          </p:stCondLst>
                                        </p:cTn>
                                        <p:tgtEl>
                                          <p:spTgt spid="63"/>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4"/>
                                        </p:tgtEl>
                                        <p:attrNameLst>
                                          <p:attrName>ppt_x</p:attrName>
                                        </p:attrNameLst>
                                      </p:cBhvr>
                                      <p:tavLst>
                                        <p:tav tm="0">
                                          <p:val>
                                            <p:strVal val="ppt_x"/>
                                          </p:val>
                                        </p:tav>
                                        <p:tav tm="100000">
                                          <p:val>
                                            <p:strVal val="ppt_x"/>
                                          </p:val>
                                        </p:tav>
                                      </p:tavLst>
                                    </p:anim>
                                    <p:anim calcmode="lin" valueType="num">
                                      <p:cBhvr additive="base">
                                        <p:cTn id="835" dur="2000"/>
                                        <p:tgtEl>
                                          <p:spTgt spid="64"/>
                                        </p:tgtEl>
                                        <p:attrNameLst>
                                          <p:attrName>ppt_y</p:attrName>
                                        </p:attrNameLst>
                                      </p:cBhvr>
                                      <p:tavLst>
                                        <p:tav tm="0">
                                          <p:val>
                                            <p:strVal val="ppt_y"/>
                                          </p:val>
                                        </p:tav>
                                        <p:tav tm="100000">
                                          <p:val>
                                            <p:strVal val="1+ppt_h/2"/>
                                          </p:val>
                                        </p:tav>
                                      </p:tavLst>
                                    </p:anim>
                                    <p:set>
                                      <p:cBhvr>
                                        <p:cTn id="836" dur="1" fill="hold">
                                          <p:stCondLst>
                                            <p:cond delay="1999"/>
                                          </p:stCondLst>
                                        </p:cTn>
                                        <p:tgtEl>
                                          <p:spTgt spid="64"/>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5"/>
                                        </p:tgtEl>
                                        <p:attrNameLst>
                                          <p:attrName>ppt_x</p:attrName>
                                        </p:attrNameLst>
                                      </p:cBhvr>
                                      <p:tavLst>
                                        <p:tav tm="0">
                                          <p:val>
                                            <p:strVal val="ppt_x"/>
                                          </p:val>
                                        </p:tav>
                                        <p:tav tm="100000">
                                          <p:val>
                                            <p:strVal val="ppt_x"/>
                                          </p:val>
                                        </p:tav>
                                      </p:tavLst>
                                    </p:anim>
                                    <p:anim calcmode="lin" valueType="num">
                                      <p:cBhvr additive="base">
                                        <p:cTn id="839" dur="2000"/>
                                        <p:tgtEl>
                                          <p:spTgt spid="65"/>
                                        </p:tgtEl>
                                        <p:attrNameLst>
                                          <p:attrName>ppt_y</p:attrName>
                                        </p:attrNameLst>
                                      </p:cBhvr>
                                      <p:tavLst>
                                        <p:tav tm="0">
                                          <p:val>
                                            <p:strVal val="ppt_y"/>
                                          </p:val>
                                        </p:tav>
                                        <p:tav tm="100000">
                                          <p:val>
                                            <p:strVal val="1+ppt_h/2"/>
                                          </p:val>
                                        </p:tav>
                                      </p:tavLst>
                                    </p:anim>
                                    <p:set>
                                      <p:cBhvr>
                                        <p:cTn id="840" dur="1" fill="hold">
                                          <p:stCondLst>
                                            <p:cond delay="1999"/>
                                          </p:stCondLst>
                                        </p:cTn>
                                        <p:tgtEl>
                                          <p:spTgt spid="65"/>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6"/>
                                        </p:tgtEl>
                                        <p:attrNameLst>
                                          <p:attrName>ppt_x</p:attrName>
                                        </p:attrNameLst>
                                      </p:cBhvr>
                                      <p:tavLst>
                                        <p:tav tm="0">
                                          <p:val>
                                            <p:strVal val="ppt_x"/>
                                          </p:val>
                                        </p:tav>
                                        <p:tav tm="100000">
                                          <p:val>
                                            <p:strVal val="ppt_x"/>
                                          </p:val>
                                        </p:tav>
                                      </p:tavLst>
                                    </p:anim>
                                    <p:anim calcmode="lin" valueType="num">
                                      <p:cBhvr additive="base">
                                        <p:cTn id="843" dur="2000"/>
                                        <p:tgtEl>
                                          <p:spTgt spid="66"/>
                                        </p:tgtEl>
                                        <p:attrNameLst>
                                          <p:attrName>ppt_y</p:attrName>
                                        </p:attrNameLst>
                                      </p:cBhvr>
                                      <p:tavLst>
                                        <p:tav tm="0">
                                          <p:val>
                                            <p:strVal val="ppt_y"/>
                                          </p:val>
                                        </p:tav>
                                        <p:tav tm="100000">
                                          <p:val>
                                            <p:strVal val="1+ppt_h/2"/>
                                          </p:val>
                                        </p:tav>
                                      </p:tavLst>
                                    </p:anim>
                                    <p:set>
                                      <p:cBhvr>
                                        <p:cTn id="844" dur="1" fill="hold">
                                          <p:stCondLst>
                                            <p:cond delay="1999"/>
                                          </p:stCondLst>
                                        </p:cTn>
                                        <p:tgtEl>
                                          <p:spTgt spid="66"/>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7"/>
                                        </p:tgtEl>
                                        <p:attrNameLst>
                                          <p:attrName>ppt_x</p:attrName>
                                        </p:attrNameLst>
                                      </p:cBhvr>
                                      <p:tavLst>
                                        <p:tav tm="0">
                                          <p:val>
                                            <p:strVal val="ppt_x"/>
                                          </p:val>
                                        </p:tav>
                                        <p:tav tm="100000">
                                          <p:val>
                                            <p:strVal val="ppt_x"/>
                                          </p:val>
                                        </p:tav>
                                      </p:tavLst>
                                    </p:anim>
                                    <p:anim calcmode="lin" valueType="num">
                                      <p:cBhvr additive="base">
                                        <p:cTn id="847" dur="2000"/>
                                        <p:tgtEl>
                                          <p:spTgt spid="67"/>
                                        </p:tgtEl>
                                        <p:attrNameLst>
                                          <p:attrName>ppt_y</p:attrName>
                                        </p:attrNameLst>
                                      </p:cBhvr>
                                      <p:tavLst>
                                        <p:tav tm="0">
                                          <p:val>
                                            <p:strVal val="ppt_y"/>
                                          </p:val>
                                        </p:tav>
                                        <p:tav tm="100000">
                                          <p:val>
                                            <p:strVal val="1+ppt_h/2"/>
                                          </p:val>
                                        </p:tav>
                                      </p:tavLst>
                                    </p:anim>
                                    <p:set>
                                      <p:cBhvr>
                                        <p:cTn id="848" dur="1" fill="hold">
                                          <p:stCondLst>
                                            <p:cond delay="1999"/>
                                          </p:stCondLst>
                                        </p:cTn>
                                        <p:tgtEl>
                                          <p:spTgt spid="67"/>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8"/>
                                        </p:tgtEl>
                                        <p:attrNameLst>
                                          <p:attrName>ppt_x</p:attrName>
                                        </p:attrNameLst>
                                      </p:cBhvr>
                                      <p:tavLst>
                                        <p:tav tm="0">
                                          <p:val>
                                            <p:strVal val="ppt_x"/>
                                          </p:val>
                                        </p:tav>
                                        <p:tav tm="100000">
                                          <p:val>
                                            <p:strVal val="ppt_x"/>
                                          </p:val>
                                        </p:tav>
                                      </p:tavLst>
                                    </p:anim>
                                    <p:anim calcmode="lin" valueType="num">
                                      <p:cBhvr additive="base">
                                        <p:cTn id="851" dur="2000"/>
                                        <p:tgtEl>
                                          <p:spTgt spid="68"/>
                                        </p:tgtEl>
                                        <p:attrNameLst>
                                          <p:attrName>ppt_y</p:attrName>
                                        </p:attrNameLst>
                                      </p:cBhvr>
                                      <p:tavLst>
                                        <p:tav tm="0">
                                          <p:val>
                                            <p:strVal val="ppt_y"/>
                                          </p:val>
                                        </p:tav>
                                        <p:tav tm="100000">
                                          <p:val>
                                            <p:strVal val="1+ppt_h/2"/>
                                          </p:val>
                                        </p:tav>
                                      </p:tavLst>
                                    </p:anim>
                                    <p:set>
                                      <p:cBhvr>
                                        <p:cTn id="852" dur="1" fill="hold">
                                          <p:stCondLst>
                                            <p:cond delay="1999"/>
                                          </p:stCondLst>
                                        </p:cTn>
                                        <p:tgtEl>
                                          <p:spTgt spid="68"/>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4"/>
                                        </p:tgtEl>
                                        <p:attrNameLst>
                                          <p:attrName>ppt_h</p:attrName>
                                        </p:attrNameLst>
                                      </p:cBhvr>
                                      <p:tavLst>
                                        <p:tav tm="0">
                                          <p:val>
                                            <p:strVal val="ppt_h"/>
                                          </p:val>
                                        </p:tav>
                                        <p:tav tm="100000">
                                          <p:val>
                                            <p:strVal val="ppt_h"/>
                                          </p:val>
                                        </p:tav>
                                      </p:tavLst>
                                    </p:anim>
                                    <p:anim calcmode="lin" valueType="num">
                                      <p:cBhvr>
                                        <p:cTn id="85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4"/>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5"/>
                                        </p:tgtEl>
                                        <p:attrNameLst>
                                          <p:attrName>ppt_h</p:attrName>
                                        </p:attrNameLst>
                                      </p:cBhvr>
                                      <p:tavLst>
                                        <p:tav tm="0">
                                          <p:val>
                                            <p:strVal val="ppt_h"/>
                                          </p:val>
                                        </p:tav>
                                        <p:tav tm="100000">
                                          <p:val>
                                            <p:strVal val="ppt_h"/>
                                          </p:val>
                                        </p:tav>
                                      </p:tavLst>
                                    </p:anim>
                                    <p:anim calcmode="lin" valueType="num">
                                      <p:cBhvr>
                                        <p:cTn id="85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5"/>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6"/>
                                        </p:tgtEl>
                                        <p:attrNameLst>
                                          <p:attrName>ppt_h</p:attrName>
                                        </p:attrNameLst>
                                      </p:cBhvr>
                                      <p:tavLst>
                                        <p:tav tm="0">
                                          <p:val>
                                            <p:strVal val="ppt_h"/>
                                          </p:val>
                                        </p:tav>
                                        <p:tav tm="100000">
                                          <p:val>
                                            <p:strVal val="ppt_h"/>
                                          </p:val>
                                        </p:tav>
                                      </p:tavLst>
                                    </p:anim>
                                    <p:anim calcmode="lin" valueType="num">
                                      <p:cBhvr>
                                        <p:cTn id="86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6"/>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7"/>
                                        </p:tgtEl>
                                        <p:attrNameLst>
                                          <p:attrName>ppt_h</p:attrName>
                                        </p:attrNameLst>
                                      </p:cBhvr>
                                      <p:tavLst>
                                        <p:tav tm="0">
                                          <p:val>
                                            <p:strVal val="ppt_h"/>
                                          </p:val>
                                        </p:tav>
                                        <p:tav tm="100000">
                                          <p:val>
                                            <p:strVal val="ppt_h"/>
                                          </p:val>
                                        </p:tav>
                                      </p:tavLst>
                                    </p:anim>
                                    <p:anim calcmode="lin" valueType="num">
                                      <p:cBhvr>
                                        <p:cTn id="86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7"/>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8"/>
                                        </p:tgtEl>
                                        <p:attrNameLst>
                                          <p:attrName>ppt_h</p:attrName>
                                        </p:attrNameLst>
                                      </p:cBhvr>
                                      <p:tavLst>
                                        <p:tav tm="0">
                                          <p:val>
                                            <p:strVal val="ppt_h"/>
                                          </p:val>
                                        </p:tav>
                                        <p:tav tm="100000">
                                          <p:val>
                                            <p:strVal val="ppt_h"/>
                                          </p:val>
                                        </p:tav>
                                      </p:tavLst>
                                    </p:anim>
                                    <p:anim calcmode="lin" valueType="num">
                                      <p:cBhvr>
                                        <p:cTn id="87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8"/>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9"/>
                                        </p:tgtEl>
                                        <p:attrNameLst>
                                          <p:attrName>ppt_h</p:attrName>
                                        </p:attrNameLst>
                                      </p:cBhvr>
                                      <p:tavLst>
                                        <p:tav tm="0">
                                          <p:val>
                                            <p:strVal val="ppt_h"/>
                                          </p:val>
                                        </p:tav>
                                        <p:tav tm="100000">
                                          <p:val>
                                            <p:strVal val="ppt_h"/>
                                          </p:val>
                                        </p:tav>
                                      </p:tavLst>
                                    </p:anim>
                                    <p:anim calcmode="lin" valueType="num">
                                      <p:cBhvr>
                                        <p:cTn id="87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9"/>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10"/>
                                        </p:tgtEl>
                                        <p:attrNameLst>
                                          <p:attrName>ppt_h</p:attrName>
                                        </p:attrNameLst>
                                      </p:cBhvr>
                                      <p:tavLst>
                                        <p:tav tm="0">
                                          <p:val>
                                            <p:strVal val="ppt_h"/>
                                          </p:val>
                                        </p:tav>
                                        <p:tav tm="100000">
                                          <p:val>
                                            <p:strVal val="ppt_h"/>
                                          </p:val>
                                        </p:tav>
                                      </p:tavLst>
                                    </p:anim>
                                    <p:anim calcmode="lin" valueType="num">
                                      <p:cBhvr>
                                        <p:cTn id="87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10"/>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1"/>
                                        </p:tgtEl>
                                        <p:attrNameLst>
                                          <p:attrName>ppt_h</p:attrName>
                                        </p:attrNameLst>
                                      </p:cBhvr>
                                      <p:tavLst>
                                        <p:tav tm="0">
                                          <p:val>
                                            <p:strVal val="ppt_h"/>
                                          </p:val>
                                        </p:tav>
                                        <p:tav tm="100000">
                                          <p:val>
                                            <p:strVal val="ppt_h"/>
                                          </p:val>
                                        </p:tav>
                                      </p:tavLst>
                                    </p:anim>
                                    <p:anim calcmode="lin" valueType="num">
                                      <p:cBhvr>
                                        <p:cTn id="88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1"/>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2"/>
                                        </p:tgtEl>
                                        <p:attrNameLst>
                                          <p:attrName>ppt_h</p:attrName>
                                        </p:attrNameLst>
                                      </p:cBhvr>
                                      <p:tavLst>
                                        <p:tav tm="0">
                                          <p:val>
                                            <p:strVal val="ppt_h"/>
                                          </p:val>
                                        </p:tav>
                                        <p:tav tm="100000">
                                          <p:val>
                                            <p:strVal val="ppt_h"/>
                                          </p:val>
                                        </p:tav>
                                      </p:tavLst>
                                    </p:anim>
                                    <p:anim calcmode="lin" valueType="num">
                                      <p:cBhvr>
                                        <p:cTn id="88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2"/>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3"/>
                                        </p:tgtEl>
                                        <p:attrNameLst>
                                          <p:attrName>ppt_h</p:attrName>
                                        </p:attrNameLst>
                                      </p:cBhvr>
                                      <p:tavLst>
                                        <p:tav tm="0">
                                          <p:val>
                                            <p:strVal val="ppt_h"/>
                                          </p:val>
                                        </p:tav>
                                        <p:tav tm="100000">
                                          <p:val>
                                            <p:strVal val="ppt_h"/>
                                          </p:val>
                                        </p:tav>
                                      </p:tavLst>
                                    </p:anim>
                                    <p:anim calcmode="lin" valueType="num">
                                      <p:cBhvr>
                                        <p:cTn id="89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3"/>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4"/>
                                        </p:tgtEl>
                                        <p:attrNameLst>
                                          <p:attrName>ppt_h</p:attrName>
                                        </p:attrNameLst>
                                      </p:cBhvr>
                                      <p:tavLst>
                                        <p:tav tm="0">
                                          <p:val>
                                            <p:strVal val="ppt_h"/>
                                          </p:val>
                                        </p:tav>
                                        <p:tav tm="100000">
                                          <p:val>
                                            <p:strVal val="ppt_h"/>
                                          </p:val>
                                        </p:tav>
                                      </p:tavLst>
                                    </p:anim>
                                    <p:anim calcmode="lin" valueType="num">
                                      <p:cBhvr>
                                        <p:cTn id="89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4"/>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5"/>
                                        </p:tgtEl>
                                        <p:attrNameLst>
                                          <p:attrName>ppt_h</p:attrName>
                                        </p:attrNameLst>
                                      </p:cBhvr>
                                      <p:tavLst>
                                        <p:tav tm="0">
                                          <p:val>
                                            <p:strVal val="ppt_h"/>
                                          </p:val>
                                        </p:tav>
                                        <p:tav tm="100000">
                                          <p:val>
                                            <p:strVal val="ppt_h"/>
                                          </p:val>
                                        </p:tav>
                                      </p:tavLst>
                                    </p:anim>
                                    <p:anim calcmode="lin" valueType="num">
                                      <p:cBhvr>
                                        <p:cTn id="899"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5"/>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6"/>
                                        </p:tgtEl>
                                        <p:attrNameLst>
                                          <p:attrName>ppt_h</p:attrName>
                                        </p:attrNameLst>
                                      </p:cBhvr>
                                      <p:tavLst>
                                        <p:tav tm="0">
                                          <p:val>
                                            <p:strVal val="ppt_h"/>
                                          </p:val>
                                        </p:tav>
                                        <p:tav tm="100000">
                                          <p:val>
                                            <p:strVal val="ppt_h"/>
                                          </p:val>
                                        </p:tav>
                                      </p:tavLst>
                                    </p:anim>
                                    <p:anim calcmode="lin" valueType="num">
                                      <p:cBhvr>
                                        <p:cTn id="903"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6"/>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7"/>
                                        </p:tgtEl>
                                        <p:attrNameLst>
                                          <p:attrName>ppt_h</p:attrName>
                                        </p:attrNameLst>
                                      </p:cBhvr>
                                      <p:tavLst>
                                        <p:tav tm="0">
                                          <p:val>
                                            <p:strVal val="ppt_h"/>
                                          </p:val>
                                        </p:tav>
                                        <p:tav tm="100000">
                                          <p:val>
                                            <p:strVal val="ppt_h"/>
                                          </p:val>
                                        </p:tav>
                                      </p:tavLst>
                                    </p:anim>
                                    <p:anim calcmode="lin" valueType="num">
                                      <p:cBhvr>
                                        <p:cTn id="907"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7"/>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8"/>
                                        </p:tgtEl>
                                        <p:attrNameLst>
                                          <p:attrName>ppt_h</p:attrName>
                                        </p:attrNameLst>
                                      </p:cBhvr>
                                      <p:tavLst>
                                        <p:tav tm="0">
                                          <p:val>
                                            <p:strVal val="ppt_h"/>
                                          </p:val>
                                        </p:tav>
                                        <p:tav tm="100000">
                                          <p:val>
                                            <p:strVal val="ppt_h"/>
                                          </p:val>
                                        </p:tav>
                                      </p:tavLst>
                                    </p:anim>
                                    <p:anim calcmode="lin" valueType="num">
                                      <p:cBhvr>
                                        <p:cTn id="911"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8"/>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9"/>
                                        </p:tgtEl>
                                        <p:attrNameLst>
                                          <p:attrName>ppt_h</p:attrName>
                                        </p:attrNameLst>
                                      </p:cBhvr>
                                      <p:tavLst>
                                        <p:tav tm="0">
                                          <p:val>
                                            <p:strVal val="ppt_h"/>
                                          </p:val>
                                        </p:tav>
                                        <p:tav tm="100000">
                                          <p:val>
                                            <p:strVal val="ppt_h"/>
                                          </p:val>
                                        </p:tav>
                                      </p:tavLst>
                                    </p:anim>
                                    <p:anim calcmode="lin" valueType="num">
                                      <p:cBhvr>
                                        <p:cTn id="915"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9"/>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20"/>
                                        </p:tgtEl>
                                        <p:attrNameLst>
                                          <p:attrName>ppt_h</p:attrName>
                                        </p:attrNameLst>
                                      </p:cBhvr>
                                      <p:tavLst>
                                        <p:tav tm="0">
                                          <p:val>
                                            <p:strVal val="ppt_h"/>
                                          </p:val>
                                        </p:tav>
                                        <p:tav tm="100000">
                                          <p:val>
                                            <p:strVal val="ppt_h"/>
                                          </p:val>
                                        </p:tav>
                                      </p:tavLst>
                                    </p:anim>
                                    <p:anim calcmode="lin" valueType="num">
                                      <p:cBhvr>
                                        <p:cTn id="919"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20"/>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1"/>
                                        </p:tgtEl>
                                        <p:attrNameLst>
                                          <p:attrName>ppt_h</p:attrName>
                                        </p:attrNameLst>
                                      </p:cBhvr>
                                      <p:tavLst>
                                        <p:tav tm="0">
                                          <p:val>
                                            <p:strVal val="ppt_h"/>
                                          </p:val>
                                        </p:tav>
                                        <p:tav tm="100000">
                                          <p:val>
                                            <p:strVal val="ppt_h"/>
                                          </p:val>
                                        </p:tav>
                                      </p:tavLst>
                                    </p:anim>
                                    <p:anim calcmode="lin" valueType="num">
                                      <p:cBhvr>
                                        <p:cTn id="923"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1"/>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2"/>
                                        </p:tgtEl>
                                        <p:attrNameLst>
                                          <p:attrName>ppt_h</p:attrName>
                                        </p:attrNameLst>
                                      </p:cBhvr>
                                      <p:tavLst>
                                        <p:tav tm="0">
                                          <p:val>
                                            <p:strVal val="ppt_h"/>
                                          </p:val>
                                        </p:tav>
                                        <p:tav tm="100000">
                                          <p:val>
                                            <p:strVal val="ppt_h"/>
                                          </p:val>
                                        </p:tav>
                                      </p:tavLst>
                                    </p:anim>
                                    <p:anim calcmode="lin" valueType="num">
                                      <p:cBhvr>
                                        <p:cTn id="927"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2"/>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3"/>
                                        </p:tgtEl>
                                        <p:attrNameLst>
                                          <p:attrName>ppt_h</p:attrName>
                                        </p:attrNameLst>
                                      </p:cBhvr>
                                      <p:tavLst>
                                        <p:tav tm="0">
                                          <p:val>
                                            <p:strVal val="ppt_h"/>
                                          </p:val>
                                        </p:tav>
                                        <p:tav tm="100000">
                                          <p:val>
                                            <p:strVal val="ppt_h"/>
                                          </p:val>
                                        </p:tav>
                                      </p:tavLst>
                                    </p:anim>
                                    <p:anim calcmode="lin" valueType="num">
                                      <p:cBhvr>
                                        <p:cTn id="931"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3"/>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4"/>
                                        </p:tgtEl>
                                        <p:attrNameLst>
                                          <p:attrName>ppt_h</p:attrName>
                                        </p:attrNameLst>
                                      </p:cBhvr>
                                      <p:tavLst>
                                        <p:tav tm="0">
                                          <p:val>
                                            <p:strVal val="ppt_h"/>
                                          </p:val>
                                        </p:tav>
                                        <p:tav tm="100000">
                                          <p:val>
                                            <p:strVal val="ppt_h"/>
                                          </p:val>
                                        </p:tav>
                                      </p:tavLst>
                                    </p:anim>
                                    <p:anim calcmode="lin" valueType="num">
                                      <p:cBhvr>
                                        <p:cTn id="935"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4"/>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5"/>
                                        </p:tgtEl>
                                        <p:attrNameLst>
                                          <p:attrName>ppt_h</p:attrName>
                                        </p:attrNameLst>
                                      </p:cBhvr>
                                      <p:tavLst>
                                        <p:tav tm="0">
                                          <p:val>
                                            <p:strVal val="ppt_h"/>
                                          </p:val>
                                        </p:tav>
                                        <p:tav tm="100000">
                                          <p:val>
                                            <p:strVal val="ppt_h"/>
                                          </p:val>
                                        </p:tav>
                                      </p:tavLst>
                                    </p:anim>
                                    <p:anim calcmode="lin" valueType="num">
                                      <p:cBhvr>
                                        <p:cTn id="939"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5"/>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6"/>
                                        </p:tgtEl>
                                        <p:attrNameLst>
                                          <p:attrName>ppt_h</p:attrName>
                                        </p:attrNameLst>
                                      </p:cBhvr>
                                      <p:tavLst>
                                        <p:tav tm="0">
                                          <p:val>
                                            <p:strVal val="ppt_h"/>
                                          </p:val>
                                        </p:tav>
                                        <p:tav tm="100000">
                                          <p:val>
                                            <p:strVal val="ppt_h"/>
                                          </p:val>
                                        </p:tav>
                                      </p:tavLst>
                                    </p:anim>
                                    <p:anim calcmode="lin" valueType="num">
                                      <p:cBhvr>
                                        <p:cTn id="943"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6"/>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7"/>
                                        </p:tgtEl>
                                        <p:attrNameLst>
                                          <p:attrName>ppt_h</p:attrName>
                                        </p:attrNameLst>
                                      </p:cBhvr>
                                      <p:tavLst>
                                        <p:tav tm="0">
                                          <p:val>
                                            <p:strVal val="ppt_h"/>
                                          </p:val>
                                        </p:tav>
                                        <p:tav tm="100000">
                                          <p:val>
                                            <p:strVal val="ppt_h"/>
                                          </p:val>
                                        </p:tav>
                                      </p:tavLst>
                                    </p:anim>
                                    <p:anim calcmode="lin" valueType="num">
                                      <p:cBhvr>
                                        <p:cTn id="947"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7"/>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8"/>
                                        </p:tgtEl>
                                        <p:attrNameLst>
                                          <p:attrName>ppt_h</p:attrName>
                                        </p:attrNameLst>
                                      </p:cBhvr>
                                      <p:tavLst>
                                        <p:tav tm="0">
                                          <p:val>
                                            <p:strVal val="ppt_h"/>
                                          </p:val>
                                        </p:tav>
                                        <p:tav tm="100000">
                                          <p:val>
                                            <p:strVal val="ppt_h"/>
                                          </p:val>
                                        </p:tav>
                                      </p:tavLst>
                                    </p:anim>
                                    <p:anim calcmode="lin" valueType="num">
                                      <p:cBhvr>
                                        <p:cTn id="951"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8"/>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9"/>
                                        </p:tgtEl>
                                        <p:attrNameLst>
                                          <p:attrName>ppt_h</p:attrName>
                                        </p:attrNameLst>
                                      </p:cBhvr>
                                      <p:tavLst>
                                        <p:tav tm="0">
                                          <p:val>
                                            <p:strVal val="ppt_h"/>
                                          </p:val>
                                        </p:tav>
                                        <p:tav tm="100000">
                                          <p:val>
                                            <p:strVal val="ppt_h"/>
                                          </p:val>
                                        </p:tav>
                                      </p:tavLst>
                                    </p:anim>
                                    <p:anim calcmode="lin" valueType="num">
                                      <p:cBhvr>
                                        <p:cTn id="955"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9"/>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30"/>
                                        </p:tgtEl>
                                        <p:attrNameLst>
                                          <p:attrName>ppt_h</p:attrName>
                                        </p:attrNameLst>
                                      </p:cBhvr>
                                      <p:tavLst>
                                        <p:tav tm="0">
                                          <p:val>
                                            <p:strVal val="ppt_h"/>
                                          </p:val>
                                        </p:tav>
                                        <p:tav tm="100000">
                                          <p:val>
                                            <p:strVal val="ppt_h"/>
                                          </p:val>
                                        </p:tav>
                                      </p:tavLst>
                                    </p:anim>
                                    <p:anim calcmode="lin" valueType="num">
                                      <p:cBhvr>
                                        <p:cTn id="959"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30"/>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1"/>
                                        </p:tgtEl>
                                        <p:attrNameLst>
                                          <p:attrName>ppt_h</p:attrName>
                                        </p:attrNameLst>
                                      </p:cBhvr>
                                      <p:tavLst>
                                        <p:tav tm="0">
                                          <p:val>
                                            <p:strVal val="ppt_h"/>
                                          </p:val>
                                        </p:tav>
                                        <p:tav tm="100000">
                                          <p:val>
                                            <p:strVal val="ppt_h"/>
                                          </p:val>
                                        </p:tav>
                                      </p:tavLst>
                                    </p:anim>
                                    <p:anim calcmode="lin" valueType="num">
                                      <p:cBhvr>
                                        <p:cTn id="963"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1"/>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2"/>
                                        </p:tgtEl>
                                        <p:attrNameLst>
                                          <p:attrName>ppt_h</p:attrName>
                                        </p:attrNameLst>
                                      </p:cBhvr>
                                      <p:tavLst>
                                        <p:tav tm="0">
                                          <p:val>
                                            <p:strVal val="ppt_h"/>
                                          </p:val>
                                        </p:tav>
                                        <p:tav tm="100000">
                                          <p:val>
                                            <p:strVal val="ppt_h"/>
                                          </p:val>
                                        </p:tav>
                                      </p:tavLst>
                                    </p:anim>
                                    <p:anim calcmode="lin" valueType="num">
                                      <p:cBhvr>
                                        <p:cTn id="967"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2"/>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3"/>
                                        </p:tgtEl>
                                        <p:attrNameLst>
                                          <p:attrName>ppt_h</p:attrName>
                                        </p:attrNameLst>
                                      </p:cBhvr>
                                      <p:tavLst>
                                        <p:tav tm="0">
                                          <p:val>
                                            <p:strVal val="ppt_h"/>
                                          </p:val>
                                        </p:tav>
                                        <p:tav tm="100000">
                                          <p:val>
                                            <p:strVal val="ppt_h"/>
                                          </p:val>
                                        </p:tav>
                                      </p:tavLst>
                                    </p:anim>
                                    <p:anim calcmode="lin" valueType="num">
                                      <p:cBhvr>
                                        <p:cTn id="971"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3"/>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4"/>
                                        </p:tgtEl>
                                        <p:attrNameLst>
                                          <p:attrName>ppt_h</p:attrName>
                                        </p:attrNameLst>
                                      </p:cBhvr>
                                      <p:tavLst>
                                        <p:tav tm="0">
                                          <p:val>
                                            <p:strVal val="ppt_h"/>
                                          </p:val>
                                        </p:tav>
                                        <p:tav tm="100000">
                                          <p:val>
                                            <p:strVal val="ppt_h"/>
                                          </p:val>
                                        </p:tav>
                                      </p:tavLst>
                                    </p:anim>
                                    <p:anim calcmode="lin" valueType="num">
                                      <p:cBhvr>
                                        <p:cTn id="975"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4"/>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5"/>
                                        </p:tgtEl>
                                        <p:attrNameLst>
                                          <p:attrName>ppt_h</p:attrName>
                                        </p:attrNameLst>
                                      </p:cBhvr>
                                      <p:tavLst>
                                        <p:tav tm="0">
                                          <p:val>
                                            <p:strVal val="ppt_h"/>
                                          </p:val>
                                        </p:tav>
                                        <p:tav tm="100000">
                                          <p:val>
                                            <p:strVal val="ppt_h"/>
                                          </p:val>
                                        </p:tav>
                                      </p:tavLst>
                                    </p:anim>
                                    <p:anim calcmode="lin" valueType="num">
                                      <p:cBhvr>
                                        <p:cTn id="979"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5"/>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6"/>
                                        </p:tgtEl>
                                        <p:attrNameLst>
                                          <p:attrName>ppt_h</p:attrName>
                                        </p:attrNameLst>
                                      </p:cBhvr>
                                      <p:tavLst>
                                        <p:tav tm="0">
                                          <p:val>
                                            <p:strVal val="ppt_h"/>
                                          </p:val>
                                        </p:tav>
                                        <p:tav tm="100000">
                                          <p:val>
                                            <p:strVal val="ppt_h"/>
                                          </p:val>
                                        </p:tav>
                                      </p:tavLst>
                                    </p:anim>
                                    <p:anim calcmode="lin" valueType="num">
                                      <p:cBhvr>
                                        <p:cTn id="983"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6"/>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7"/>
                                        </p:tgtEl>
                                        <p:attrNameLst>
                                          <p:attrName>ppt_h</p:attrName>
                                        </p:attrNameLst>
                                      </p:cBhvr>
                                      <p:tavLst>
                                        <p:tav tm="0">
                                          <p:val>
                                            <p:strVal val="ppt_h"/>
                                          </p:val>
                                        </p:tav>
                                        <p:tav tm="100000">
                                          <p:val>
                                            <p:strVal val="ppt_h"/>
                                          </p:val>
                                        </p:tav>
                                      </p:tavLst>
                                    </p:anim>
                                    <p:anim calcmode="lin" valueType="num">
                                      <p:cBhvr>
                                        <p:cTn id="987"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7"/>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8"/>
                                        </p:tgtEl>
                                        <p:attrNameLst>
                                          <p:attrName>ppt_h</p:attrName>
                                        </p:attrNameLst>
                                      </p:cBhvr>
                                      <p:tavLst>
                                        <p:tav tm="0">
                                          <p:val>
                                            <p:strVal val="ppt_h"/>
                                          </p:val>
                                        </p:tav>
                                        <p:tav tm="100000">
                                          <p:val>
                                            <p:strVal val="ppt_h"/>
                                          </p:val>
                                        </p:tav>
                                      </p:tavLst>
                                    </p:anim>
                                    <p:anim calcmode="lin" valueType="num">
                                      <p:cBhvr>
                                        <p:cTn id="991"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8"/>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9"/>
                                        </p:tgtEl>
                                        <p:attrNameLst>
                                          <p:attrName>ppt_h</p:attrName>
                                        </p:attrNameLst>
                                      </p:cBhvr>
                                      <p:tavLst>
                                        <p:tav tm="0">
                                          <p:val>
                                            <p:strVal val="ppt_h"/>
                                          </p:val>
                                        </p:tav>
                                        <p:tav tm="100000">
                                          <p:val>
                                            <p:strVal val="ppt_h"/>
                                          </p:val>
                                        </p:tav>
                                      </p:tavLst>
                                    </p:anim>
                                    <p:anim calcmode="lin" valueType="num">
                                      <p:cBhvr>
                                        <p:cTn id="995"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9"/>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40"/>
                                        </p:tgtEl>
                                        <p:attrNameLst>
                                          <p:attrName>ppt_h</p:attrName>
                                        </p:attrNameLst>
                                      </p:cBhvr>
                                      <p:tavLst>
                                        <p:tav tm="0">
                                          <p:val>
                                            <p:strVal val="ppt_h"/>
                                          </p:val>
                                        </p:tav>
                                        <p:tav tm="100000">
                                          <p:val>
                                            <p:strVal val="ppt_h"/>
                                          </p:val>
                                        </p:tav>
                                      </p:tavLst>
                                    </p:anim>
                                    <p:anim calcmode="lin" valueType="num">
                                      <p:cBhvr>
                                        <p:cTn id="999"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40"/>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1"/>
                                        </p:tgtEl>
                                        <p:attrNameLst>
                                          <p:attrName>ppt_h</p:attrName>
                                        </p:attrNameLst>
                                      </p:cBhvr>
                                      <p:tavLst>
                                        <p:tav tm="0">
                                          <p:val>
                                            <p:strVal val="ppt_h"/>
                                          </p:val>
                                        </p:tav>
                                        <p:tav tm="100000">
                                          <p:val>
                                            <p:strVal val="ppt_h"/>
                                          </p:val>
                                        </p:tav>
                                      </p:tavLst>
                                    </p:anim>
                                    <p:anim calcmode="lin" valueType="num">
                                      <p:cBhvr>
                                        <p:cTn id="1003"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1"/>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2"/>
                                        </p:tgtEl>
                                        <p:attrNameLst>
                                          <p:attrName>ppt_h</p:attrName>
                                        </p:attrNameLst>
                                      </p:cBhvr>
                                      <p:tavLst>
                                        <p:tav tm="0">
                                          <p:val>
                                            <p:strVal val="ppt_h"/>
                                          </p:val>
                                        </p:tav>
                                        <p:tav tm="100000">
                                          <p:val>
                                            <p:strVal val="ppt_h"/>
                                          </p:val>
                                        </p:tav>
                                      </p:tavLst>
                                    </p:anim>
                                    <p:anim calcmode="lin" valueType="num">
                                      <p:cBhvr>
                                        <p:cTn id="1007"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2"/>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3"/>
                                        </p:tgtEl>
                                        <p:attrNameLst>
                                          <p:attrName>ppt_h</p:attrName>
                                        </p:attrNameLst>
                                      </p:cBhvr>
                                      <p:tavLst>
                                        <p:tav tm="0">
                                          <p:val>
                                            <p:strVal val="ppt_h"/>
                                          </p:val>
                                        </p:tav>
                                        <p:tav tm="100000">
                                          <p:val>
                                            <p:strVal val="ppt_h"/>
                                          </p:val>
                                        </p:tav>
                                      </p:tavLst>
                                    </p:anim>
                                    <p:anim calcmode="lin" valueType="num">
                                      <p:cBhvr>
                                        <p:cTn id="1011"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3"/>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4"/>
                                        </p:tgtEl>
                                        <p:attrNameLst>
                                          <p:attrName>ppt_h</p:attrName>
                                        </p:attrNameLst>
                                      </p:cBhvr>
                                      <p:tavLst>
                                        <p:tav tm="0">
                                          <p:val>
                                            <p:strVal val="ppt_h"/>
                                          </p:val>
                                        </p:tav>
                                        <p:tav tm="100000">
                                          <p:val>
                                            <p:strVal val="ppt_h"/>
                                          </p:val>
                                        </p:tav>
                                      </p:tavLst>
                                    </p:anim>
                                    <p:anim calcmode="lin" valueType="num">
                                      <p:cBhvr>
                                        <p:cTn id="1015"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4"/>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5"/>
                                        </p:tgtEl>
                                        <p:attrNameLst>
                                          <p:attrName>ppt_h</p:attrName>
                                        </p:attrNameLst>
                                      </p:cBhvr>
                                      <p:tavLst>
                                        <p:tav tm="0">
                                          <p:val>
                                            <p:strVal val="ppt_h"/>
                                          </p:val>
                                        </p:tav>
                                        <p:tav tm="100000">
                                          <p:val>
                                            <p:strVal val="ppt_h"/>
                                          </p:val>
                                        </p:tav>
                                      </p:tavLst>
                                    </p:anim>
                                    <p:anim calcmode="lin" valueType="num">
                                      <p:cBhvr>
                                        <p:cTn id="1019"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5"/>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6"/>
                                        </p:tgtEl>
                                        <p:attrNameLst>
                                          <p:attrName>ppt_h</p:attrName>
                                        </p:attrNameLst>
                                      </p:cBhvr>
                                      <p:tavLst>
                                        <p:tav tm="0">
                                          <p:val>
                                            <p:strVal val="ppt_h"/>
                                          </p:val>
                                        </p:tav>
                                        <p:tav tm="100000">
                                          <p:val>
                                            <p:strVal val="ppt_h"/>
                                          </p:val>
                                        </p:tav>
                                      </p:tavLst>
                                    </p:anim>
                                    <p:anim calcmode="lin" valueType="num">
                                      <p:cBhvr>
                                        <p:cTn id="1023"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6"/>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7"/>
                                        </p:tgtEl>
                                        <p:attrNameLst>
                                          <p:attrName>ppt_h</p:attrName>
                                        </p:attrNameLst>
                                      </p:cBhvr>
                                      <p:tavLst>
                                        <p:tav tm="0">
                                          <p:val>
                                            <p:strVal val="ppt_h"/>
                                          </p:val>
                                        </p:tav>
                                        <p:tav tm="100000">
                                          <p:val>
                                            <p:strVal val="ppt_h"/>
                                          </p:val>
                                        </p:tav>
                                      </p:tavLst>
                                    </p:anim>
                                    <p:anim calcmode="lin" valueType="num">
                                      <p:cBhvr>
                                        <p:cTn id="1027"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7"/>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8"/>
                                        </p:tgtEl>
                                        <p:attrNameLst>
                                          <p:attrName>ppt_h</p:attrName>
                                        </p:attrNameLst>
                                      </p:cBhvr>
                                      <p:tavLst>
                                        <p:tav tm="0">
                                          <p:val>
                                            <p:strVal val="ppt_h"/>
                                          </p:val>
                                        </p:tav>
                                        <p:tav tm="100000">
                                          <p:val>
                                            <p:strVal val="ppt_h"/>
                                          </p:val>
                                        </p:tav>
                                      </p:tavLst>
                                    </p:anim>
                                    <p:anim calcmode="lin" valueType="num">
                                      <p:cBhvr>
                                        <p:cTn id="1031"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8"/>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9"/>
                                        </p:tgtEl>
                                        <p:attrNameLst>
                                          <p:attrName>ppt_h</p:attrName>
                                        </p:attrNameLst>
                                      </p:cBhvr>
                                      <p:tavLst>
                                        <p:tav tm="0">
                                          <p:val>
                                            <p:strVal val="ppt_h"/>
                                          </p:val>
                                        </p:tav>
                                        <p:tav tm="100000">
                                          <p:val>
                                            <p:strVal val="ppt_h"/>
                                          </p:val>
                                        </p:tav>
                                      </p:tavLst>
                                    </p:anim>
                                    <p:anim calcmode="lin" valueType="num">
                                      <p:cBhvr>
                                        <p:cTn id="1035"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9"/>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50"/>
                                        </p:tgtEl>
                                        <p:attrNameLst>
                                          <p:attrName>ppt_h</p:attrName>
                                        </p:attrNameLst>
                                      </p:cBhvr>
                                      <p:tavLst>
                                        <p:tav tm="0">
                                          <p:val>
                                            <p:strVal val="ppt_h"/>
                                          </p:val>
                                        </p:tav>
                                        <p:tav tm="100000">
                                          <p:val>
                                            <p:strVal val="ppt_h"/>
                                          </p:val>
                                        </p:tav>
                                      </p:tavLst>
                                    </p:anim>
                                    <p:anim calcmode="lin" valueType="num">
                                      <p:cBhvr>
                                        <p:cTn id="1039"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50"/>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1"/>
                                        </p:tgtEl>
                                        <p:attrNameLst>
                                          <p:attrName>ppt_h</p:attrName>
                                        </p:attrNameLst>
                                      </p:cBhvr>
                                      <p:tavLst>
                                        <p:tav tm="0">
                                          <p:val>
                                            <p:strVal val="ppt_h"/>
                                          </p:val>
                                        </p:tav>
                                        <p:tav tm="100000">
                                          <p:val>
                                            <p:strVal val="ppt_h"/>
                                          </p:val>
                                        </p:tav>
                                      </p:tavLst>
                                    </p:anim>
                                    <p:anim calcmode="lin" valueType="num">
                                      <p:cBhvr>
                                        <p:cTn id="1043"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1"/>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2"/>
                                        </p:tgtEl>
                                        <p:attrNameLst>
                                          <p:attrName>ppt_h</p:attrName>
                                        </p:attrNameLst>
                                      </p:cBhvr>
                                      <p:tavLst>
                                        <p:tav tm="0">
                                          <p:val>
                                            <p:strVal val="ppt_h"/>
                                          </p:val>
                                        </p:tav>
                                        <p:tav tm="100000">
                                          <p:val>
                                            <p:strVal val="ppt_h"/>
                                          </p:val>
                                        </p:tav>
                                      </p:tavLst>
                                    </p:anim>
                                    <p:anim calcmode="lin" valueType="num">
                                      <p:cBhvr>
                                        <p:cTn id="1047"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2"/>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3"/>
                                        </p:tgtEl>
                                        <p:attrNameLst>
                                          <p:attrName>ppt_h</p:attrName>
                                        </p:attrNameLst>
                                      </p:cBhvr>
                                      <p:tavLst>
                                        <p:tav tm="0">
                                          <p:val>
                                            <p:strVal val="ppt_h"/>
                                          </p:val>
                                        </p:tav>
                                        <p:tav tm="100000">
                                          <p:val>
                                            <p:strVal val="ppt_h"/>
                                          </p:val>
                                        </p:tav>
                                      </p:tavLst>
                                    </p:anim>
                                    <p:anim calcmode="lin" valueType="num">
                                      <p:cBhvr>
                                        <p:cTn id="1051"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3"/>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4"/>
                                        </p:tgtEl>
                                        <p:attrNameLst>
                                          <p:attrName>ppt_h</p:attrName>
                                        </p:attrNameLst>
                                      </p:cBhvr>
                                      <p:tavLst>
                                        <p:tav tm="0">
                                          <p:val>
                                            <p:strVal val="ppt_h"/>
                                          </p:val>
                                        </p:tav>
                                        <p:tav tm="100000">
                                          <p:val>
                                            <p:strVal val="ppt_h"/>
                                          </p:val>
                                        </p:tav>
                                      </p:tavLst>
                                    </p:anim>
                                    <p:anim calcmode="lin" valueType="num">
                                      <p:cBhvr>
                                        <p:cTn id="1055"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4"/>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5"/>
                                        </p:tgtEl>
                                        <p:attrNameLst>
                                          <p:attrName>ppt_h</p:attrName>
                                        </p:attrNameLst>
                                      </p:cBhvr>
                                      <p:tavLst>
                                        <p:tav tm="0">
                                          <p:val>
                                            <p:strVal val="ppt_h"/>
                                          </p:val>
                                        </p:tav>
                                        <p:tav tm="100000">
                                          <p:val>
                                            <p:strVal val="ppt_h"/>
                                          </p:val>
                                        </p:tav>
                                      </p:tavLst>
                                    </p:anim>
                                    <p:anim calcmode="lin" valueType="num">
                                      <p:cBhvr>
                                        <p:cTn id="1059"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5"/>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6"/>
                                        </p:tgtEl>
                                        <p:attrNameLst>
                                          <p:attrName>ppt_h</p:attrName>
                                        </p:attrNameLst>
                                      </p:cBhvr>
                                      <p:tavLst>
                                        <p:tav tm="0">
                                          <p:val>
                                            <p:strVal val="ppt_h"/>
                                          </p:val>
                                        </p:tav>
                                        <p:tav tm="100000">
                                          <p:val>
                                            <p:strVal val="ppt_h"/>
                                          </p:val>
                                        </p:tav>
                                      </p:tavLst>
                                    </p:anim>
                                    <p:anim calcmode="lin" valueType="num">
                                      <p:cBhvr>
                                        <p:cTn id="1063"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6"/>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7"/>
                                        </p:tgtEl>
                                        <p:attrNameLst>
                                          <p:attrName>ppt_h</p:attrName>
                                        </p:attrNameLst>
                                      </p:cBhvr>
                                      <p:tavLst>
                                        <p:tav tm="0">
                                          <p:val>
                                            <p:strVal val="ppt_h"/>
                                          </p:val>
                                        </p:tav>
                                        <p:tav tm="100000">
                                          <p:val>
                                            <p:strVal val="ppt_h"/>
                                          </p:val>
                                        </p:tav>
                                      </p:tavLst>
                                    </p:anim>
                                    <p:anim calcmode="lin" valueType="num">
                                      <p:cBhvr>
                                        <p:cTn id="1067"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7"/>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8"/>
                                        </p:tgtEl>
                                        <p:attrNameLst>
                                          <p:attrName>ppt_h</p:attrName>
                                        </p:attrNameLst>
                                      </p:cBhvr>
                                      <p:tavLst>
                                        <p:tav tm="0">
                                          <p:val>
                                            <p:strVal val="ppt_h"/>
                                          </p:val>
                                        </p:tav>
                                        <p:tav tm="100000">
                                          <p:val>
                                            <p:strVal val="ppt_h"/>
                                          </p:val>
                                        </p:tav>
                                      </p:tavLst>
                                    </p:anim>
                                    <p:anim calcmode="lin" valueType="num">
                                      <p:cBhvr>
                                        <p:cTn id="1071"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8"/>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9"/>
                                        </p:tgtEl>
                                        <p:attrNameLst>
                                          <p:attrName>ppt_h</p:attrName>
                                        </p:attrNameLst>
                                      </p:cBhvr>
                                      <p:tavLst>
                                        <p:tav tm="0">
                                          <p:val>
                                            <p:strVal val="ppt_h"/>
                                          </p:val>
                                        </p:tav>
                                        <p:tav tm="100000">
                                          <p:val>
                                            <p:strVal val="ppt_h"/>
                                          </p:val>
                                        </p:tav>
                                      </p:tavLst>
                                    </p:anim>
                                    <p:anim calcmode="lin" valueType="num">
                                      <p:cBhvr>
                                        <p:cTn id="1075"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9"/>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60"/>
                                        </p:tgtEl>
                                        <p:attrNameLst>
                                          <p:attrName>ppt_h</p:attrName>
                                        </p:attrNameLst>
                                      </p:cBhvr>
                                      <p:tavLst>
                                        <p:tav tm="0">
                                          <p:val>
                                            <p:strVal val="ppt_h"/>
                                          </p:val>
                                        </p:tav>
                                        <p:tav tm="100000">
                                          <p:val>
                                            <p:strVal val="ppt_h"/>
                                          </p:val>
                                        </p:tav>
                                      </p:tavLst>
                                    </p:anim>
                                    <p:anim calcmode="lin" valueType="num">
                                      <p:cBhvr>
                                        <p:cTn id="1079"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60"/>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1"/>
                                        </p:tgtEl>
                                        <p:attrNameLst>
                                          <p:attrName>ppt_h</p:attrName>
                                        </p:attrNameLst>
                                      </p:cBhvr>
                                      <p:tavLst>
                                        <p:tav tm="0">
                                          <p:val>
                                            <p:strVal val="ppt_h"/>
                                          </p:val>
                                        </p:tav>
                                        <p:tav tm="100000">
                                          <p:val>
                                            <p:strVal val="ppt_h"/>
                                          </p:val>
                                        </p:tav>
                                      </p:tavLst>
                                    </p:anim>
                                    <p:anim calcmode="lin" valueType="num">
                                      <p:cBhvr>
                                        <p:cTn id="1083"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1"/>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2"/>
                                        </p:tgtEl>
                                        <p:attrNameLst>
                                          <p:attrName>ppt_h</p:attrName>
                                        </p:attrNameLst>
                                      </p:cBhvr>
                                      <p:tavLst>
                                        <p:tav tm="0">
                                          <p:val>
                                            <p:strVal val="ppt_h"/>
                                          </p:val>
                                        </p:tav>
                                        <p:tav tm="100000">
                                          <p:val>
                                            <p:strVal val="ppt_h"/>
                                          </p:val>
                                        </p:tav>
                                      </p:tavLst>
                                    </p:anim>
                                    <p:anim calcmode="lin" valueType="num">
                                      <p:cBhvr>
                                        <p:cTn id="1087"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2"/>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3"/>
                                        </p:tgtEl>
                                        <p:attrNameLst>
                                          <p:attrName>ppt_h</p:attrName>
                                        </p:attrNameLst>
                                      </p:cBhvr>
                                      <p:tavLst>
                                        <p:tav tm="0">
                                          <p:val>
                                            <p:strVal val="ppt_h"/>
                                          </p:val>
                                        </p:tav>
                                        <p:tav tm="100000">
                                          <p:val>
                                            <p:strVal val="ppt_h"/>
                                          </p:val>
                                        </p:tav>
                                      </p:tavLst>
                                    </p:anim>
                                    <p:anim calcmode="lin" valueType="num">
                                      <p:cBhvr>
                                        <p:cTn id="1091"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3"/>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4"/>
                                        </p:tgtEl>
                                        <p:attrNameLst>
                                          <p:attrName>ppt_h</p:attrName>
                                        </p:attrNameLst>
                                      </p:cBhvr>
                                      <p:tavLst>
                                        <p:tav tm="0">
                                          <p:val>
                                            <p:strVal val="ppt_h"/>
                                          </p:val>
                                        </p:tav>
                                        <p:tav tm="100000">
                                          <p:val>
                                            <p:strVal val="ppt_h"/>
                                          </p:val>
                                        </p:tav>
                                      </p:tavLst>
                                    </p:anim>
                                    <p:anim calcmode="lin" valueType="num">
                                      <p:cBhvr>
                                        <p:cTn id="1095"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4"/>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5"/>
                                        </p:tgtEl>
                                        <p:attrNameLst>
                                          <p:attrName>ppt_h</p:attrName>
                                        </p:attrNameLst>
                                      </p:cBhvr>
                                      <p:tavLst>
                                        <p:tav tm="0">
                                          <p:val>
                                            <p:strVal val="ppt_h"/>
                                          </p:val>
                                        </p:tav>
                                        <p:tav tm="100000">
                                          <p:val>
                                            <p:strVal val="ppt_h"/>
                                          </p:val>
                                        </p:tav>
                                      </p:tavLst>
                                    </p:anim>
                                    <p:anim calcmode="lin" valueType="num">
                                      <p:cBhvr>
                                        <p:cTn id="1099"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5"/>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6"/>
                                        </p:tgtEl>
                                        <p:attrNameLst>
                                          <p:attrName>ppt_h</p:attrName>
                                        </p:attrNameLst>
                                      </p:cBhvr>
                                      <p:tavLst>
                                        <p:tav tm="0">
                                          <p:val>
                                            <p:strVal val="ppt_h"/>
                                          </p:val>
                                        </p:tav>
                                        <p:tav tm="100000">
                                          <p:val>
                                            <p:strVal val="ppt_h"/>
                                          </p:val>
                                        </p:tav>
                                      </p:tavLst>
                                    </p:anim>
                                    <p:anim calcmode="lin" valueType="num">
                                      <p:cBhvr>
                                        <p:cTn id="1103"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6"/>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7"/>
                                        </p:tgtEl>
                                        <p:attrNameLst>
                                          <p:attrName>ppt_h</p:attrName>
                                        </p:attrNameLst>
                                      </p:cBhvr>
                                      <p:tavLst>
                                        <p:tav tm="0">
                                          <p:val>
                                            <p:strVal val="ppt_h"/>
                                          </p:val>
                                        </p:tav>
                                        <p:tav tm="100000">
                                          <p:val>
                                            <p:strVal val="ppt_h"/>
                                          </p:val>
                                        </p:tav>
                                      </p:tavLst>
                                    </p:anim>
                                    <p:anim calcmode="lin" valueType="num">
                                      <p:cBhvr>
                                        <p:cTn id="1107"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7"/>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8"/>
                                        </p:tgtEl>
                                        <p:attrNameLst>
                                          <p:attrName>ppt_h</p:attrName>
                                        </p:attrNameLst>
                                      </p:cBhvr>
                                      <p:tavLst>
                                        <p:tav tm="0">
                                          <p:val>
                                            <p:strVal val="ppt_h"/>
                                          </p:val>
                                        </p:tav>
                                        <p:tav tm="100000">
                                          <p:val>
                                            <p:strVal val="ppt_h"/>
                                          </p:val>
                                        </p:tav>
                                      </p:tavLst>
                                    </p:anim>
                                    <p:anim calcmode="lin" valueType="num">
                                      <p:cBhvr>
                                        <p:cTn id="1111"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8"/>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5" name="4 CuadroTexto"/>
          <p:cNvSpPr txBox="1"/>
          <p:nvPr/>
        </p:nvSpPr>
        <p:spPr>
          <a:xfrm>
            <a:off x="2285984" y="1142990"/>
            <a:ext cx="3810659" cy="1631216"/>
          </a:xfrm>
          <a:prstGeom prst="rect">
            <a:avLst/>
          </a:prstGeom>
          <a:noFill/>
        </p:spPr>
        <p:txBody>
          <a:bodyPr wrap="none" rtlCol="0">
            <a:spAutoFit/>
          </a:bodyPr>
          <a:lstStyle/>
          <a:p>
            <a:r>
              <a:rPr lang="es-PE" sz="2000" dirty="0" smtClean="0"/>
              <a:t/>
            </a:r>
            <a:br>
              <a:rPr lang="es-PE" sz="2000" dirty="0" smtClean="0"/>
            </a:br>
            <a:r>
              <a:rPr lang="es-PE" sz="2000" dirty="0" smtClean="0"/>
              <a:t>¡Ya se siente en el aire el aroma a primavera!</a:t>
            </a:r>
            <a:br>
              <a:rPr lang="es-PE" sz="2000" dirty="0" smtClean="0"/>
            </a:br>
            <a:r>
              <a:rPr lang="es-PE" sz="2000" dirty="0" smtClean="0"/>
              <a:t>Los almendros con sus flores se visten de fiesta,</a:t>
            </a:r>
            <a:br>
              <a:rPr lang="es-PE" sz="2000" dirty="0" smtClean="0"/>
            </a:br>
            <a:r>
              <a:rPr lang="es-PE" sz="2000" dirty="0" smtClean="0"/>
              <a:t>los jazmines y gardenias su aroma liberan,</a:t>
            </a:r>
            <a:br>
              <a:rPr lang="es-PE" sz="2000" dirty="0" smtClean="0"/>
            </a:br>
            <a:r>
              <a:rPr lang="es-PE" sz="2000" dirty="0" smtClean="0"/>
              <a:t>y el trinar de pájaros igualan a una orquesta.</a:t>
            </a:r>
            <a:endParaRPr lang="es-PE" sz="2000" dirty="0"/>
          </a:p>
        </p:txBody>
      </p:sp>
      <p:sp>
        <p:nvSpPr>
          <p:cNvPr id="6" name="5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7660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4572000" y="0"/>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214677" y="0"/>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285734"/>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214677" y="285734"/>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571504"/>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214677" y="571504"/>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4572000" y="857238"/>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214677" y="857238"/>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1143008"/>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214677" y="1143008"/>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1428742"/>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flipH="1">
            <a:off x="3214677" y="1428742"/>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4572000" y="1714512"/>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214677" y="1714512"/>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2071684"/>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3214677" y="2071684"/>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4572000" y="2286016"/>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3214677" y="2286016"/>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4572000" y="2643188"/>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3214677" y="2643188"/>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4572000" y="2928958"/>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H="1">
            <a:off x="3214677" y="2928958"/>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4572000" y="3214692"/>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a:off x="3214677" y="3214692"/>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4572000" y="3500462"/>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3214677" y="3500462"/>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572000" y="3786196"/>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214677" y="3786196"/>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572000" y="4071966"/>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214677" y="4071966"/>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572000" y="4429138"/>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3214677" y="4429138"/>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a:off x="4572000" y="4750600"/>
            <a:ext cx="1357321" cy="642924"/>
          </a:xfrm>
          <a:prstGeom prst="rtTriangle">
            <a:avLst/>
          </a:prstGeom>
          <a:blipFill>
            <a:blip r:embed="rId3"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flipH="1">
            <a:off x="3214677" y="4750600"/>
            <a:ext cx="1285884" cy="642924"/>
          </a:xfrm>
          <a:prstGeom prst="rtTriangle">
            <a:avLst/>
          </a:prstGeom>
          <a:blipFill>
            <a:blip r:embed="rId4" cstate="print"/>
            <a:stretch>
              <a:fillRect/>
            </a:stretch>
          </a:blipFill>
          <a:ln>
            <a:noFill/>
          </a:ln>
          <a:effectLst>
            <a:reflection blurRad="6350" stA="50000" endA="300" endPos="555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142908" y="-142894"/>
            <a:ext cx="9501254" cy="585791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1+#ppt_h/2"/>
                                          </p:val>
                                        </p:tav>
                                        <p:tav tm="100000">
                                          <p:val>
                                            <p:strVal val="#ppt_y"/>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p:cTn id="145" dur="2000" fill="hold"/>
                                        <p:tgtEl>
                                          <p:spTgt spid="4"/>
                                        </p:tgtEl>
                                        <p:attrNameLst>
                                          <p:attrName>ppt_w</p:attrName>
                                        </p:attrNameLst>
                                      </p:cBhvr>
                                      <p:tavLst>
                                        <p:tav tm="0">
                                          <p:val>
                                            <p:strVal val="#ppt_w"/>
                                          </p:val>
                                        </p:tav>
                                        <p:tav tm="100000">
                                          <p:val>
                                            <p:strVal val="#ppt_w"/>
                                          </p:val>
                                        </p:tav>
                                      </p:tavLst>
                                    </p:anim>
                                    <p:anim calcmode="lin" valueType="num">
                                      <p:cBhvr>
                                        <p:cTn id="146" dur="2000" fill="hold"/>
                                        <p:tgtEl>
                                          <p:spTgt spid="4"/>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5"/>
                                        </p:tgtEl>
                                        <p:attrNameLst>
                                          <p:attrName>style.visibility</p:attrName>
                                        </p:attrNameLst>
                                      </p:cBhvr>
                                      <p:to>
                                        <p:strVal val="visible"/>
                                      </p:to>
                                    </p:set>
                                    <p:anim calcmode="lin" valueType="num">
                                      <p:cBhvr>
                                        <p:cTn id="149" dur="2000" fill="hold"/>
                                        <p:tgtEl>
                                          <p:spTgt spid="5"/>
                                        </p:tgtEl>
                                        <p:attrNameLst>
                                          <p:attrName>ppt_w</p:attrName>
                                        </p:attrNameLst>
                                      </p:cBhvr>
                                      <p:tavLst>
                                        <p:tav tm="0">
                                          <p:val>
                                            <p:strVal val="#ppt_w"/>
                                          </p:val>
                                        </p:tav>
                                        <p:tav tm="100000">
                                          <p:val>
                                            <p:strVal val="#ppt_w"/>
                                          </p:val>
                                        </p:tav>
                                      </p:tavLst>
                                    </p:anim>
                                    <p:anim calcmode="lin" valueType="num">
                                      <p:cBhvr>
                                        <p:cTn id="150" dur="2000" fill="hold"/>
                                        <p:tgtEl>
                                          <p:spTgt spid="5"/>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p:cTn id="153" dur="2000" fill="hold"/>
                                        <p:tgtEl>
                                          <p:spTgt spid="6"/>
                                        </p:tgtEl>
                                        <p:attrNameLst>
                                          <p:attrName>ppt_w</p:attrName>
                                        </p:attrNameLst>
                                      </p:cBhvr>
                                      <p:tavLst>
                                        <p:tav tm="0">
                                          <p:val>
                                            <p:strVal val="#ppt_w"/>
                                          </p:val>
                                        </p:tav>
                                        <p:tav tm="100000">
                                          <p:val>
                                            <p:strVal val="#ppt_w"/>
                                          </p:val>
                                        </p:tav>
                                      </p:tavLst>
                                    </p:anim>
                                    <p:anim calcmode="lin" valueType="num">
                                      <p:cBhvr>
                                        <p:cTn id="154" dur="2000" fill="hold"/>
                                        <p:tgtEl>
                                          <p:spTgt spid="6"/>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7"/>
                                        </p:tgtEl>
                                        <p:attrNameLst>
                                          <p:attrName>style.visibility</p:attrName>
                                        </p:attrNameLst>
                                      </p:cBhvr>
                                      <p:to>
                                        <p:strVal val="visible"/>
                                      </p:to>
                                    </p:set>
                                    <p:anim calcmode="lin" valueType="num">
                                      <p:cBhvr>
                                        <p:cTn id="157" dur="2000" fill="hold"/>
                                        <p:tgtEl>
                                          <p:spTgt spid="7"/>
                                        </p:tgtEl>
                                        <p:attrNameLst>
                                          <p:attrName>ppt_w</p:attrName>
                                        </p:attrNameLst>
                                      </p:cBhvr>
                                      <p:tavLst>
                                        <p:tav tm="0">
                                          <p:val>
                                            <p:strVal val="#ppt_w"/>
                                          </p:val>
                                        </p:tav>
                                        <p:tav tm="100000">
                                          <p:val>
                                            <p:strVal val="#ppt_w"/>
                                          </p:val>
                                        </p:tav>
                                      </p:tavLst>
                                    </p:anim>
                                    <p:anim calcmode="lin" valueType="num">
                                      <p:cBhvr>
                                        <p:cTn id="158" dur="2000" fill="hold"/>
                                        <p:tgtEl>
                                          <p:spTgt spid="7"/>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8"/>
                                        </p:tgtEl>
                                        <p:attrNameLst>
                                          <p:attrName>style.visibility</p:attrName>
                                        </p:attrNameLst>
                                      </p:cBhvr>
                                      <p:to>
                                        <p:strVal val="visible"/>
                                      </p:to>
                                    </p:set>
                                    <p:anim calcmode="lin" valueType="num">
                                      <p:cBhvr>
                                        <p:cTn id="161" dur="2000" fill="hold"/>
                                        <p:tgtEl>
                                          <p:spTgt spid="8"/>
                                        </p:tgtEl>
                                        <p:attrNameLst>
                                          <p:attrName>ppt_w</p:attrName>
                                        </p:attrNameLst>
                                      </p:cBhvr>
                                      <p:tavLst>
                                        <p:tav tm="0">
                                          <p:val>
                                            <p:strVal val="#ppt_w"/>
                                          </p:val>
                                        </p:tav>
                                        <p:tav tm="100000">
                                          <p:val>
                                            <p:strVal val="#ppt_w"/>
                                          </p:val>
                                        </p:tav>
                                      </p:tavLst>
                                    </p:anim>
                                    <p:anim calcmode="lin" valueType="num">
                                      <p:cBhvr>
                                        <p:cTn id="162" dur="2000" fill="hold"/>
                                        <p:tgtEl>
                                          <p:spTgt spid="8"/>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9"/>
                                        </p:tgtEl>
                                        <p:attrNameLst>
                                          <p:attrName>style.visibility</p:attrName>
                                        </p:attrNameLst>
                                      </p:cBhvr>
                                      <p:to>
                                        <p:strVal val="visible"/>
                                      </p:to>
                                    </p:set>
                                    <p:anim calcmode="lin" valueType="num">
                                      <p:cBhvr>
                                        <p:cTn id="165" dur="2000" fill="hold"/>
                                        <p:tgtEl>
                                          <p:spTgt spid="9"/>
                                        </p:tgtEl>
                                        <p:attrNameLst>
                                          <p:attrName>ppt_w</p:attrName>
                                        </p:attrNameLst>
                                      </p:cBhvr>
                                      <p:tavLst>
                                        <p:tav tm="0">
                                          <p:val>
                                            <p:strVal val="#ppt_w"/>
                                          </p:val>
                                        </p:tav>
                                        <p:tav tm="100000">
                                          <p:val>
                                            <p:strVal val="#ppt_w"/>
                                          </p:val>
                                        </p:tav>
                                      </p:tavLst>
                                    </p:anim>
                                    <p:anim calcmode="lin" valueType="num">
                                      <p:cBhvr>
                                        <p:cTn id="166" dur="2000" fill="hold"/>
                                        <p:tgtEl>
                                          <p:spTgt spid="9"/>
                                        </p:tgtEl>
                                        <p:attrNameLst>
                                          <p:attrName>ppt_h</p:attrName>
                                        </p:attrNameLst>
                                      </p:cBhvr>
                                      <p:tavLst>
                                        <p:tav tm="0" fmla="#ppt_h*sin(2.5*pi*$)">
                                          <p:val>
                                            <p:fltVal val="0"/>
                                          </p:val>
                                        </p:tav>
                                        <p:tav tm="100000">
                                          <p:val>
                                            <p:fltVal val="1"/>
                                          </p:val>
                                        </p:tav>
                                      </p:tavLst>
                                    </p:anim>
                                  </p:childTnLst>
                                </p:cTn>
                              </p:par>
                              <p:par>
                                <p:cTn id="167" presetID="19" presetClass="entr" presetSubtype="5"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p:cTn id="169" dur="2000" fill="hold"/>
                                        <p:tgtEl>
                                          <p:spTgt spid="10"/>
                                        </p:tgtEl>
                                        <p:attrNameLst>
                                          <p:attrName>ppt_w</p:attrName>
                                        </p:attrNameLst>
                                      </p:cBhvr>
                                      <p:tavLst>
                                        <p:tav tm="0">
                                          <p:val>
                                            <p:strVal val="#ppt_w"/>
                                          </p:val>
                                        </p:tav>
                                        <p:tav tm="100000">
                                          <p:val>
                                            <p:strVal val="#ppt_w"/>
                                          </p:val>
                                        </p:tav>
                                      </p:tavLst>
                                    </p:anim>
                                    <p:anim calcmode="lin" valueType="num">
                                      <p:cBhvr>
                                        <p:cTn id="170" dur="2000" fill="hold"/>
                                        <p:tgtEl>
                                          <p:spTgt spid="10"/>
                                        </p:tgtEl>
                                        <p:attrNameLst>
                                          <p:attrName>ppt_h</p:attrName>
                                        </p:attrNameLst>
                                      </p:cBhvr>
                                      <p:tavLst>
                                        <p:tav tm="0" fmla="#ppt_h*sin(2.5*pi*$)">
                                          <p:val>
                                            <p:fltVal val="0"/>
                                          </p:val>
                                        </p:tav>
                                        <p:tav tm="100000">
                                          <p:val>
                                            <p:fltVal val="1"/>
                                          </p:val>
                                        </p:tav>
                                      </p:tavLst>
                                    </p:anim>
                                  </p:childTnLst>
                                </p:cTn>
                              </p:par>
                              <p:par>
                                <p:cTn id="171" presetID="19" presetClass="entr" presetSubtype="5"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 calcmode="lin" valueType="num">
                                      <p:cBhvr>
                                        <p:cTn id="173" dur="2000" fill="hold"/>
                                        <p:tgtEl>
                                          <p:spTgt spid="11"/>
                                        </p:tgtEl>
                                        <p:attrNameLst>
                                          <p:attrName>ppt_w</p:attrName>
                                        </p:attrNameLst>
                                      </p:cBhvr>
                                      <p:tavLst>
                                        <p:tav tm="0">
                                          <p:val>
                                            <p:strVal val="#ppt_w"/>
                                          </p:val>
                                        </p:tav>
                                        <p:tav tm="100000">
                                          <p:val>
                                            <p:strVal val="#ppt_w"/>
                                          </p:val>
                                        </p:tav>
                                      </p:tavLst>
                                    </p:anim>
                                    <p:anim calcmode="lin" valueType="num">
                                      <p:cBhvr>
                                        <p:cTn id="174" dur="2000" fill="hold"/>
                                        <p:tgtEl>
                                          <p:spTgt spid="11"/>
                                        </p:tgtEl>
                                        <p:attrNameLst>
                                          <p:attrName>ppt_h</p:attrName>
                                        </p:attrNameLst>
                                      </p:cBhvr>
                                      <p:tavLst>
                                        <p:tav tm="0" fmla="#ppt_h*sin(2.5*pi*$)">
                                          <p:val>
                                            <p:fltVal val="0"/>
                                          </p:val>
                                        </p:tav>
                                        <p:tav tm="100000">
                                          <p:val>
                                            <p:fltVal val="1"/>
                                          </p:val>
                                        </p:tav>
                                      </p:tavLst>
                                    </p:anim>
                                  </p:childTnLst>
                                </p:cTn>
                              </p:par>
                              <p:par>
                                <p:cTn id="175" presetID="19" presetClass="entr" presetSubtype="5" fill="hold" grpId="1" nodeType="withEffect">
                                  <p:stCondLst>
                                    <p:cond delay="0"/>
                                  </p:stCondLst>
                                  <p:childTnLst>
                                    <p:set>
                                      <p:cBhvr>
                                        <p:cTn id="176" dur="1" fill="hold">
                                          <p:stCondLst>
                                            <p:cond delay="0"/>
                                          </p:stCondLst>
                                        </p:cTn>
                                        <p:tgtEl>
                                          <p:spTgt spid="12"/>
                                        </p:tgtEl>
                                        <p:attrNameLst>
                                          <p:attrName>style.visibility</p:attrName>
                                        </p:attrNameLst>
                                      </p:cBhvr>
                                      <p:to>
                                        <p:strVal val="visible"/>
                                      </p:to>
                                    </p:set>
                                    <p:anim calcmode="lin" valueType="num">
                                      <p:cBhvr>
                                        <p:cTn id="177" dur="2000" fill="hold"/>
                                        <p:tgtEl>
                                          <p:spTgt spid="12"/>
                                        </p:tgtEl>
                                        <p:attrNameLst>
                                          <p:attrName>ppt_w</p:attrName>
                                        </p:attrNameLst>
                                      </p:cBhvr>
                                      <p:tavLst>
                                        <p:tav tm="0">
                                          <p:val>
                                            <p:strVal val="#ppt_w"/>
                                          </p:val>
                                        </p:tav>
                                        <p:tav tm="100000">
                                          <p:val>
                                            <p:strVal val="#ppt_w"/>
                                          </p:val>
                                        </p:tav>
                                      </p:tavLst>
                                    </p:anim>
                                    <p:anim calcmode="lin" valueType="num">
                                      <p:cBhvr>
                                        <p:cTn id="178" dur="2000" fill="hold"/>
                                        <p:tgtEl>
                                          <p:spTgt spid="12"/>
                                        </p:tgtEl>
                                        <p:attrNameLst>
                                          <p:attrName>ppt_h</p:attrName>
                                        </p:attrNameLst>
                                      </p:cBhvr>
                                      <p:tavLst>
                                        <p:tav tm="0" fmla="#ppt_h*sin(2.5*pi*$)">
                                          <p:val>
                                            <p:fltVal val="0"/>
                                          </p:val>
                                        </p:tav>
                                        <p:tav tm="100000">
                                          <p:val>
                                            <p:fltVal val="1"/>
                                          </p:val>
                                        </p:tav>
                                      </p:tavLst>
                                    </p:anim>
                                  </p:childTnLst>
                                </p:cTn>
                              </p:par>
                              <p:par>
                                <p:cTn id="179" presetID="19" presetClass="entr" presetSubtype="5" fill="hold" grpId="1"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p:cTn id="181" dur="2000" fill="hold"/>
                                        <p:tgtEl>
                                          <p:spTgt spid="13"/>
                                        </p:tgtEl>
                                        <p:attrNameLst>
                                          <p:attrName>ppt_w</p:attrName>
                                        </p:attrNameLst>
                                      </p:cBhvr>
                                      <p:tavLst>
                                        <p:tav tm="0">
                                          <p:val>
                                            <p:strVal val="#ppt_w"/>
                                          </p:val>
                                        </p:tav>
                                        <p:tav tm="100000">
                                          <p:val>
                                            <p:strVal val="#ppt_w"/>
                                          </p:val>
                                        </p:tav>
                                      </p:tavLst>
                                    </p:anim>
                                    <p:anim calcmode="lin" valueType="num">
                                      <p:cBhvr>
                                        <p:cTn id="182" dur="2000" fill="hold"/>
                                        <p:tgtEl>
                                          <p:spTgt spid="13"/>
                                        </p:tgtEl>
                                        <p:attrNameLst>
                                          <p:attrName>ppt_h</p:attrName>
                                        </p:attrNameLst>
                                      </p:cBhvr>
                                      <p:tavLst>
                                        <p:tav tm="0" fmla="#ppt_h*sin(2.5*pi*$)">
                                          <p:val>
                                            <p:fltVal val="0"/>
                                          </p:val>
                                        </p:tav>
                                        <p:tav tm="100000">
                                          <p:val>
                                            <p:fltVal val="1"/>
                                          </p:val>
                                        </p:tav>
                                      </p:tavLst>
                                    </p:anim>
                                  </p:childTnLst>
                                </p:cTn>
                              </p:par>
                              <p:par>
                                <p:cTn id="183" presetID="19" presetClass="entr" presetSubtype="5"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 calcmode="lin" valueType="num">
                                      <p:cBhvr>
                                        <p:cTn id="185" dur="2000" fill="hold"/>
                                        <p:tgtEl>
                                          <p:spTgt spid="14"/>
                                        </p:tgtEl>
                                        <p:attrNameLst>
                                          <p:attrName>ppt_w</p:attrName>
                                        </p:attrNameLst>
                                      </p:cBhvr>
                                      <p:tavLst>
                                        <p:tav tm="0">
                                          <p:val>
                                            <p:strVal val="#ppt_w"/>
                                          </p:val>
                                        </p:tav>
                                        <p:tav tm="100000">
                                          <p:val>
                                            <p:strVal val="#ppt_w"/>
                                          </p:val>
                                        </p:tav>
                                      </p:tavLst>
                                    </p:anim>
                                    <p:anim calcmode="lin" valueType="num">
                                      <p:cBhvr>
                                        <p:cTn id="186" dur="2000" fill="hold"/>
                                        <p:tgtEl>
                                          <p:spTgt spid="14"/>
                                        </p:tgtEl>
                                        <p:attrNameLst>
                                          <p:attrName>ppt_h</p:attrName>
                                        </p:attrNameLst>
                                      </p:cBhvr>
                                      <p:tavLst>
                                        <p:tav tm="0" fmla="#ppt_h*sin(2.5*pi*$)">
                                          <p:val>
                                            <p:fltVal val="0"/>
                                          </p:val>
                                        </p:tav>
                                        <p:tav tm="100000">
                                          <p:val>
                                            <p:fltVal val="1"/>
                                          </p:val>
                                        </p:tav>
                                      </p:tavLst>
                                    </p:anim>
                                  </p:childTnLst>
                                </p:cTn>
                              </p:par>
                              <p:par>
                                <p:cTn id="187" presetID="19" presetClass="entr" presetSubtype="5"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 calcmode="lin" valueType="num">
                                      <p:cBhvr>
                                        <p:cTn id="189" dur="2000" fill="hold"/>
                                        <p:tgtEl>
                                          <p:spTgt spid="15"/>
                                        </p:tgtEl>
                                        <p:attrNameLst>
                                          <p:attrName>ppt_w</p:attrName>
                                        </p:attrNameLst>
                                      </p:cBhvr>
                                      <p:tavLst>
                                        <p:tav tm="0">
                                          <p:val>
                                            <p:strVal val="#ppt_w"/>
                                          </p:val>
                                        </p:tav>
                                        <p:tav tm="100000">
                                          <p:val>
                                            <p:strVal val="#ppt_w"/>
                                          </p:val>
                                        </p:tav>
                                      </p:tavLst>
                                    </p:anim>
                                    <p:anim calcmode="lin" valueType="num">
                                      <p:cBhvr>
                                        <p:cTn id="190" dur="2000" fill="hold"/>
                                        <p:tgtEl>
                                          <p:spTgt spid="15"/>
                                        </p:tgtEl>
                                        <p:attrNameLst>
                                          <p:attrName>ppt_h</p:attrName>
                                        </p:attrNameLst>
                                      </p:cBhvr>
                                      <p:tavLst>
                                        <p:tav tm="0" fmla="#ppt_h*sin(2.5*pi*$)">
                                          <p:val>
                                            <p:fltVal val="0"/>
                                          </p:val>
                                        </p:tav>
                                        <p:tav tm="100000">
                                          <p:val>
                                            <p:fltVal val="1"/>
                                          </p:val>
                                        </p:tav>
                                      </p:tavLst>
                                    </p:anim>
                                  </p:childTnLst>
                                </p:cTn>
                              </p:par>
                              <p:par>
                                <p:cTn id="191" presetID="19" presetClass="entr" presetSubtype="5"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 calcmode="lin" valueType="num">
                                      <p:cBhvr>
                                        <p:cTn id="193" dur="2000" fill="hold"/>
                                        <p:tgtEl>
                                          <p:spTgt spid="16"/>
                                        </p:tgtEl>
                                        <p:attrNameLst>
                                          <p:attrName>ppt_w</p:attrName>
                                        </p:attrNameLst>
                                      </p:cBhvr>
                                      <p:tavLst>
                                        <p:tav tm="0">
                                          <p:val>
                                            <p:strVal val="#ppt_w"/>
                                          </p:val>
                                        </p:tav>
                                        <p:tav tm="100000">
                                          <p:val>
                                            <p:strVal val="#ppt_w"/>
                                          </p:val>
                                        </p:tav>
                                      </p:tavLst>
                                    </p:anim>
                                    <p:anim calcmode="lin" valueType="num">
                                      <p:cBhvr>
                                        <p:cTn id="194" dur="2000" fill="hold"/>
                                        <p:tgtEl>
                                          <p:spTgt spid="16"/>
                                        </p:tgtEl>
                                        <p:attrNameLst>
                                          <p:attrName>ppt_h</p:attrName>
                                        </p:attrNameLst>
                                      </p:cBhvr>
                                      <p:tavLst>
                                        <p:tav tm="0" fmla="#ppt_h*sin(2.5*pi*$)">
                                          <p:val>
                                            <p:fltVal val="0"/>
                                          </p:val>
                                        </p:tav>
                                        <p:tav tm="100000">
                                          <p:val>
                                            <p:fltVal val="1"/>
                                          </p:val>
                                        </p:tav>
                                      </p:tavLst>
                                    </p:anim>
                                  </p:childTnLst>
                                </p:cTn>
                              </p:par>
                              <p:par>
                                <p:cTn id="195" presetID="19" presetClass="entr" presetSubtype="5" fill="hold" grpId="1" nodeType="withEffect">
                                  <p:stCondLst>
                                    <p:cond delay="0"/>
                                  </p:stCondLst>
                                  <p:childTnLst>
                                    <p:set>
                                      <p:cBhvr>
                                        <p:cTn id="196" dur="1" fill="hold">
                                          <p:stCondLst>
                                            <p:cond delay="0"/>
                                          </p:stCondLst>
                                        </p:cTn>
                                        <p:tgtEl>
                                          <p:spTgt spid="17"/>
                                        </p:tgtEl>
                                        <p:attrNameLst>
                                          <p:attrName>style.visibility</p:attrName>
                                        </p:attrNameLst>
                                      </p:cBhvr>
                                      <p:to>
                                        <p:strVal val="visible"/>
                                      </p:to>
                                    </p:set>
                                    <p:anim calcmode="lin" valueType="num">
                                      <p:cBhvr>
                                        <p:cTn id="197" dur="2000" fill="hold"/>
                                        <p:tgtEl>
                                          <p:spTgt spid="17"/>
                                        </p:tgtEl>
                                        <p:attrNameLst>
                                          <p:attrName>ppt_w</p:attrName>
                                        </p:attrNameLst>
                                      </p:cBhvr>
                                      <p:tavLst>
                                        <p:tav tm="0">
                                          <p:val>
                                            <p:strVal val="#ppt_w"/>
                                          </p:val>
                                        </p:tav>
                                        <p:tav tm="100000">
                                          <p:val>
                                            <p:strVal val="#ppt_w"/>
                                          </p:val>
                                        </p:tav>
                                      </p:tavLst>
                                    </p:anim>
                                    <p:anim calcmode="lin" valueType="num">
                                      <p:cBhvr>
                                        <p:cTn id="198" dur="2000" fill="hold"/>
                                        <p:tgtEl>
                                          <p:spTgt spid="17"/>
                                        </p:tgtEl>
                                        <p:attrNameLst>
                                          <p:attrName>ppt_h</p:attrName>
                                        </p:attrNameLst>
                                      </p:cBhvr>
                                      <p:tavLst>
                                        <p:tav tm="0" fmla="#ppt_h*sin(2.5*pi*$)">
                                          <p:val>
                                            <p:fltVal val="0"/>
                                          </p:val>
                                        </p:tav>
                                        <p:tav tm="100000">
                                          <p:val>
                                            <p:fltVal val="1"/>
                                          </p:val>
                                        </p:tav>
                                      </p:tavLst>
                                    </p:anim>
                                  </p:childTnLst>
                                </p:cTn>
                              </p:par>
                              <p:par>
                                <p:cTn id="199" presetID="19" presetClass="entr" presetSubtype="5" fill="hold" grpId="1" nodeType="withEffect">
                                  <p:stCondLst>
                                    <p:cond delay="0"/>
                                  </p:stCondLst>
                                  <p:childTnLst>
                                    <p:set>
                                      <p:cBhvr>
                                        <p:cTn id="200" dur="1" fill="hold">
                                          <p:stCondLst>
                                            <p:cond delay="0"/>
                                          </p:stCondLst>
                                        </p:cTn>
                                        <p:tgtEl>
                                          <p:spTgt spid="18"/>
                                        </p:tgtEl>
                                        <p:attrNameLst>
                                          <p:attrName>style.visibility</p:attrName>
                                        </p:attrNameLst>
                                      </p:cBhvr>
                                      <p:to>
                                        <p:strVal val="visible"/>
                                      </p:to>
                                    </p:set>
                                    <p:anim calcmode="lin" valueType="num">
                                      <p:cBhvr>
                                        <p:cTn id="201" dur="2000" fill="hold"/>
                                        <p:tgtEl>
                                          <p:spTgt spid="18"/>
                                        </p:tgtEl>
                                        <p:attrNameLst>
                                          <p:attrName>ppt_w</p:attrName>
                                        </p:attrNameLst>
                                      </p:cBhvr>
                                      <p:tavLst>
                                        <p:tav tm="0">
                                          <p:val>
                                            <p:strVal val="#ppt_w"/>
                                          </p:val>
                                        </p:tav>
                                        <p:tav tm="100000">
                                          <p:val>
                                            <p:strVal val="#ppt_w"/>
                                          </p:val>
                                        </p:tav>
                                      </p:tavLst>
                                    </p:anim>
                                    <p:anim calcmode="lin" valueType="num">
                                      <p:cBhvr>
                                        <p:cTn id="202" dur="2000" fill="hold"/>
                                        <p:tgtEl>
                                          <p:spTgt spid="18"/>
                                        </p:tgtEl>
                                        <p:attrNameLst>
                                          <p:attrName>ppt_h</p:attrName>
                                        </p:attrNameLst>
                                      </p:cBhvr>
                                      <p:tavLst>
                                        <p:tav tm="0" fmla="#ppt_h*sin(2.5*pi*$)">
                                          <p:val>
                                            <p:fltVal val="0"/>
                                          </p:val>
                                        </p:tav>
                                        <p:tav tm="100000">
                                          <p:val>
                                            <p:fltVal val="1"/>
                                          </p:val>
                                        </p:tav>
                                      </p:tavLst>
                                    </p:anim>
                                  </p:childTnLst>
                                </p:cTn>
                              </p:par>
                              <p:par>
                                <p:cTn id="203" presetID="19" presetClass="entr" presetSubtype="5" fill="hold" grpId="1" nodeType="withEffect">
                                  <p:stCondLst>
                                    <p:cond delay="0"/>
                                  </p:stCondLst>
                                  <p:childTnLst>
                                    <p:set>
                                      <p:cBhvr>
                                        <p:cTn id="204" dur="1" fill="hold">
                                          <p:stCondLst>
                                            <p:cond delay="0"/>
                                          </p:stCondLst>
                                        </p:cTn>
                                        <p:tgtEl>
                                          <p:spTgt spid="19"/>
                                        </p:tgtEl>
                                        <p:attrNameLst>
                                          <p:attrName>style.visibility</p:attrName>
                                        </p:attrNameLst>
                                      </p:cBhvr>
                                      <p:to>
                                        <p:strVal val="visible"/>
                                      </p:to>
                                    </p:set>
                                    <p:anim calcmode="lin" valueType="num">
                                      <p:cBhvr>
                                        <p:cTn id="205" dur="2000" fill="hold"/>
                                        <p:tgtEl>
                                          <p:spTgt spid="19"/>
                                        </p:tgtEl>
                                        <p:attrNameLst>
                                          <p:attrName>ppt_w</p:attrName>
                                        </p:attrNameLst>
                                      </p:cBhvr>
                                      <p:tavLst>
                                        <p:tav tm="0">
                                          <p:val>
                                            <p:strVal val="#ppt_w"/>
                                          </p:val>
                                        </p:tav>
                                        <p:tav tm="100000">
                                          <p:val>
                                            <p:strVal val="#ppt_w"/>
                                          </p:val>
                                        </p:tav>
                                      </p:tavLst>
                                    </p:anim>
                                    <p:anim calcmode="lin" valueType="num">
                                      <p:cBhvr>
                                        <p:cTn id="206" dur="2000" fill="hold"/>
                                        <p:tgtEl>
                                          <p:spTgt spid="19"/>
                                        </p:tgtEl>
                                        <p:attrNameLst>
                                          <p:attrName>ppt_h</p:attrName>
                                        </p:attrNameLst>
                                      </p:cBhvr>
                                      <p:tavLst>
                                        <p:tav tm="0" fmla="#ppt_h*sin(2.5*pi*$)">
                                          <p:val>
                                            <p:fltVal val="0"/>
                                          </p:val>
                                        </p:tav>
                                        <p:tav tm="100000">
                                          <p:val>
                                            <p:fltVal val="1"/>
                                          </p:val>
                                        </p:tav>
                                      </p:tavLst>
                                    </p:anim>
                                  </p:childTnLst>
                                </p:cTn>
                              </p:par>
                              <p:par>
                                <p:cTn id="207" presetID="19" presetClass="entr" presetSubtype="5" fill="hold" grpId="1" nodeType="withEffect">
                                  <p:stCondLst>
                                    <p:cond delay="0"/>
                                  </p:stCondLst>
                                  <p:childTnLst>
                                    <p:set>
                                      <p:cBhvr>
                                        <p:cTn id="208" dur="1" fill="hold">
                                          <p:stCondLst>
                                            <p:cond delay="0"/>
                                          </p:stCondLst>
                                        </p:cTn>
                                        <p:tgtEl>
                                          <p:spTgt spid="20"/>
                                        </p:tgtEl>
                                        <p:attrNameLst>
                                          <p:attrName>style.visibility</p:attrName>
                                        </p:attrNameLst>
                                      </p:cBhvr>
                                      <p:to>
                                        <p:strVal val="visible"/>
                                      </p:to>
                                    </p:set>
                                    <p:anim calcmode="lin" valueType="num">
                                      <p:cBhvr>
                                        <p:cTn id="209" dur="2000" fill="hold"/>
                                        <p:tgtEl>
                                          <p:spTgt spid="20"/>
                                        </p:tgtEl>
                                        <p:attrNameLst>
                                          <p:attrName>ppt_w</p:attrName>
                                        </p:attrNameLst>
                                      </p:cBhvr>
                                      <p:tavLst>
                                        <p:tav tm="0">
                                          <p:val>
                                            <p:strVal val="#ppt_w"/>
                                          </p:val>
                                        </p:tav>
                                        <p:tav tm="100000">
                                          <p:val>
                                            <p:strVal val="#ppt_w"/>
                                          </p:val>
                                        </p:tav>
                                      </p:tavLst>
                                    </p:anim>
                                    <p:anim calcmode="lin" valueType="num">
                                      <p:cBhvr>
                                        <p:cTn id="210" dur="2000" fill="hold"/>
                                        <p:tgtEl>
                                          <p:spTgt spid="20"/>
                                        </p:tgtEl>
                                        <p:attrNameLst>
                                          <p:attrName>ppt_h</p:attrName>
                                        </p:attrNameLst>
                                      </p:cBhvr>
                                      <p:tavLst>
                                        <p:tav tm="0" fmla="#ppt_h*sin(2.5*pi*$)">
                                          <p:val>
                                            <p:fltVal val="0"/>
                                          </p:val>
                                        </p:tav>
                                        <p:tav tm="100000">
                                          <p:val>
                                            <p:fltVal val="1"/>
                                          </p:val>
                                        </p:tav>
                                      </p:tavLst>
                                    </p:anim>
                                  </p:childTnLst>
                                </p:cTn>
                              </p:par>
                              <p:par>
                                <p:cTn id="211" presetID="19" presetClass="entr" presetSubtype="5" fill="hold" grpId="1" nodeType="withEffect">
                                  <p:stCondLst>
                                    <p:cond delay="0"/>
                                  </p:stCondLst>
                                  <p:childTnLst>
                                    <p:set>
                                      <p:cBhvr>
                                        <p:cTn id="212" dur="1" fill="hold">
                                          <p:stCondLst>
                                            <p:cond delay="0"/>
                                          </p:stCondLst>
                                        </p:cTn>
                                        <p:tgtEl>
                                          <p:spTgt spid="21"/>
                                        </p:tgtEl>
                                        <p:attrNameLst>
                                          <p:attrName>style.visibility</p:attrName>
                                        </p:attrNameLst>
                                      </p:cBhvr>
                                      <p:to>
                                        <p:strVal val="visible"/>
                                      </p:to>
                                    </p:set>
                                    <p:anim calcmode="lin" valueType="num">
                                      <p:cBhvr>
                                        <p:cTn id="213" dur="2000" fill="hold"/>
                                        <p:tgtEl>
                                          <p:spTgt spid="21"/>
                                        </p:tgtEl>
                                        <p:attrNameLst>
                                          <p:attrName>ppt_w</p:attrName>
                                        </p:attrNameLst>
                                      </p:cBhvr>
                                      <p:tavLst>
                                        <p:tav tm="0">
                                          <p:val>
                                            <p:strVal val="#ppt_w"/>
                                          </p:val>
                                        </p:tav>
                                        <p:tav tm="100000">
                                          <p:val>
                                            <p:strVal val="#ppt_w"/>
                                          </p:val>
                                        </p:tav>
                                      </p:tavLst>
                                    </p:anim>
                                    <p:anim calcmode="lin" valueType="num">
                                      <p:cBhvr>
                                        <p:cTn id="214" dur="2000" fill="hold"/>
                                        <p:tgtEl>
                                          <p:spTgt spid="21"/>
                                        </p:tgtEl>
                                        <p:attrNameLst>
                                          <p:attrName>ppt_h</p:attrName>
                                        </p:attrNameLst>
                                      </p:cBhvr>
                                      <p:tavLst>
                                        <p:tav tm="0" fmla="#ppt_h*sin(2.5*pi*$)">
                                          <p:val>
                                            <p:fltVal val="0"/>
                                          </p:val>
                                        </p:tav>
                                        <p:tav tm="100000">
                                          <p:val>
                                            <p:fltVal val="1"/>
                                          </p:val>
                                        </p:tav>
                                      </p:tavLst>
                                    </p:anim>
                                  </p:childTnLst>
                                </p:cTn>
                              </p:par>
                              <p:par>
                                <p:cTn id="215" presetID="19" presetClass="entr" presetSubtype="5" fill="hold" grpId="1" nodeType="withEffect">
                                  <p:stCondLst>
                                    <p:cond delay="0"/>
                                  </p:stCondLst>
                                  <p:childTnLst>
                                    <p:set>
                                      <p:cBhvr>
                                        <p:cTn id="216" dur="1" fill="hold">
                                          <p:stCondLst>
                                            <p:cond delay="0"/>
                                          </p:stCondLst>
                                        </p:cTn>
                                        <p:tgtEl>
                                          <p:spTgt spid="22"/>
                                        </p:tgtEl>
                                        <p:attrNameLst>
                                          <p:attrName>style.visibility</p:attrName>
                                        </p:attrNameLst>
                                      </p:cBhvr>
                                      <p:to>
                                        <p:strVal val="visible"/>
                                      </p:to>
                                    </p:set>
                                    <p:anim calcmode="lin" valueType="num">
                                      <p:cBhvr>
                                        <p:cTn id="217" dur="2000" fill="hold"/>
                                        <p:tgtEl>
                                          <p:spTgt spid="22"/>
                                        </p:tgtEl>
                                        <p:attrNameLst>
                                          <p:attrName>ppt_w</p:attrName>
                                        </p:attrNameLst>
                                      </p:cBhvr>
                                      <p:tavLst>
                                        <p:tav tm="0">
                                          <p:val>
                                            <p:strVal val="#ppt_w"/>
                                          </p:val>
                                        </p:tav>
                                        <p:tav tm="100000">
                                          <p:val>
                                            <p:strVal val="#ppt_w"/>
                                          </p:val>
                                        </p:tav>
                                      </p:tavLst>
                                    </p:anim>
                                    <p:anim calcmode="lin" valueType="num">
                                      <p:cBhvr>
                                        <p:cTn id="218" dur="2000" fill="hold"/>
                                        <p:tgtEl>
                                          <p:spTgt spid="22"/>
                                        </p:tgtEl>
                                        <p:attrNameLst>
                                          <p:attrName>ppt_h</p:attrName>
                                        </p:attrNameLst>
                                      </p:cBhvr>
                                      <p:tavLst>
                                        <p:tav tm="0" fmla="#ppt_h*sin(2.5*pi*$)">
                                          <p:val>
                                            <p:fltVal val="0"/>
                                          </p:val>
                                        </p:tav>
                                        <p:tav tm="100000">
                                          <p:val>
                                            <p:fltVal val="1"/>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3"/>
                                        </p:tgtEl>
                                        <p:attrNameLst>
                                          <p:attrName>style.visibility</p:attrName>
                                        </p:attrNameLst>
                                      </p:cBhvr>
                                      <p:to>
                                        <p:strVal val="visible"/>
                                      </p:to>
                                    </p:set>
                                    <p:anim calcmode="lin" valueType="num">
                                      <p:cBhvr>
                                        <p:cTn id="221" dur="2000" fill="hold"/>
                                        <p:tgtEl>
                                          <p:spTgt spid="23"/>
                                        </p:tgtEl>
                                        <p:attrNameLst>
                                          <p:attrName>ppt_w</p:attrName>
                                        </p:attrNameLst>
                                      </p:cBhvr>
                                      <p:tavLst>
                                        <p:tav tm="0">
                                          <p:val>
                                            <p:strVal val="#ppt_w"/>
                                          </p:val>
                                        </p:tav>
                                        <p:tav tm="100000">
                                          <p:val>
                                            <p:strVal val="#ppt_w"/>
                                          </p:val>
                                        </p:tav>
                                      </p:tavLst>
                                    </p:anim>
                                    <p:anim calcmode="lin" valueType="num">
                                      <p:cBhvr>
                                        <p:cTn id="222" dur="2000" fill="hold"/>
                                        <p:tgtEl>
                                          <p:spTgt spid="23"/>
                                        </p:tgtEl>
                                        <p:attrNameLst>
                                          <p:attrName>ppt_h</p:attrName>
                                        </p:attrNameLst>
                                      </p:cBhvr>
                                      <p:tavLst>
                                        <p:tav tm="0" fmla="#ppt_h*sin(2.5*pi*$)">
                                          <p:val>
                                            <p:fltVal val="0"/>
                                          </p:val>
                                        </p:tav>
                                        <p:tav tm="100000">
                                          <p:val>
                                            <p:fltVal val="1"/>
                                          </p:val>
                                        </p:tav>
                                      </p:tavLst>
                                    </p:anim>
                                  </p:childTnLst>
                                </p:cTn>
                              </p:par>
                              <p:par>
                                <p:cTn id="223" presetID="19" presetClass="entr" presetSubtype="5" fill="hold" grpId="1"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p:cTn id="225" dur="2000" fill="hold"/>
                                        <p:tgtEl>
                                          <p:spTgt spid="24"/>
                                        </p:tgtEl>
                                        <p:attrNameLst>
                                          <p:attrName>ppt_w</p:attrName>
                                        </p:attrNameLst>
                                      </p:cBhvr>
                                      <p:tavLst>
                                        <p:tav tm="0">
                                          <p:val>
                                            <p:strVal val="#ppt_w"/>
                                          </p:val>
                                        </p:tav>
                                        <p:tav tm="100000">
                                          <p:val>
                                            <p:strVal val="#ppt_w"/>
                                          </p:val>
                                        </p:tav>
                                      </p:tavLst>
                                    </p:anim>
                                    <p:anim calcmode="lin" valueType="num">
                                      <p:cBhvr>
                                        <p:cTn id="226" dur="2000" fill="hold"/>
                                        <p:tgtEl>
                                          <p:spTgt spid="24"/>
                                        </p:tgtEl>
                                        <p:attrNameLst>
                                          <p:attrName>ppt_h</p:attrName>
                                        </p:attrNameLst>
                                      </p:cBhvr>
                                      <p:tavLst>
                                        <p:tav tm="0" fmla="#ppt_h*sin(2.5*pi*$)">
                                          <p:val>
                                            <p:fltVal val="0"/>
                                          </p:val>
                                        </p:tav>
                                        <p:tav tm="100000">
                                          <p:val>
                                            <p:fltVal val="1"/>
                                          </p:val>
                                        </p:tav>
                                      </p:tavLst>
                                    </p:anim>
                                  </p:childTnLst>
                                </p:cTn>
                              </p:par>
                              <p:par>
                                <p:cTn id="227" presetID="19" presetClass="entr" presetSubtype="5" fill="hold" grpId="1" nodeType="withEffect">
                                  <p:stCondLst>
                                    <p:cond delay="0"/>
                                  </p:stCondLst>
                                  <p:childTnLst>
                                    <p:set>
                                      <p:cBhvr>
                                        <p:cTn id="228" dur="1" fill="hold">
                                          <p:stCondLst>
                                            <p:cond delay="0"/>
                                          </p:stCondLst>
                                        </p:cTn>
                                        <p:tgtEl>
                                          <p:spTgt spid="25"/>
                                        </p:tgtEl>
                                        <p:attrNameLst>
                                          <p:attrName>style.visibility</p:attrName>
                                        </p:attrNameLst>
                                      </p:cBhvr>
                                      <p:to>
                                        <p:strVal val="visible"/>
                                      </p:to>
                                    </p:set>
                                    <p:anim calcmode="lin" valueType="num">
                                      <p:cBhvr>
                                        <p:cTn id="229" dur="2000" fill="hold"/>
                                        <p:tgtEl>
                                          <p:spTgt spid="25"/>
                                        </p:tgtEl>
                                        <p:attrNameLst>
                                          <p:attrName>ppt_w</p:attrName>
                                        </p:attrNameLst>
                                      </p:cBhvr>
                                      <p:tavLst>
                                        <p:tav tm="0">
                                          <p:val>
                                            <p:strVal val="#ppt_w"/>
                                          </p:val>
                                        </p:tav>
                                        <p:tav tm="100000">
                                          <p:val>
                                            <p:strVal val="#ppt_w"/>
                                          </p:val>
                                        </p:tav>
                                      </p:tavLst>
                                    </p:anim>
                                    <p:anim calcmode="lin" valueType="num">
                                      <p:cBhvr>
                                        <p:cTn id="230" dur="2000" fill="hold"/>
                                        <p:tgtEl>
                                          <p:spTgt spid="25"/>
                                        </p:tgtEl>
                                        <p:attrNameLst>
                                          <p:attrName>ppt_h</p:attrName>
                                        </p:attrNameLst>
                                      </p:cBhvr>
                                      <p:tavLst>
                                        <p:tav tm="0" fmla="#ppt_h*sin(2.5*pi*$)">
                                          <p:val>
                                            <p:fltVal val="0"/>
                                          </p:val>
                                        </p:tav>
                                        <p:tav tm="100000">
                                          <p:val>
                                            <p:fltVal val="1"/>
                                          </p:val>
                                        </p:tav>
                                      </p:tavLst>
                                    </p:anim>
                                  </p:childTnLst>
                                </p:cTn>
                              </p:par>
                              <p:par>
                                <p:cTn id="231" presetID="19" presetClass="entr" presetSubtype="5" fill="hold" grpId="1" nodeType="withEffect">
                                  <p:stCondLst>
                                    <p:cond delay="0"/>
                                  </p:stCondLst>
                                  <p:childTnLst>
                                    <p:set>
                                      <p:cBhvr>
                                        <p:cTn id="232" dur="1" fill="hold">
                                          <p:stCondLst>
                                            <p:cond delay="0"/>
                                          </p:stCondLst>
                                        </p:cTn>
                                        <p:tgtEl>
                                          <p:spTgt spid="26"/>
                                        </p:tgtEl>
                                        <p:attrNameLst>
                                          <p:attrName>style.visibility</p:attrName>
                                        </p:attrNameLst>
                                      </p:cBhvr>
                                      <p:to>
                                        <p:strVal val="visible"/>
                                      </p:to>
                                    </p:set>
                                    <p:anim calcmode="lin" valueType="num">
                                      <p:cBhvr>
                                        <p:cTn id="233" dur="2000" fill="hold"/>
                                        <p:tgtEl>
                                          <p:spTgt spid="26"/>
                                        </p:tgtEl>
                                        <p:attrNameLst>
                                          <p:attrName>ppt_w</p:attrName>
                                        </p:attrNameLst>
                                      </p:cBhvr>
                                      <p:tavLst>
                                        <p:tav tm="0">
                                          <p:val>
                                            <p:strVal val="#ppt_w"/>
                                          </p:val>
                                        </p:tav>
                                        <p:tav tm="100000">
                                          <p:val>
                                            <p:strVal val="#ppt_w"/>
                                          </p:val>
                                        </p:tav>
                                      </p:tavLst>
                                    </p:anim>
                                    <p:anim calcmode="lin" valueType="num">
                                      <p:cBhvr>
                                        <p:cTn id="234" dur="2000" fill="hold"/>
                                        <p:tgtEl>
                                          <p:spTgt spid="26"/>
                                        </p:tgtEl>
                                        <p:attrNameLst>
                                          <p:attrName>ppt_h</p:attrName>
                                        </p:attrNameLst>
                                      </p:cBhvr>
                                      <p:tavLst>
                                        <p:tav tm="0" fmla="#ppt_h*sin(2.5*pi*$)">
                                          <p:val>
                                            <p:fltVal val="0"/>
                                          </p:val>
                                        </p:tav>
                                        <p:tav tm="100000">
                                          <p:val>
                                            <p:fltVal val="1"/>
                                          </p:val>
                                        </p:tav>
                                      </p:tavLst>
                                    </p:anim>
                                  </p:childTnLst>
                                </p:cTn>
                              </p:par>
                              <p:par>
                                <p:cTn id="235" presetID="19" presetClass="entr" presetSubtype="5" fill="hold" grpId="1" nodeType="withEffect">
                                  <p:stCondLst>
                                    <p:cond delay="0"/>
                                  </p:stCondLst>
                                  <p:childTnLst>
                                    <p:set>
                                      <p:cBhvr>
                                        <p:cTn id="236" dur="1" fill="hold">
                                          <p:stCondLst>
                                            <p:cond delay="0"/>
                                          </p:stCondLst>
                                        </p:cTn>
                                        <p:tgtEl>
                                          <p:spTgt spid="27"/>
                                        </p:tgtEl>
                                        <p:attrNameLst>
                                          <p:attrName>style.visibility</p:attrName>
                                        </p:attrNameLst>
                                      </p:cBhvr>
                                      <p:to>
                                        <p:strVal val="visible"/>
                                      </p:to>
                                    </p:set>
                                    <p:anim calcmode="lin" valueType="num">
                                      <p:cBhvr>
                                        <p:cTn id="237" dur="2000" fill="hold"/>
                                        <p:tgtEl>
                                          <p:spTgt spid="27"/>
                                        </p:tgtEl>
                                        <p:attrNameLst>
                                          <p:attrName>ppt_w</p:attrName>
                                        </p:attrNameLst>
                                      </p:cBhvr>
                                      <p:tavLst>
                                        <p:tav tm="0">
                                          <p:val>
                                            <p:strVal val="#ppt_w"/>
                                          </p:val>
                                        </p:tav>
                                        <p:tav tm="100000">
                                          <p:val>
                                            <p:strVal val="#ppt_w"/>
                                          </p:val>
                                        </p:tav>
                                      </p:tavLst>
                                    </p:anim>
                                    <p:anim calcmode="lin" valueType="num">
                                      <p:cBhvr>
                                        <p:cTn id="238" dur="2000" fill="hold"/>
                                        <p:tgtEl>
                                          <p:spTgt spid="27"/>
                                        </p:tgtEl>
                                        <p:attrNameLst>
                                          <p:attrName>ppt_h</p:attrName>
                                        </p:attrNameLst>
                                      </p:cBhvr>
                                      <p:tavLst>
                                        <p:tav tm="0" fmla="#ppt_h*sin(2.5*pi*$)">
                                          <p:val>
                                            <p:fltVal val="0"/>
                                          </p:val>
                                        </p:tav>
                                        <p:tav tm="100000">
                                          <p:val>
                                            <p:fltVal val="1"/>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28"/>
                                        </p:tgtEl>
                                        <p:attrNameLst>
                                          <p:attrName>style.visibility</p:attrName>
                                        </p:attrNameLst>
                                      </p:cBhvr>
                                      <p:to>
                                        <p:strVal val="visible"/>
                                      </p:to>
                                    </p:set>
                                    <p:anim calcmode="lin" valueType="num">
                                      <p:cBhvr>
                                        <p:cTn id="241" dur="2000" fill="hold"/>
                                        <p:tgtEl>
                                          <p:spTgt spid="28"/>
                                        </p:tgtEl>
                                        <p:attrNameLst>
                                          <p:attrName>ppt_w</p:attrName>
                                        </p:attrNameLst>
                                      </p:cBhvr>
                                      <p:tavLst>
                                        <p:tav tm="0">
                                          <p:val>
                                            <p:strVal val="#ppt_w"/>
                                          </p:val>
                                        </p:tav>
                                        <p:tav tm="100000">
                                          <p:val>
                                            <p:strVal val="#ppt_w"/>
                                          </p:val>
                                        </p:tav>
                                      </p:tavLst>
                                    </p:anim>
                                    <p:anim calcmode="lin" valueType="num">
                                      <p:cBhvr>
                                        <p:cTn id="242" dur="2000" fill="hold"/>
                                        <p:tgtEl>
                                          <p:spTgt spid="28"/>
                                        </p:tgtEl>
                                        <p:attrNameLst>
                                          <p:attrName>ppt_h</p:attrName>
                                        </p:attrNameLst>
                                      </p:cBhvr>
                                      <p:tavLst>
                                        <p:tav tm="0" fmla="#ppt_h*sin(2.5*pi*$)">
                                          <p:val>
                                            <p:fltVal val="0"/>
                                          </p:val>
                                        </p:tav>
                                        <p:tav tm="100000">
                                          <p:val>
                                            <p:fltVal val="1"/>
                                          </p:val>
                                        </p:tav>
                                      </p:tavLst>
                                    </p:anim>
                                  </p:childTnLst>
                                </p:cTn>
                              </p:par>
                              <p:par>
                                <p:cTn id="243" presetID="19" presetClass="entr" presetSubtype="5"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 calcmode="lin" valueType="num">
                                      <p:cBhvr>
                                        <p:cTn id="245" dur="2000" fill="hold"/>
                                        <p:tgtEl>
                                          <p:spTgt spid="29"/>
                                        </p:tgtEl>
                                        <p:attrNameLst>
                                          <p:attrName>ppt_w</p:attrName>
                                        </p:attrNameLst>
                                      </p:cBhvr>
                                      <p:tavLst>
                                        <p:tav tm="0">
                                          <p:val>
                                            <p:strVal val="#ppt_w"/>
                                          </p:val>
                                        </p:tav>
                                        <p:tav tm="100000">
                                          <p:val>
                                            <p:strVal val="#ppt_w"/>
                                          </p:val>
                                        </p:tav>
                                      </p:tavLst>
                                    </p:anim>
                                    <p:anim calcmode="lin" valueType="num">
                                      <p:cBhvr>
                                        <p:cTn id="246" dur="2000" fill="hold"/>
                                        <p:tgtEl>
                                          <p:spTgt spid="29"/>
                                        </p:tgtEl>
                                        <p:attrNameLst>
                                          <p:attrName>ppt_h</p:attrName>
                                        </p:attrNameLst>
                                      </p:cBhvr>
                                      <p:tavLst>
                                        <p:tav tm="0" fmla="#ppt_h*sin(2.5*pi*$)">
                                          <p:val>
                                            <p:fltVal val="0"/>
                                          </p:val>
                                        </p:tav>
                                        <p:tav tm="100000">
                                          <p:val>
                                            <p:fltVal val="1"/>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30"/>
                                        </p:tgtEl>
                                        <p:attrNameLst>
                                          <p:attrName>style.visibility</p:attrName>
                                        </p:attrNameLst>
                                      </p:cBhvr>
                                      <p:to>
                                        <p:strVal val="visible"/>
                                      </p:to>
                                    </p:set>
                                    <p:anim calcmode="lin" valueType="num">
                                      <p:cBhvr>
                                        <p:cTn id="249" dur="2000" fill="hold"/>
                                        <p:tgtEl>
                                          <p:spTgt spid="30"/>
                                        </p:tgtEl>
                                        <p:attrNameLst>
                                          <p:attrName>ppt_w</p:attrName>
                                        </p:attrNameLst>
                                      </p:cBhvr>
                                      <p:tavLst>
                                        <p:tav tm="0">
                                          <p:val>
                                            <p:strVal val="#ppt_w"/>
                                          </p:val>
                                        </p:tav>
                                        <p:tav tm="100000">
                                          <p:val>
                                            <p:strVal val="#ppt_w"/>
                                          </p:val>
                                        </p:tav>
                                      </p:tavLst>
                                    </p:anim>
                                    <p:anim calcmode="lin" valueType="num">
                                      <p:cBhvr>
                                        <p:cTn id="250" dur="2000" fill="hold"/>
                                        <p:tgtEl>
                                          <p:spTgt spid="30"/>
                                        </p:tgtEl>
                                        <p:attrNameLst>
                                          <p:attrName>ppt_h</p:attrName>
                                        </p:attrNameLst>
                                      </p:cBhvr>
                                      <p:tavLst>
                                        <p:tav tm="0" fmla="#ppt_h*sin(2.5*pi*$)">
                                          <p:val>
                                            <p:fltVal val="0"/>
                                          </p:val>
                                        </p:tav>
                                        <p:tav tm="100000">
                                          <p:val>
                                            <p:fltVal val="1"/>
                                          </p:val>
                                        </p:tav>
                                      </p:tavLst>
                                    </p:anim>
                                  </p:childTnLst>
                                </p:cTn>
                              </p:par>
                              <p:par>
                                <p:cTn id="251" presetID="19" presetClass="entr" presetSubtype="5"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strVal val="#ppt_w"/>
                                          </p:val>
                                        </p:tav>
                                        <p:tav tm="100000">
                                          <p:val>
                                            <p:strVal val="#ppt_w"/>
                                          </p:val>
                                        </p:tav>
                                      </p:tavLst>
                                    </p:anim>
                                    <p:anim calcmode="lin" valueType="num">
                                      <p:cBhvr>
                                        <p:cTn id="254" dur="2000" fill="hold"/>
                                        <p:tgtEl>
                                          <p:spTgt spid="31"/>
                                        </p:tgtEl>
                                        <p:attrNameLst>
                                          <p:attrName>ppt_h</p:attrName>
                                        </p:attrNameLst>
                                      </p:cBhvr>
                                      <p:tavLst>
                                        <p:tav tm="0" fmla="#ppt_h*sin(2.5*pi*$)">
                                          <p:val>
                                            <p:fltVal val="0"/>
                                          </p:val>
                                        </p:tav>
                                        <p:tav tm="100000">
                                          <p:val>
                                            <p:fltVal val="1"/>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32"/>
                                        </p:tgtEl>
                                        <p:attrNameLst>
                                          <p:attrName>style.visibility</p:attrName>
                                        </p:attrNameLst>
                                      </p:cBhvr>
                                      <p:to>
                                        <p:strVal val="visible"/>
                                      </p:to>
                                    </p:set>
                                    <p:anim calcmode="lin" valueType="num">
                                      <p:cBhvr>
                                        <p:cTn id="257" dur="2000" fill="hold"/>
                                        <p:tgtEl>
                                          <p:spTgt spid="32"/>
                                        </p:tgtEl>
                                        <p:attrNameLst>
                                          <p:attrName>ppt_w</p:attrName>
                                        </p:attrNameLst>
                                      </p:cBhvr>
                                      <p:tavLst>
                                        <p:tav tm="0">
                                          <p:val>
                                            <p:strVal val="#ppt_w"/>
                                          </p:val>
                                        </p:tav>
                                        <p:tav tm="100000">
                                          <p:val>
                                            <p:strVal val="#ppt_w"/>
                                          </p:val>
                                        </p:tav>
                                      </p:tavLst>
                                    </p:anim>
                                    <p:anim calcmode="lin" valueType="num">
                                      <p:cBhvr>
                                        <p:cTn id="258" dur="2000" fill="hold"/>
                                        <p:tgtEl>
                                          <p:spTgt spid="32"/>
                                        </p:tgtEl>
                                        <p:attrNameLst>
                                          <p:attrName>ppt_h</p:attrName>
                                        </p:attrNameLst>
                                      </p:cBhvr>
                                      <p:tavLst>
                                        <p:tav tm="0" fmla="#ppt_h*sin(2.5*pi*$)">
                                          <p:val>
                                            <p:fltVal val="0"/>
                                          </p:val>
                                        </p:tav>
                                        <p:tav tm="100000">
                                          <p:val>
                                            <p:fltVal val="1"/>
                                          </p:val>
                                        </p:tav>
                                      </p:tavLst>
                                    </p:anim>
                                  </p:childTnLst>
                                </p:cTn>
                              </p:par>
                              <p:par>
                                <p:cTn id="259" presetID="19" presetClass="entr" presetSubtype="5" fill="hold" grpId="1"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p:cTn id="261" dur="2000" fill="hold"/>
                                        <p:tgtEl>
                                          <p:spTgt spid="33"/>
                                        </p:tgtEl>
                                        <p:attrNameLst>
                                          <p:attrName>ppt_w</p:attrName>
                                        </p:attrNameLst>
                                      </p:cBhvr>
                                      <p:tavLst>
                                        <p:tav tm="0">
                                          <p:val>
                                            <p:strVal val="#ppt_w"/>
                                          </p:val>
                                        </p:tav>
                                        <p:tav tm="100000">
                                          <p:val>
                                            <p:strVal val="#ppt_w"/>
                                          </p:val>
                                        </p:tav>
                                      </p:tavLst>
                                    </p:anim>
                                    <p:anim calcmode="lin" valueType="num">
                                      <p:cBhvr>
                                        <p:cTn id="262" dur="2000" fill="hold"/>
                                        <p:tgtEl>
                                          <p:spTgt spid="33"/>
                                        </p:tgtEl>
                                        <p:attrNameLst>
                                          <p:attrName>ppt_h</p:attrName>
                                        </p:attrNameLst>
                                      </p:cBhvr>
                                      <p:tavLst>
                                        <p:tav tm="0" fmla="#ppt_h*sin(2.5*pi*$)">
                                          <p:val>
                                            <p:fltVal val="0"/>
                                          </p:val>
                                        </p:tav>
                                        <p:tav tm="100000">
                                          <p:val>
                                            <p:fltVal val="1"/>
                                          </p:val>
                                        </p:tav>
                                      </p:tavLst>
                                    </p:anim>
                                  </p:childTnLst>
                                </p:cTn>
                              </p:par>
                              <p:par>
                                <p:cTn id="263" presetID="19" presetClass="entr" presetSubtype="5" fill="hold" grpId="1" nodeType="withEffect">
                                  <p:stCondLst>
                                    <p:cond delay="0"/>
                                  </p:stCondLst>
                                  <p:childTnLst>
                                    <p:set>
                                      <p:cBhvr>
                                        <p:cTn id="264" dur="1" fill="hold">
                                          <p:stCondLst>
                                            <p:cond delay="0"/>
                                          </p:stCondLst>
                                        </p:cTn>
                                        <p:tgtEl>
                                          <p:spTgt spid="34"/>
                                        </p:tgtEl>
                                        <p:attrNameLst>
                                          <p:attrName>style.visibility</p:attrName>
                                        </p:attrNameLst>
                                      </p:cBhvr>
                                      <p:to>
                                        <p:strVal val="visible"/>
                                      </p:to>
                                    </p:set>
                                    <p:anim calcmode="lin" valueType="num">
                                      <p:cBhvr>
                                        <p:cTn id="265" dur="2000" fill="hold"/>
                                        <p:tgtEl>
                                          <p:spTgt spid="34"/>
                                        </p:tgtEl>
                                        <p:attrNameLst>
                                          <p:attrName>ppt_w</p:attrName>
                                        </p:attrNameLst>
                                      </p:cBhvr>
                                      <p:tavLst>
                                        <p:tav tm="0">
                                          <p:val>
                                            <p:strVal val="#ppt_w"/>
                                          </p:val>
                                        </p:tav>
                                        <p:tav tm="100000">
                                          <p:val>
                                            <p:strVal val="#ppt_w"/>
                                          </p:val>
                                        </p:tav>
                                      </p:tavLst>
                                    </p:anim>
                                    <p:anim calcmode="lin" valueType="num">
                                      <p:cBhvr>
                                        <p:cTn id="266" dur="2000" fill="hold"/>
                                        <p:tgtEl>
                                          <p:spTgt spid="34"/>
                                        </p:tgtEl>
                                        <p:attrNameLst>
                                          <p:attrName>ppt_h</p:attrName>
                                        </p:attrNameLst>
                                      </p:cBhvr>
                                      <p:tavLst>
                                        <p:tav tm="0" fmla="#ppt_h*sin(2.5*pi*$)">
                                          <p:val>
                                            <p:fltVal val="0"/>
                                          </p:val>
                                        </p:tav>
                                        <p:tav tm="100000">
                                          <p:val>
                                            <p:fltVal val="1"/>
                                          </p:val>
                                        </p:tav>
                                      </p:tavLst>
                                    </p:anim>
                                  </p:childTnLst>
                                </p:cTn>
                              </p:par>
                              <p:par>
                                <p:cTn id="267" presetID="19" presetClass="entr" presetSubtype="5" fill="hold" grpId="1" nodeType="withEffect">
                                  <p:stCondLst>
                                    <p:cond delay="0"/>
                                  </p:stCondLst>
                                  <p:childTnLst>
                                    <p:set>
                                      <p:cBhvr>
                                        <p:cTn id="268" dur="1" fill="hold">
                                          <p:stCondLst>
                                            <p:cond delay="0"/>
                                          </p:stCondLst>
                                        </p:cTn>
                                        <p:tgtEl>
                                          <p:spTgt spid="35"/>
                                        </p:tgtEl>
                                        <p:attrNameLst>
                                          <p:attrName>style.visibility</p:attrName>
                                        </p:attrNameLst>
                                      </p:cBhvr>
                                      <p:to>
                                        <p:strVal val="visible"/>
                                      </p:to>
                                    </p:set>
                                    <p:anim calcmode="lin" valueType="num">
                                      <p:cBhvr>
                                        <p:cTn id="269" dur="2000" fill="hold"/>
                                        <p:tgtEl>
                                          <p:spTgt spid="35"/>
                                        </p:tgtEl>
                                        <p:attrNameLst>
                                          <p:attrName>ppt_w</p:attrName>
                                        </p:attrNameLst>
                                      </p:cBhvr>
                                      <p:tavLst>
                                        <p:tav tm="0">
                                          <p:val>
                                            <p:strVal val="#ppt_w"/>
                                          </p:val>
                                        </p:tav>
                                        <p:tav tm="100000">
                                          <p:val>
                                            <p:strVal val="#ppt_w"/>
                                          </p:val>
                                        </p:tav>
                                      </p:tavLst>
                                    </p:anim>
                                    <p:anim calcmode="lin" valueType="num">
                                      <p:cBhvr>
                                        <p:cTn id="270" dur="2000" fill="hold"/>
                                        <p:tgtEl>
                                          <p:spTgt spid="35"/>
                                        </p:tgtEl>
                                        <p:attrNameLst>
                                          <p:attrName>ppt_h</p:attrName>
                                        </p:attrNameLst>
                                      </p:cBhvr>
                                      <p:tavLst>
                                        <p:tav tm="0" fmla="#ppt_h*sin(2.5*pi*$)">
                                          <p:val>
                                            <p:fltVal val="0"/>
                                          </p:val>
                                        </p:tav>
                                        <p:tav tm="100000">
                                          <p:val>
                                            <p:fltVal val="1"/>
                                          </p:val>
                                        </p:tav>
                                      </p:tavLst>
                                    </p:anim>
                                  </p:childTnLst>
                                </p:cTn>
                              </p:par>
                              <p:par>
                                <p:cTn id="271" presetID="19" presetClass="entr" presetSubtype="5" fill="hold" grpId="1" nodeType="withEffect">
                                  <p:stCondLst>
                                    <p:cond delay="0"/>
                                  </p:stCondLst>
                                  <p:childTnLst>
                                    <p:set>
                                      <p:cBhvr>
                                        <p:cTn id="272" dur="1" fill="hold">
                                          <p:stCondLst>
                                            <p:cond delay="0"/>
                                          </p:stCondLst>
                                        </p:cTn>
                                        <p:tgtEl>
                                          <p:spTgt spid="36"/>
                                        </p:tgtEl>
                                        <p:attrNameLst>
                                          <p:attrName>style.visibility</p:attrName>
                                        </p:attrNameLst>
                                      </p:cBhvr>
                                      <p:to>
                                        <p:strVal val="visible"/>
                                      </p:to>
                                    </p:set>
                                    <p:anim calcmode="lin" valueType="num">
                                      <p:cBhvr>
                                        <p:cTn id="273" dur="2000" fill="hold"/>
                                        <p:tgtEl>
                                          <p:spTgt spid="36"/>
                                        </p:tgtEl>
                                        <p:attrNameLst>
                                          <p:attrName>ppt_w</p:attrName>
                                        </p:attrNameLst>
                                      </p:cBhvr>
                                      <p:tavLst>
                                        <p:tav tm="0">
                                          <p:val>
                                            <p:strVal val="#ppt_w"/>
                                          </p:val>
                                        </p:tav>
                                        <p:tav tm="100000">
                                          <p:val>
                                            <p:strVal val="#ppt_w"/>
                                          </p:val>
                                        </p:tav>
                                      </p:tavLst>
                                    </p:anim>
                                    <p:anim calcmode="lin" valueType="num">
                                      <p:cBhvr>
                                        <p:cTn id="274" dur="2000" fill="hold"/>
                                        <p:tgtEl>
                                          <p:spTgt spid="36"/>
                                        </p:tgtEl>
                                        <p:attrNameLst>
                                          <p:attrName>ppt_h</p:attrName>
                                        </p:attrNameLst>
                                      </p:cBhvr>
                                      <p:tavLst>
                                        <p:tav tm="0" fmla="#ppt_h*sin(2.5*pi*$)">
                                          <p:val>
                                            <p:fltVal val="0"/>
                                          </p:val>
                                        </p:tav>
                                        <p:tav tm="100000">
                                          <p:val>
                                            <p:fltVal val="1"/>
                                          </p:val>
                                        </p:tav>
                                      </p:tavLst>
                                    </p:anim>
                                  </p:childTnLst>
                                </p:cTn>
                              </p:par>
                              <p:par>
                                <p:cTn id="275" presetID="19" presetClass="entr" presetSubtype="5" fill="hold" grpId="1" nodeType="withEffect">
                                  <p:stCondLst>
                                    <p:cond delay="0"/>
                                  </p:stCondLst>
                                  <p:childTnLst>
                                    <p:set>
                                      <p:cBhvr>
                                        <p:cTn id="276" dur="1" fill="hold">
                                          <p:stCondLst>
                                            <p:cond delay="0"/>
                                          </p:stCondLst>
                                        </p:cTn>
                                        <p:tgtEl>
                                          <p:spTgt spid="37"/>
                                        </p:tgtEl>
                                        <p:attrNameLst>
                                          <p:attrName>style.visibility</p:attrName>
                                        </p:attrNameLst>
                                      </p:cBhvr>
                                      <p:to>
                                        <p:strVal val="visible"/>
                                      </p:to>
                                    </p:set>
                                    <p:anim calcmode="lin" valueType="num">
                                      <p:cBhvr>
                                        <p:cTn id="277" dur="2000" fill="hold"/>
                                        <p:tgtEl>
                                          <p:spTgt spid="37"/>
                                        </p:tgtEl>
                                        <p:attrNameLst>
                                          <p:attrName>ppt_w</p:attrName>
                                        </p:attrNameLst>
                                      </p:cBhvr>
                                      <p:tavLst>
                                        <p:tav tm="0">
                                          <p:val>
                                            <p:strVal val="#ppt_w"/>
                                          </p:val>
                                        </p:tav>
                                        <p:tav tm="100000">
                                          <p:val>
                                            <p:strVal val="#ppt_w"/>
                                          </p:val>
                                        </p:tav>
                                      </p:tavLst>
                                    </p:anim>
                                    <p:anim calcmode="lin" valueType="num">
                                      <p:cBhvr>
                                        <p:cTn id="278" dur="2000" fill="hold"/>
                                        <p:tgtEl>
                                          <p:spTgt spid="37"/>
                                        </p:tgtEl>
                                        <p:attrNameLst>
                                          <p:attrName>ppt_h</p:attrName>
                                        </p:attrNameLst>
                                      </p:cBhvr>
                                      <p:tavLst>
                                        <p:tav tm="0" fmla="#ppt_h*sin(2.5*pi*$)">
                                          <p:val>
                                            <p:fltVal val="0"/>
                                          </p:val>
                                        </p:tav>
                                        <p:tav tm="100000">
                                          <p:val>
                                            <p:fltVal val="1"/>
                                          </p:val>
                                        </p:tav>
                                      </p:tavLst>
                                    </p:anim>
                                  </p:childTnLst>
                                </p:cTn>
                              </p:par>
                            </p:childTnLst>
                          </p:cTn>
                        </p:par>
                        <p:par>
                          <p:cTn id="279" fill="hold">
                            <p:stCondLst>
                              <p:cond delay="2000"/>
                            </p:stCondLst>
                            <p:childTnLst>
                              <p:par>
                                <p:cTn id="280" presetID="2" presetClass="exit" presetSubtype="2" fill="hold" grpId="2" nodeType="afterEffect">
                                  <p:stCondLst>
                                    <p:cond delay="0"/>
                                  </p:stCondLst>
                                  <p:childTnLst>
                                    <p:anim calcmode="lin" valueType="num">
                                      <p:cBhvr additive="base">
                                        <p:cTn id="281" dur="2000"/>
                                        <p:tgtEl>
                                          <p:spTgt spid="5"/>
                                        </p:tgtEl>
                                        <p:attrNameLst>
                                          <p:attrName>ppt_x</p:attrName>
                                        </p:attrNameLst>
                                      </p:cBhvr>
                                      <p:tavLst>
                                        <p:tav tm="0">
                                          <p:val>
                                            <p:strVal val="ppt_x"/>
                                          </p:val>
                                        </p:tav>
                                        <p:tav tm="100000">
                                          <p:val>
                                            <p:strVal val="1+ppt_w/2"/>
                                          </p:val>
                                        </p:tav>
                                      </p:tavLst>
                                    </p:anim>
                                    <p:anim calcmode="lin" valueType="num">
                                      <p:cBhvr additive="base">
                                        <p:cTn id="282" dur="2000"/>
                                        <p:tgtEl>
                                          <p:spTgt spid="5"/>
                                        </p:tgtEl>
                                        <p:attrNameLst>
                                          <p:attrName>ppt_y</p:attrName>
                                        </p:attrNameLst>
                                      </p:cBhvr>
                                      <p:tavLst>
                                        <p:tav tm="0">
                                          <p:val>
                                            <p:strVal val="ppt_y"/>
                                          </p:val>
                                        </p:tav>
                                        <p:tav tm="100000">
                                          <p:val>
                                            <p:strVal val="ppt_y"/>
                                          </p:val>
                                        </p:tav>
                                      </p:tavLst>
                                    </p:anim>
                                    <p:set>
                                      <p:cBhvr>
                                        <p:cTn id="283" dur="1" fill="hold">
                                          <p:stCondLst>
                                            <p:cond delay="1999"/>
                                          </p:stCondLst>
                                        </p:cTn>
                                        <p:tgtEl>
                                          <p:spTgt spid="5"/>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9"/>
                                        </p:tgtEl>
                                        <p:attrNameLst>
                                          <p:attrName>ppt_x</p:attrName>
                                        </p:attrNameLst>
                                      </p:cBhvr>
                                      <p:tavLst>
                                        <p:tav tm="0">
                                          <p:val>
                                            <p:strVal val="ppt_x"/>
                                          </p:val>
                                        </p:tav>
                                        <p:tav tm="100000">
                                          <p:val>
                                            <p:strVal val="1+ppt_w/2"/>
                                          </p:val>
                                        </p:tav>
                                      </p:tavLst>
                                    </p:anim>
                                    <p:anim calcmode="lin" valueType="num">
                                      <p:cBhvr additive="base">
                                        <p:cTn id="290" dur="2000"/>
                                        <p:tgtEl>
                                          <p:spTgt spid="9"/>
                                        </p:tgtEl>
                                        <p:attrNameLst>
                                          <p:attrName>ppt_y</p:attrName>
                                        </p:attrNameLst>
                                      </p:cBhvr>
                                      <p:tavLst>
                                        <p:tav tm="0">
                                          <p:val>
                                            <p:strVal val="ppt_y"/>
                                          </p:val>
                                        </p:tav>
                                        <p:tav tm="100000">
                                          <p:val>
                                            <p:strVal val="ppt_y"/>
                                          </p:val>
                                        </p:tav>
                                      </p:tavLst>
                                    </p:anim>
                                    <p:set>
                                      <p:cBhvr>
                                        <p:cTn id="291" dur="1" fill="hold">
                                          <p:stCondLst>
                                            <p:cond delay="1999"/>
                                          </p:stCondLst>
                                        </p:cTn>
                                        <p:tgtEl>
                                          <p:spTgt spid="9"/>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1"/>
                                        </p:tgtEl>
                                        <p:attrNameLst>
                                          <p:attrName>ppt_x</p:attrName>
                                        </p:attrNameLst>
                                      </p:cBhvr>
                                      <p:tavLst>
                                        <p:tav tm="0">
                                          <p:val>
                                            <p:strVal val="ppt_x"/>
                                          </p:val>
                                        </p:tav>
                                        <p:tav tm="100000">
                                          <p:val>
                                            <p:strVal val="1+ppt_w/2"/>
                                          </p:val>
                                        </p:tav>
                                      </p:tavLst>
                                    </p:anim>
                                    <p:anim calcmode="lin" valueType="num">
                                      <p:cBhvr additive="base">
                                        <p:cTn id="294" dur="2000"/>
                                        <p:tgtEl>
                                          <p:spTgt spid="11"/>
                                        </p:tgtEl>
                                        <p:attrNameLst>
                                          <p:attrName>ppt_y</p:attrName>
                                        </p:attrNameLst>
                                      </p:cBhvr>
                                      <p:tavLst>
                                        <p:tav tm="0">
                                          <p:val>
                                            <p:strVal val="ppt_y"/>
                                          </p:val>
                                        </p:tav>
                                        <p:tav tm="100000">
                                          <p:val>
                                            <p:strVal val="ppt_y"/>
                                          </p:val>
                                        </p:tav>
                                      </p:tavLst>
                                    </p:anim>
                                    <p:set>
                                      <p:cBhvr>
                                        <p:cTn id="295" dur="1" fill="hold">
                                          <p:stCondLst>
                                            <p:cond delay="1999"/>
                                          </p:stCondLst>
                                        </p:cTn>
                                        <p:tgtEl>
                                          <p:spTgt spid="11"/>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3"/>
                                        </p:tgtEl>
                                        <p:attrNameLst>
                                          <p:attrName>ppt_x</p:attrName>
                                        </p:attrNameLst>
                                      </p:cBhvr>
                                      <p:tavLst>
                                        <p:tav tm="0">
                                          <p:val>
                                            <p:strVal val="ppt_x"/>
                                          </p:val>
                                        </p:tav>
                                        <p:tav tm="100000">
                                          <p:val>
                                            <p:strVal val="1+ppt_w/2"/>
                                          </p:val>
                                        </p:tav>
                                      </p:tavLst>
                                    </p:anim>
                                    <p:anim calcmode="lin" valueType="num">
                                      <p:cBhvr additive="base">
                                        <p:cTn id="298" dur="2000"/>
                                        <p:tgtEl>
                                          <p:spTgt spid="13"/>
                                        </p:tgtEl>
                                        <p:attrNameLst>
                                          <p:attrName>ppt_y</p:attrName>
                                        </p:attrNameLst>
                                      </p:cBhvr>
                                      <p:tavLst>
                                        <p:tav tm="0">
                                          <p:val>
                                            <p:strVal val="ppt_y"/>
                                          </p:val>
                                        </p:tav>
                                        <p:tav tm="100000">
                                          <p:val>
                                            <p:strVal val="ppt_y"/>
                                          </p:val>
                                        </p:tav>
                                      </p:tavLst>
                                    </p:anim>
                                    <p:set>
                                      <p:cBhvr>
                                        <p:cTn id="299" dur="1" fill="hold">
                                          <p:stCondLst>
                                            <p:cond delay="1999"/>
                                          </p:stCondLst>
                                        </p:cTn>
                                        <p:tgtEl>
                                          <p:spTgt spid="13"/>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5"/>
                                        </p:tgtEl>
                                        <p:attrNameLst>
                                          <p:attrName>ppt_x</p:attrName>
                                        </p:attrNameLst>
                                      </p:cBhvr>
                                      <p:tavLst>
                                        <p:tav tm="0">
                                          <p:val>
                                            <p:strVal val="ppt_x"/>
                                          </p:val>
                                        </p:tav>
                                        <p:tav tm="100000">
                                          <p:val>
                                            <p:strVal val="1+ppt_w/2"/>
                                          </p:val>
                                        </p:tav>
                                      </p:tavLst>
                                    </p:anim>
                                    <p:anim calcmode="lin" valueType="num">
                                      <p:cBhvr additive="base">
                                        <p:cTn id="302" dur="2000"/>
                                        <p:tgtEl>
                                          <p:spTgt spid="15"/>
                                        </p:tgtEl>
                                        <p:attrNameLst>
                                          <p:attrName>ppt_y</p:attrName>
                                        </p:attrNameLst>
                                      </p:cBhvr>
                                      <p:tavLst>
                                        <p:tav tm="0">
                                          <p:val>
                                            <p:strVal val="ppt_y"/>
                                          </p:val>
                                        </p:tav>
                                        <p:tav tm="100000">
                                          <p:val>
                                            <p:strVal val="ppt_y"/>
                                          </p:val>
                                        </p:tav>
                                      </p:tavLst>
                                    </p:anim>
                                    <p:set>
                                      <p:cBhvr>
                                        <p:cTn id="303" dur="1" fill="hold">
                                          <p:stCondLst>
                                            <p:cond delay="1999"/>
                                          </p:stCondLst>
                                        </p:cTn>
                                        <p:tgtEl>
                                          <p:spTgt spid="15"/>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7"/>
                                        </p:tgtEl>
                                        <p:attrNameLst>
                                          <p:attrName>ppt_x</p:attrName>
                                        </p:attrNameLst>
                                      </p:cBhvr>
                                      <p:tavLst>
                                        <p:tav tm="0">
                                          <p:val>
                                            <p:strVal val="ppt_x"/>
                                          </p:val>
                                        </p:tav>
                                        <p:tav tm="100000">
                                          <p:val>
                                            <p:strVal val="1+ppt_w/2"/>
                                          </p:val>
                                        </p:tav>
                                      </p:tavLst>
                                    </p:anim>
                                    <p:anim calcmode="lin" valueType="num">
                                      <p:cBhvr additive="base">
                                        <p:cTn id="306" dur="2000"/>
                                        <p:tgtEl>
                                          <p:spTgt spid="17"/>
                                        </p:tgtEl>
                                        <p:attrNameLst>
                                          <p:attrName>ppt_y</p:attrName>
                                        </p:attrNameLst>
                                      </p:cBhvr>
                                      <p:tavLst>
                                        <p:tav tm="0">
                                          <p:val>
                                            <p:strVal val="ppt_y"/>
                                          </p:val>
                                        </p:tav>
                                        <p:tav tm="100000">
                                          <p:val>
                                            <p:strVal val="ppt_y"/>
                                          </p:val>
                                        </p:tav>
                                      </p:tavLst>
                                    </p:anim>
                                    <p:set>
                                      <p:cBhvr>
                                        <p:cTn id="307" dur="1" fill="hold">
                                          <p:stCondLst>
                                            <p:cond delay="1999"/>
                                          </p:stCondLst>
                                        </p:cTn>
                                        <p:tgtEl>
                                          <p:spTgt spid="17"/>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1+ppt_w/2"/>
                                          </p:val>
                                        </p:tav>
                                      </p:tavLst>
                                    </p:anim>
                                    <p:anim calcmode="lin" valueType="num">
                                      <p:cBhvr additive="base">
                                        <p:cTn id="310" dur="2000"/>
                                        <p:tgtEl>
                                          <p:spTgt spid="19"/>
                                        </p:tgtEl>
                                        <p:attrNameLst>
                                          <p:attrName>ppt_y</p:attrName>
                                        </p:attrNameLst>
                                      </p:cBhvr>
                                      <p:tavLst>
                                        <p:tav tm="0">
                                          <p:val>
                                            <p:strVal val="ppt_y"/>
                                          </p:val>
                                        </p:tav>
                                        <p:tav tm="100000">
                                          <p:val>
                                            <p:strVal val="ppt_y"/>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1"/>
                                        </p:tgtEl>
                                        <p:attrNameLst>
                                          <p:attrName>ppt_x</p:attrName>
                                        </p:attrNameLst>
                                      </p:cBhvr>
                                      <p:tavLst>
                                        <p:tav tm="0">
                                          <p:val>
                                            <p:strVal val="ppt_x"/>
                                          </p:val>
                                        </p:tav>
                                        <p:tav tm="100000">
                                          <p:val>
                                            <p:strVal val="1+ppt_w/2"/>
                                          </p:val>
                                        </p:tav>
                                      </p:tavLst>
                                    </p:anim>
                                    <p:anim calcmode="lin" valueType="num">
                                      <p:cBhvr additive="base">
                                        <p:cTn id="314" dur="2000"/>
                                        <p:tgtEl>
                                          <p:spTgt spid="21"/>
                                        </p:tgtEl>
                                        <p:attrNameLst>
                                          <p:attrName>ppt_y</p:attrName>
                                        </p:attrNameLst>
                                      </p:cBhvr>
                                      <p:tavLst>
                                        <p:tav tm="0">
                                          <p:val>
                                            <p:strVal val="ppt_y"/>
                                          </p:val>
                                        </p:tav>
                                        <p:tav tm="100000">
                                          <p:val>
                                            <p:strVal val="ppt_y"/>
                                          </p:val>
                                        </p:tav>
                                      </p:tavLst>
                                    </p:anim>
                                    <p:set>
                                      <p:cBhvr>
                                        <p:cTn id="315" dur="1" fill="hold">
                                          <p:stCondLst>
                                            <p:cond delay="1999"/>
                                          </p:stCondLst>
                                        </p:cTn>
                                        <p:tgtEl>
                                          <p:spTgt spid="21"/>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23"/>
                                        </p:tgtEl>
                                        <p:attrNameLst>
                                          <p:attrName>ppt_x</p:attrName>
                                        </p:attrNameLst>
                                      </p:cBhvr>
                                      <p:tavLst>
                                        <p:tav tm="0">
                                          <p:val>
                                            <p:strVal val="ppt_x"/>
                                          </p:val>
                                        </p:tav>
                                        <p:tav tm="100000">
                                          <p:val>
                                            <p:strVal val="1+ppt_w/2"/>
                                          </p:val>
                                        </p:tav>
                                      </p:tavLst>
                                    </p:anim>
                                    <p:anim calcmode="lin" valueType="num">
                                      <p:cBhvr additive="base">
                                        <p:cTn id="318" dur="2000"/>
                                        <p:tgtEl>
                                          <p:spTgt spid="23"/>
                                        </p:tgtEl>
                                        <p:attrNameLst>
                                          <p:attrName>ppt_y</p:attrName>
                                        </p:attrNameLst>
                                      </p:cBhvr>
                                      <p:tavLst>
                                        <p:tav tm="0">
                                          <p:val>
                                            <p:strVal val="ppt_y"/>
                                          </p:val>
                                        </p:tav>
                                        <p:tav tm="100000">
                                          <p:val>
                                            <p:strVal val="ppt_y"/>
                                          </p:val>
                                        </p:tav>
                                      </p:tavLst>
                                    </p:anim>
                                    <p:set>
                                      <p:cBhvr>
                                        <p:cTn id="319" dur="1" fill="hold">
                                          <p:stCondLst>
                                            <p:cond delay="1999"/>
                                          </p:stCondLst>
                                        </p:cTn>
                                        <p:tgtEl>
                                          <p:spTgt spid="23"/>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25"/>
                                        </p:tgtEl>
                                        <p:attrNameLst>
                                          <p:attrName>ppt_x</p:attrName>
                                        </p:attrNameLst>
                                      </p:cBhvr>
                                      <p:tavLst>
                                        <p:tav tm="0">
                                          <p:val>
                                            <p:strVal val="ppt_x"/>
                                          </p:val>
                                        </p:tav>
                                        <p:tav tm="100000">
                                          <p:val>
                                            <p:strVal val="1+ppt_w/2"/>
                                          </p:val>
                                        </p:tav>
                                      </p:tavLst>
                                    </p:anim>
                                    <p:anim calcmode="lin" valueType="num">
                                      <p:cBhvr additive="base">
                                        <p:cTn id="322" dur="2000"/>
                                        <p:tgtEl>
                                          <p:spTgt spid="25"/>
                                        </p:tgtEl>
                                        <p:attrNameLst>
                                          <p:attrName>ppt_y</p:attrName>
                                        </p:attrNameLst>
                                      </p:cBhvr>
                                      <p:tavLst>
                                        <p:tav tm="0">
                                          <p:val>
                                            <p:strVal val="ppt_y"/>
                                          </p:val>
                                        </p:tav>
                                        <p:tav tm="100000">
                                          <p:val>
                                            <p:strVal val="ppt_y"/>
                                          </p:val>
                                        </p:tav>
                                      </p:tavLst>
                                    </p:anim>
                                    <p:set>
                                      <p:cBhvr>
                                        <p:cTn id="323" dur="1" fill="hold">
                                          <p:stCondLst>
                                            <p:cond delay="1999"/>
                                          </p:stCondLst>
                                        </p:cTn>
                                        <p:tgtEl>
                                          <p:spTgt spid="25"/>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27"/>
                                        </p:tgtEl>
                                        <p:attrNameLst>
                                          <p:attrName>ppt_x</p:attrName>
                                        </p:attrNameLst>
                                      </p:cBhvr>
                                      <p:tavLst>
                                        <p:tav tm="0">
                                          <p:val>
                                            <p:strVal val="ppt_x"/>
                                          </p:val>
                                        </p:tav>
                                        <p:tav tm="100000">
                                          <p:val>
                                            <p:strVal val="1+ppt_w/2"/>
                                          </p:val>
                                        </p:tav>
                                      </p:tavLst>
                                    </p:anim>
                                    <p:anim calcmode="lin" valueType="num">
                                      <p:cBhvr additive="base">
                                        <p:cTn id="326" dur="2000"/>
                                        <p:tgtEl>
                                          <p:spTgt spid="27"/>
                                        </p:tgtEl>
                                        <p:attrNameLst>
                                          <p:attrName>ppt_y</p:attrName>
                                        </p:attrNameLst>
                                      </p:cBhvr>
                                      <p:tavLst>
                                        <p:tav tm="0">
                                          <p:val>
                                            <p:strVal val="ppt_y"/>
                                          </p:val>
                                        </p:tav>
                                        <p:tav tm="100000">
                                          <p:val>
                                            <p:strVal val="ppt_y"/>
                                          </p:val>
                                        </p:tav>
                                      </p:tavLst>
                                    </p:anim>
                                    <p:set>
                                      <p:cBhvr>
                                        <p:cTn id="327" dur="1" fill="hold">
                                          <p:stCondLst>
                                            <p:cond delay="1999"/>
                                          </p:stCondLst>
                                        </p:cTn>
                                        <p:tgtEl>
                                          <p:spTgt spid="2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1+ppt_w/2"/>
                                          </p:val>
                                        </p:tav>
                                      </p:tavLst>
                                    </p:anim>
                                    <p:anim calcmode="lin" valueType="num">
                                      <p:cBhvr additive="base">
                                        <p:cTn id="330" dur="2000"/>
                                        <p:tgtEl>
                                          <p:spTgt spid="29"/>
                                        </p:tgtEl>
                                        <p:attrNameLst>
                                          <p:attrName>ppt_y</p:attrName>
                                        </p:attrNameLst>
                                      </p:cBhvr>
                                      <p:tavLst>
                                        <p:tav tm="0">
                                          <p:val>
                                            <p:strVal val="ppt_y"/>
                                          </p:val>
                                        </p:tav>
                                        <p:tav tm="100000">
                                          <p:val>
                                            <p:strVal val="ppt_y"/>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31"/>
                                        </p:tgtEl>
                                        <p:attrNameLst>
                                          <p:attrName>ppt_x</p:attrName>
                                        </p:attrNameLst>
                                      </p:cBhvr>
                                      <p:tavLst>
                                        <p:tav tm="0">
                                          <p:val>
                                            <p:strVal val="ppt_x"/>
                                          </p:val>
                                        </p:tav>
                                        <p:tav tm="100000">
                                          <p:val>
                                            <p:strVal val="1+ppt_w/2"/>
                                          </p:val>
                                        </p:tav>
                                      </p:tavLst>
                                    </p:anim>
                                    <p:anim calcmode="lin" valueType="num">
                                      <p:cBhvr additive="base">
                                        <p:cTn id="334" dur="2000"/>
                                        <p:tgtEl>
                                          <p:spTgt spid="31"/>
                                        </p:tgtEl>
                                        <p:attrNameLst>
                                          <p:attrName>ppt_y</p:attrName>
                                        </p:attrNameLst>
                                      </p:cBhvr>
                                      <p:tavLst>
                                        <p:tav tm="0">
                                          <p:val>
                                            <p:strVal val="ppt_y"/>
                                          </p:val>
                                        </p:tav>
                                        <p:tav tm="100000">
                                          <p:val>
                                            <p:strVal val="ppt_y"/>
                                          </p:val>
                                        </p:tav>
                                      </p:tavLst>
                                    </p:anim>
                                    <p:set>
                                      <p:cBhvr>
                                        <p:cTn id="335" dur="1" fill="hold">
                                          <p:stCondLst>
                                            <p:cond delay="1999"/>
                                          </p:stCondLst>
                                        </p:cTn>
                                        <p:tgtEl>
                                          <p:spTgt spid="31"/>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33"/>
                                        </p:tgtEl>
                                        <p:attrNameLst>
                                          <p:attrName>ppt_x</p:attrName>
                                        </p:attrNameLst>
                                      </p:cBhvr>
                                      <p:tavLst>
                                        <p:tav tm="0">
                                          <p:val>
                                            <p:strVal val="ppt_x"/>
                                          </p:val>
                                        </p:tav>
                                        <p:tav tm="100000">
                                          <p:val>
                                            <p:strVal val="1+ppt_w/2"/>
                                          </p:val>
                                        </p:tav>
                                      </p:tavLst>
                                    </p:anim>
                                    <p:anim calcmode="lin" valueType="num">
                                      <p:cBhvr additive="base">
                                        <p:cTn id="338" dur="2000"/>
                                        <p:tgtEl>
                                          <p:spTgt spid="33"/>
                                        </p:tgtEl>
                                        <p:attrNameLst>
                                          <p:attrName>ppt_y</p:attrName>
                                        </p:attrNameLst>
                                      </p:cBhvr>
                                      <p:tavLst>
                                        <p:tav tm="0">
                                          <p:val>
                                            <p:strVal val="ppt_y"/>
                                          </p:val>
                                        </p:tav>
                                        <p:tav tm="100000">
                                          <p:val>
                                            <p:strVal val="ppt_y"/>
                                          </p:val>
                                        </p:tav>
                                      </p:tavLst>
                                    </p:anim>
                                    <p:set>
                                      <p:cBhvr>
                                        <p:cTn id="339" dur="1" fill="hold">
                                          <p:stCondLst>
                                            <p:cond delay="1999"/>
                                          </p:stCondLst>
                                        </p:cTn>
                                        <p:tgtEl>
                                          <p:spTgt spid="33"/>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1+ppt_w/2"/>
                                          </p:val>
                                        </p:tav>
                                      </p:tavLst>
                                    </p:anim>
                                    <p:anim calcmode="lin" valueType="num">
                                      <p:cBhvr additive="base">
                                        <p:cTn id="342" dur="2000"/>
                                        <p:tgtEl>
                                          <p:spTgt spid="35"/>
                                        </p:tgtEl>
                                        <p:attrNameLst>
                                          <p:attrName>ppt_y</p:attrName>
                                        </p:attrNameLst>
                                      </p:cBhvr>
                                      <p:tavLst>
                                        <p:tav tm="0">
                                          <p:val>
                                            <p:strVal val="ppt_y"/>
                                          </p:val>
                                        </p:tav>
                                        <p:tav tm="100000">
                                          <p:val>
                                            <p:strVal val="ppt_y"/>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37"/>
                                        </p:tgtEl>
                                        <p:attrNameLst>
                                          <p:attrName>ppt_x</p:attrName>
                                        </p:attrNameLst>
                                      </p:cBhvr>
                                      <p:tavLst>
                                        <p:tav tm="0">
                                          <p:val>
                                            <p:strVal val="ppt_x"/>
                                          </p:val>
                                        </p:tav>
                                        <p:tav tm="100000">
                                          <p:val>
                                            <p:strVal val="1+ppt_w/2"/>
                                          </p:val>
                                        </p:tav>
                                      </p:tavLst>
                                    </p:anim>
                                    <p:anim calcmode="lin" valueType="num">
                                      <p:cBhvr additive="base">
                                        <p:cTn id="346" dur="2000"/>
                                        <p:tgtEl>
                                          <p:spTgt spid="37"/>
                                        </p:tgtEl>
                                        <p:attrNameLst>
                                          <p:attrName>ppt_y</p:attrName>
                                        </p:attrNameLst>
                                      </p:cBhvr>
                                      <p:tavLst>
                                        <p:tav tm="0">
                                          <p:val>
                                            <p:strVal val="ppt_y"/>
                                          </p:val>
                                        </p:tav>
                                        <p:tav tm="100000">
                                          <p:val>
                                            <p:strVal val="ppt_y"/>
                                          </p:val>
                                        </p:tav>
                                      </p:tavLst>
                                    </p:anim>
                                    <p:set>
                                      <p:cBhvr>
                                        <p:cTn id="347" dur="1" fill="hold">
                                          <p:stCondLst>
                                            <p:cond delay="1999"/>
                                          </p:stCondLst>
                                        </p:cTn>
                                        <p:tgtEl>
                                          <p:spTgt spid="37"/>
                                        </p:tgtEl>
                                        <p:attrNameLst>
                                          <p:attrName>style.visibility</p:attrName>
                                        </p:attrNameLst>
                                      </p:cBhvr>
                                      <p:to>
                                        <p:strVal val="hidden"/>
                                      </p:to>
                                    </p:set>
                                  </p:childTnLst>
                                </p:cTn>
                              </p:par>
                              <p:par>
                                <p:cTn id="348" presetID="8" presetClass="emph" presetSubtype="0" fill="hold" grpId="3" nodeType="withEffect">
                                  <p:stCondLst>
                                    <p:cond delay="0"/>
                                  </p:stCondLst>
                                  <p:childTnLst>
                                    <p:animRot by="21600000">
                                      <p:cBhvr>
                                        <p:cTn id="349" dur="2000" fill="hold"/>
                                        <p:tgtEl>
                                          <p:spTgt spid="5"/>
                                        </p:tgtEl>
                                        <p:attrNameLst>
                                          <p:attrName>r</p:attrName>
                                        </p:attrNameLst>
                                      </p:cBhvr>
                                    </p:animRot>
                                  </p:childTnLst>
                                </p:cTn>
                              </p:par>
                              <p:par>
                                <p:cTn id="350" presetID="8" presetClass="emph" presetSubtype="0" fill="hold" grpId="3" nodeType="withEffect">
                                  <p:stCondLst>
                                    <p:cond delay="0"/>
                                  </p:stCondLst>
                                  <p:childTnLst>
                                    <p:animRot by="21600000">
                                      <p:cBhvr>
                                        <p:cTn id="351" dur="2000" fill="hold"/>
                                        <p:tgtEl>
                                          <p:spTgt spid="7"/>
                                        </p:tgtEl>
                                        <p:attrNameLst>
                                          <p:attrName>r</p:attrName>
                                        </p:attrNameLst>
                                      </p:cBhvr>
                                    </p:animRot>
                                  </p:childTnLst>
                                </p:cTn>
                              </p:par>
                              <p:par>
                                <p:cTn id="352" presetID="8" presetClass="emph" presetSubtype="0" fill="hold" grpId="3" nodeType="withEffect">
                                  <p:stCondLst>
                                    <p:cond delay="0"/>
                                  </p:stCondLst>
                                  <p:childTnLst>
                                    <p:animRot by="21600000">
                                      <p:cBhvr>
                                        <p:cTn id="353" dur="2000" fill="hold"/>
                                        <p:tgtEl>
                                          <p:spTgt spid="9"/>
                                        </p:tgtEl>
                                        <p:attrNameLst>
                                          <p:attrName>r</p:attrName>
                                        </p:attrNameLst>
                                      </p:cBhvr>
                                    </p:animRot>
                                  </p:childTnLst>
                                </p:cTn>
                              </p:par>
                              <p:par>
                                <p:cTn id="354" presetID="8" presetClass="emph" presetSubtype="0" fill="hold" grpId="3" nodeType="withEffect">
                                  <p:stCondLst>
                                    <p:cond delay="0"/>
                                  </p:stCondLst>
                                  <p:childTnLst>
                                    <p:animRot by="21600000">
                                      <p:cBhvr>
                                        <p:cTn id="355" dur="2000" fill="hold"/>
                                        <p:tgtEl>
                                          <p:spTgt spid="11"/>
                                        </p:tgtEl>
                                        <p:attrNameLst>
                                          <p:attrName>r</p:attrName>
                                        </p:attrNameLst>
                                      </p:cBhvr>
                                    </p:animRot>
                                  </p:childTnLst>
                                </p:cTn>
                              </p:par>
                              <p:par>
                                <p:cTn id="356" presetID="8" presetClass="emph" presetSubtype="0" fill="hold" grpId="3" nodeType="withEffect">
                                  <p:stCondLst>
                                    <p:cond delay="0"/>
                                  </p:stCondLst>
                                  <p:childTnLst>
                                    <p:animRot by="21600000">
                                      <p:cBhvr>
                                        <p:cTn id="357" dur="2000" fill="hold"/>
                                        <p:tgtEl>
                                          <p:spTgt spid="13"/>
                                        </p:tgtEl>
                                        <p:attrNameLst>
                                          <p:attrName>r</p:attrName>
                                        </p:attrNameLst>
                                      </p:cBhvr>
                                    </p:animRot>
                                  </p:childTnLst>
                                </p:cTn>
                              </p:par>
                              <p:par>
                                <p:cTn id="358" presetID="8" presetClass="emph" presetSubtype="0" fill="hold" grpId="3" nodeType="withEffect">
                                  <p:stCondLst>
                                    <p:cond delay="0"/>
                                  </p:stCondLst>
                                  <p:childTnLst>
                                    <p:animRot by="21600000">
                                      <p:cBhvr>
                                        <p:cTn id="359" dur="2000" fill="hold"/>
                                        <p:tgtEl>
                                          <p:spTgt spid="15"/>
                                        </p:tgtEl>
                                        <p:attrNameLst>
                                          <p:attrName>r</p:attrName>
                                        </p:attrNameLst>
                                      </p:cBhvr>
                                    </p:animRot>
                                  </p:childTnLst>
                                </p:cTn>
                              </p:par>
                              <p:par>
                                <p:cTn id="360" presetID="8" presetClass="emph" presetSubtype="0" fill="hold" grpId="3" nodeType="withEffect">
                                  <p:stCondLst>
                                    <p:cond delay="0"/>
                                  </p:stCondLst>
                                  <p:childTnLst>
                                    <p:animRot by="21600000">
                                      <p:cBhvr>
                                        <p:cTn id="361" dur="2000" fill="hold"/>
                                        <p:tgtEl>
                                          <p:spTgt spid="17"/>
                                        </p:tgtEl>
                                        <p:attrNameLst>
                                          <p:attrName>r</p:attrName>
                                        </p:attrNameLst>
                                      </p:cBhvr>
                                    </p:animRot>
                                  </p:childTnLst>
                                </p:cTn>
                              </p:par>
                              <p:par>
                                <p:cTn id="362" presetID="8" presetClass="emph" presetSubtype="0" fill="hold" grpId="3" nodeType="withEffect">
                                  <p:stCondLst>
                                    <p:cond delay="0"/>
                                  </p:stCondLst>
                                  <p:childTnLst>
                                    <p:animRot by="21600000">
                                      <p:cBhvr>
                                        <p:cTn id="363" dur="2000" fill="hold"/>
                                        <p:tgtEl>
                                          <p:spTgt spid="19"/>
                                        </p:tgtEl>
                                        <p:attrNameLst>
                                          <p:attrName>r</p:attrName>
                                        </p:attrNameLst>
                                      </p:cBhvr>
                                    </p:animRot>
                                  </p:childTnLst>
                                </p:cTn>
                              </p:par>
                              <p:par>
                                <p:cTn id="364" presetID="8" presetClass="emph" presetSubtype="0" fill="hold" grpId="3" nodeType="withEffect">
                                  <p:stCondLst>
                                    <p:cond delay="0"/>
                                  </p:stCondLst>
                                  <p:childTnLst>
                                    <p:animRot by="21600000">
                                      <p:cBhvr>
                                        <p:cTn id="365" dur="2000" fill="hold"/>
                                        <p:tgtEl>
                                          <p:spTgt spid="21"/>
                                        </p:tgtEl>
                                        <p:attrNameLst>
                                          <p:attrName>r</p:attrName>
                                        </p:attrNameLst>
                                      </p:cBhvr>
                                    </p:animRot>
                                  </p:childTnLst>
                                </p:cTn>
                              </p:par>
                              <p:par>
                                <p:cTn id="366" presetID="8" presetClass="emph" presetSubtype="0" fill="hold" grpId="3" nodeType="withEffect">
                                  <p:stCondLst>
                                    <p:cond delay="0"/>
                                  </p:stCondLst>
                                  <p:childTnLst>
                                    <p:animRot by="21600000">
                                      <p:cBhvr>
                                        <p:cTn id="367" dur="2000" fill="hold"/>
                                        <p:tgtEl>
                                          <p:spTgt spid="23"/>
                                        </p:tgtEl>
                                        <p:attrNameLst>
                                          <p:attrName>r</p:attrName>
                                        </p:attrNameLst>
                                      </p:cBhvr>
                                    </p:animRot>
                                  </p:childTnLst>
                                </p:cTn>
                              </p:par>
                              <p:par>
                                <p:cTn id="368" presetID="8" presetClass="emph" presetSubtype="0" fill="hold" grpId="3" nodeType="withEffect">
                                  <p:stCondLst>
                                    <p:cond delay="0"/>
                                  </p:stCondLst>
                                  <p:childTnLst>
                                    <p:animRot by="21600000">
                                      <p:cBhvr>
                                        <p:cTn id="369" dur="2000" fill="hold"/>
                                        <p:tgtEl>
                                          <p:spTgt spid="25"/>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27"/>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29"/>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31"/>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33"/>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35"/>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37"/>
                                        </p:tgtEl>
                                        <p:attrNameLst>
                                          <p:attrName>r</p:attrName>
                                        </p:attrNameLst>
                                      </p:cBhvr>
                                    </p:animRot>
                                  </p:childTnLst>
                                </p:cTn>
                              </p:par>
                              <p:par>
                                <p:cTn id="382" presetID="2" presetClass="exit" presetSubtype="8" fill="hold" grpId="2" nodeType="withEffect">
                                  <p:stCondLst>
                                    <p:cond delay="0"/>
                                  </p:stCondLst>
                                  <p:childTnLst>
                                    <p:anim calcmode="lin" valueType="num">
                                      <p:cBhvr additive="base">
                                        <p:cTn id="383" dur="2000"/>
                                        <p:tgtEl>
                                          <p:spTgt spid="4"/>
                                        </p:tgtEl>
                                        <p:attrNameLst>
                                          <p:attrName>ppt_x</p:attrName>
                                        </p:attrNameLst>
                                      </p:cBhvr>
                                      <p:tavLst>
                                        <p:tav tm="0">
                                          <p:val>
                                            <p:strVal val="ppt_x"/>
                                          </p:val>
                                        </p:tav>
                                        <p:tav tm="100000">
                                          <p:val>
                                            <p:strVal val="0-ppt_w/2"/>
                                          </p:val>
                                        </p:tav>
                                      </p:tavLst>
                                    </p:anim>
                                    <p:anim calcmode="lin" valueType="num">
                                      <p:cBhvr additive="base">
                                        <p:cTn id="384" dur="2000"/>
                                        <p:tgtEl>
                                          <p:spTgt spid="4"/>
                                        </p:tgtEl>
                                        <p:attrNameLst>
                                          <p:attrName>ppt_y</p:attrName>
                                        </p:attrNameLst>
                                      </p:cBhvr>
                                      <p:tavLst>
                                        <p:tav tm="0">
                                          <p:val>
                                            <p:strVal val="ppt_y"/>
                                          </p:val>
                                        </p:tav>
                                        <p:tav tm="100000">
                                          <p:val>
                                            <p:strVal val="ppt_y"/>
                                          </p:val>
                                        </p:tav>
                                      </p:tavLst>
                                    </p:anim>
                                    <p:set>
                                      <p:cBhvr>
                                        <p:cTn id="385" dur="1" fill="hold">
                                          <p:stCondLst>
                                            <p:cond delay="1999"/>
                                          </p:stCondLst>
                                        </p:cTn>
                                        <p:tgtEl>
                                          <p:spTgt spid="4"/>
                                        </p:tgtEl>
                                        <p:attrNameLst>
                                          <p:attrName>style.visibility</p:attrName>
                                        </p:attrNameLst>
                                      </p:cBhvr>
                                      <p:to>
                                        <p:strVal val="hidden"/>
                                      </p:to>
                                    </p:set>
                                  </p:childTnLst>
                                </p:cTn>
                              </p:par>
                              <p:par>
                                <p:cTn id="386" presetID="2" presetClass="exit" presetSubtype="8" fill="hold" grpId="2" nodeType="withEffect">
                                  <p:stCondLst>
                                    <p:cond delay="0"/>
                                  </p:stCondLst>
                                  <p:childTnLst>
                                    <p:anim calcmode="lin" valueType="num">
                                      <p:cBhvr additive="base">
                                        <p:cTn id="387" dur="2000"/>
                                        <p:tgtEl>
                                          <p:spTgt spid="6"/>
                                        </p:tgtEl>
                                        <p:attrNameLst>
                                          <p:attrName>ppt_x</p:attrName>
                                        </p:attrNameLst>
                                      </p:cBhvr>
                                      <p:tavLst>
                                        <p:tav tm="0">
                                          <p:val>
                                            <p:strVal val="ppt_x"/>
                                          </p:val>
                                        </p:tav>
                                        <p:tav tm="100000">
                                          <p:val>
                                            <p:strVal val="0-ppt_w/2"/>
                                          </p:val>
                                        </p:tav>
                                      </p:tavLst>
                                    </p:anim>
                                    <p:anim calcmode="lin" valueType="num">
                                      <p:cBhvr additive="base">
                                        <p:cTn id="388" dur="2000"/>
                                        <p:tgtEl>
                                          <p:spTgt spid="6"/>
                                        </p:tgtEl>
                                        <p:attrNameLst>
                                          <p:attrName>ppt_y</p:attrName>
                                        </p:attrNameLst>
                                      </p:cBhvr>
                                      <p:tavLst>
                                        <p:tav tm="0">
                                          <p:val>
                                            <p:strVal val="ppt_y"/>
                                          </p:val>
                                        </p:tav>
                                        <p:tav tm="100000">
                                          <p:val>
                                            <p:strVal val="ppt_y"/>
                                          </p:val>
                                        </p:tav>
                                      </p:tavLst>
                                    </p:anim>
                                    <p:set>
                                      <p:cBhvr>
                                        <p:cTn id="389" dur="1" fill="hold">
                                          <p:stCondLst>
                                            <p:cond delay="1999"/>
                                          </p:stCondLst>
                                        </p:cTn>
                                        <p:tgtEl>
                                          <p:spTgt spid="6"/>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8"/>
                                        </p:tgtEl>
                                        <p:attrNameLst>
                                          <p:attrName>ppt_x</p:attrName>
                                        </p:attrNameLst>
                                      </p:cBhvr>
                                      <p:tavLst>
                                        <p:tav tm="0">
                                          <p:val>
                                            <p:strVal val="ppt_x"/>
                                          </p:val>
                                        </p:tav>
                                        <p:tav tm="100000">
                                          <p:val>
                                            <p:strVal val="0-ppt_w/2"/>
                                          </p:val>
                                        </p:tav>
                                      </p:tavLst>
                                    </p:anim>
                                    <p:anim calcmode="lin" valueType="num">
                                      <p:cBhvr additive="base">
                                        <p:cTn id="392" dur="2000"/>
                                        <p:tgtEl>
                                          <p:spTgt spid="8"/>
                                        </p:tgtEl>
                                        <p:attrNameLst>
                                          <p:attrName>ppt_y</p:attrName>
                                        </p:attrNameLst>
                                      </p:cBhvr>
                                      <p:tavLst>
                                        <p:tav tm="0">
                                          <p:val>
                                            <p:strVal val="ppt_y"/>
                                          </p:val>
                                        </p:tav>
                                        <p:tav tm="100000">
                                          <p:val>
                                            <p:strVal val="ppt_y"/>
                                          </p:val>
                                        </p:tav>
                                      </p:tavLst>
                                    </p:anim>
                                    <p:set>
                                      <p:cBhvr>
                                        <p:cTn id="393" dur="1" fill="hold">
                                          <p:stCondLst>
                                            <p:cond delay="1999"/>
                                          </p:stCondLst>
                                        </p:cTn>
                                        <p:tgtEl>
                                          <p:spTgt spid="8"/>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2000"/>
                                        <p:tgtEl>
                                          <p:spTgt spid="10"/>
                                        </p:tgtEl>
                                        <p:attrNameLst>
                                          <p:attrName>ppt_x</p:attrName>
                                        </p:attrNameLst>
                                      </p:cBhvr>
                                      <p:tavLst>
                                        <p:tav tm="0">
                                          <p:val>
                                            <p:strVal val="ppt_x"/>
                                          </p:val>
                                        </p:tav>
                                        <p:tav tm="100000">
                                          <p:val>
                                            <p:strVal val="0-ppt_w/2"/>
                                          </p:val>
                                        </p:tav>
                                      </p:tavLst>
                                    </p:anim>
                                    <p:anim calcmode="lin" valueType="num">
                                      <p:cBhvr additive="base">
                                        <p:cTn id="396" dur="2000"/>
                                        <p:tgtEl>
                                          <p:spTgt spid="10"/>
                                        </p:tgtEl>
                                        <p:attrNameLst>
                                          <p:attrName>ppt_y</p:attrName>
                                        </p:attrNameLst>
                                      </p:cBhvr>
                                      <p:tavLst>
                                        <p:tav tm="0">
                                          <p:val>
                                            <p:strVal val="ppt_y"/>
                                          </p:val>
                                        </p:tav>
                                        <p:tav tm="100000">
                                          <p:val>
                                            <p:strVal val="ppt_y"/>
                                          </p:val>
                                        </p:tav>
                                      </p:tavLst>
                                    </p:anim>
                                    <p:set>
                                      <p:cBhvr>
                                        <p:cTn id="397" dur="1" fill="hold">
                                          <p:stCondLst>
                                            <p:cond delay="1999"/>
                                          </p:stCondLst>
                                        </p:cTn>
                                        <p:tgtEl>
                                          <p:spTgt spid="10"/>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2000"/>
                                        <p:tgtEl>
                                          <p:spTgt spid="12"/>
                                        </p:tgtEl>
                                        <p:attrNameLst>
                                          <p:attrName>ppt_x</p:attrName>
                                        </p:attrNameLst>
                                      </p:cBhvr>
                                      <p:tavLst>
                                        <p:tav tm="0">
                                          <p:val>
                                            <p:strVal val="ppt_x"/>
                                          </p:val>
                                        </p:tav>
                                        <p:tav tm="100000">
                                          <p:val>
                                            <p:strVal val="0-ppt_w/2"/>
                                          </p:val>
                                        </p:tav>
                                      </p:tavLst>
                                    </p:anim>
                                    <p:anim calcmode="lin" valueType="num">
                                      <p:cBhvr additive="base">
                                        <p:cTn id="400" dur="2000"/>
                                        <p:tgtEl>
                                          <p:spTgt spid="12"/>
                                        </p:tgtEl>
                                        <p:attrNameLst>
                                          <p:attrName>ppt_y</p:attrName>
                                        </p:attrNameLst>
                                      </p:cBhvr>
                                      <p:tavLst>
                                        <p:tav tm="0">
                                          <p:val>
                                            <p:strVal val="ppt_y"/>
                                          </p:val>
                                        </p:tav>
                                        <p:tav tm="100000">
                                          <p:val>
                                            <p:strVal val="ppt_y"/>
                                          </p:val>
                                        </p:tav>
                                      </p:tavLst>
                                    </p:anim>
                                    <p:set>
                                      <p:cBhvr>
                                        <p:cTn id="401" dur="1" fill="hold">
                                          <p:stCondLst>
                                            <p:cond delay="1999"/>
                                          </p:stCondLst>
                                        </p:cTn>
                                        <p:tgtEl>
                                          <p:spTgt spid="12"/>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2000"/>
                                        <p:tgtEl>
                                          <p:spTgt spid="14"/>
                                        </p:tgtEl>
                                        <p:attrNameLst>
                                          <p:attrName>ppt_x</p:attrName>
                                        </p:attrNameLst>
                                      </p:cBhvr>
                                      <p:tavLst>
                                        <p:tav tm="0">
                                          <p:val>
                                            <p:strVal val="ppt_x"/>
                                          </p:val>
                                        </p:tav>
                                        <p:tav tm="100000">
                                          <p:val>
                                            <p:strVal val="0-ppt_w/2"/>
                                          </p:val>
                                        </p:tav>
                                      </p:tavLst>
                                    </p:anim>
                                    <p:anim calcmode="lin" valueType="num">
                                      <p:cBhvr additive="base">
                                        <p:cTn id="404" dur="2000"/>
                                        <p:tgtEl>
                                          <p:spTgt spid="14"/>
                                        </p:tgtEl>
                                        <p:attrNameLst>
                                          <p:attrName>ppt_y</p:attrName>
                                        </p:attrNameLst>
                                      </p:cBhvr>
                                      <p:tavLst>
                                        <p:tav tm="0">
                                          <p:val>
                                            <p:strVal val="ppt_y"/>
                                          </p:val>
                                        </p:tav>
                                        <p:tav tm="100000">
                                          <p:val>
                                            <p:strVal val="ppt_y"/>
                                          </p:val>
                                        </p:tav>
                                      </p:tavLst>
                                    </p:anim>
                                    <p:set>
                                      <p:cBhvr>
                                        <p:cTn id="405" dur="1" fill="hold">
                                          <p:stCondLst>
                                            <p:cond delay="1999"/>
                                          </p:stCondLst>
                                        </p:cTn>
                                        <p:tgtEl>
                                          <p:spTgt spid="14"/>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2000"/>
                                        <p:tgtEl>
                                          <p:spTgt spid="16"/>
                                        </p:tgtEl>
                                        <p:attrNameLst>
                                          <p:attrName>ppt_x</p:attrName>
                                        </p:attrNameLst>
                                      </p:cBhvr>
                                      <p:tavLst>
                                        <p:tav tm="0">
                                          <p:val>
                                            <p:strVal val="ppt_x"/>
                                          </p:val>
                                        </p:tav>
                                        <p:tav tm="100000">
                                          <p:val>
                                            <p:strVal val="0-ppt_w/2"/>
                                          </p:val>
                                        </p:tav>
                                      </p:tavLst>
                                    </p:anim>
                                    <p:anim calcmode="lin" valueType="num">
                                      <p:cBhvr additive="base">
                                        <p:cTn id="408" dur="2000"/>
                                        <p:tgtEl>
                                          <p:spTgt spid="16"/>
                                        </p:tgtEl>
                                        <p:attrNameLst>
                                          <p:attrName>ppt_y</p:attrName>
                                        </p:attrNameLst>
                                      </p:cBhvr>
                                      <p:tavLst>
                                        <p:tav tm="0">
                                          <p:val>
                                            <p:strVal val="ppt_y"/>
                                          </p:val>
                                        </p:tav>
                                        <p:tav tm="100000">
                                          <p:val>
                                            <p:strVal val="ppt_y"/>
                                          </p:val>
                                        </p:tav>
                                      </p:tavLst>
                                    </p:anim>
                                    <p:set>
                                      <p:cBhvr>
                                        <p:cTn id="409" dur="1" fill="hold">
                                          <p:stCondLst>
                                            <p:cond delay="1999"/>
                                          </p:stCondLst>
                                        </p:cTn>
                                        <p:tgtEl>
                                          <p:spTgt spid="16"/>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2000"/>
                                        <p:tgtEl>
                                          <p:spTgt spid="18"/>
                                        </p:tgtEl>
                                        <p:attrNameLst>
                                          <p:attrName>ppt_x</p:attrName>
                                        </p:attrNameLst>
                                      </p:cBhvr>
                                      <p:tavLst>
                                        <p:tav tm="0">
                                          <p:val>
                                            <p:strVal val="ppt_x"/>
                                          </p:val>
                                        </p:tav>
                                        <p:tav tm="100000">
                                          <p:val>
                                            <p:strVal val="0-ppt_w/2"/>
                                          </p:val>
                                        </p:tav>
                                      </p:tavLst>
                                    </p:anim>
                                    <p:anim calcmode="lin" valueType="num">
                                      <p:cBhvr additive="base">
                                        <p:cTn id="412" dur="2000"/>
                                        <p:tgtEl>
                                          <p:spTgt spid="18"/>
                                        </p:tgtEl>
                                        <p:attrNameLst>
                                          <p:attrName>ppt_y</p:attrName>
                                        </p:attrNameLst>
                                      </p:cBhvr>
                                      <p:tavLst>
                                        <p:tav tm="0">
                                          <p:val>
                                            <p:strVal val="ppt_y"/>
                                          </p:val>
                                        </p:tav>
                                        <p:tav tm="100000">
                                          <p:val>
                                            <p:strVal val="ppt_y"/>
                                          </p:val>
                                        </p:tav>
                                      </p:tavLst>
                                    </p:anim>
                                    <p:set>
                                      <p:cBhvr>
                                        <p:cTn id="413" dur="1" fill="hold">
                                          <p:stCondLst>
                                            <p:cond delay="1999"/>
                                          </p:stCondLst>
                                        </p:cTn>
                                        <p:tgtEl>
                                          <p:spTgt spid="18"/>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2000"/>
                                        <p:tgtEl>
                                          <p:spTgt spid="20"/>
                                        </p:tgtEl>
                                        <p:attrNameLst>
                                          <p:attrName>ppt_x</p:attrName>
                                        </p:attrNameLst>
                                      </p:cBhvr>
                                      <p:tavLst>
                                        <p:tav tm="0">
                                          <p:val>
                                            <p:strVal val="ppt_x"/>
                                          </p:val>
                                        </p:tav>
                                        <p:tav tm="100000">
                                          <p:val>
                                            <p:strVal val="0-ppt_w/2"/>
                                          </p:val>
                                        </p:tav>
                                      </p:tavLst>
                                    </p:anim>
                                    <p:anim calcmode="lin" valueType="num">
                                      <p:cBhvr additive="base">
                                        <p:cTn id="416" dur="2000"/>
                                        <p:tgtEl>
                                          <p:spTgt spid="20"/>
                                        </p:tgtEl>
                                        <p:attrNameLst>
                                          <p:attrName>ppt_y</p:attrName>
                                        </p:attrNameLst>
                                      </p:cBhvr>
                                      <p:tavLst>
                                        <p:tav tm="0">
                                          <p:val>
                                            <p:strVal val="ppt_y"/>
                                          </p:val>
                                        </p:tav>
                                        <p:tav tm="100000">
                                          <p:val>
                                            <p:strVal val="ppt_y"/>
                                          </p:val>
                                        </p:tav>
                                      </p:tavLst>
                                    </p:anim>
                                    <p:set>
                                      <p:cBhvr>
                                        <p:cTn id="417" dur="1" fill="hold">
                                          <p:stCondLst>
                                            <p:cond delay="1999"/>
                                          </p:stCondLst>
                                        </p:cTn>
                                        <p:tgtEl>
                                          <p:spTgt spid="20"/>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2000"/>
                                        <p:tgtEl>
                                          <p:spTgt spid="22"/>
                                        </p:tgtEl>
                                        <p:attrNameLst>
                                          <p:attrName>ppt_x</p:attrName>
                                        </p:attrNameLst>
                                      </p:cBhvr>
                                      <p:tavLst>
                                        <p:tav tm="0">
                                          <p:val>
                                            <p:strVal val="ppt_x"/>
                                          </p:val>
                                        </p:tav>
                                        <p:tav tm="100000">
                                          <p:val>
                                            <p:strVal val="0-ppt_w/2"/>
                                          </p:val>
                                        </p:tav>
                                      </p:tavLst>
                                    </p:anim>
                                    <p:anim calcmode="lin" valueType="num">
                                      <p:cBhvr additive="base">
                                        <p:cTn id="420" dur="2000"/>
                                        <p:tgtEl>
                                          <p:spTgt spid="22"/>
                                        </p:tgtEl>
                                        <p:attrNameLst>
                                          <p:attrName>ppt_y</p:attrName>
                                        </p:attrNameLst>
                                      </p:cBhvr>
                                      <p:tavLst>
                                        <p:tav tm="0">
                                          <p:val>
                                            <p:strVal val="ppt_y"/>
                                          </p:val>
                                        </p:tav>
                                        <p:tav tm="100000">
                                          <p:val>
                                            <p:strVal val="ppt_y"/>
                                          </p:val>
                                        </p:tav>
                                      </p:tavLst>
                                    </p:anim>
                                    <p:set>
                                      <p:cBhvr>
                                        <p:cTn id="421" dur="1" fill="hold">
                                          <p:stCondLst>
                                            <p:cond delay="1999"/>
                                          </p:stCondLst>
                                        </p:cTn>
                                        <p:tgtEl>
                                          <p:spTgt spid="22"/>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2000"/>
                                        <p:tgtEl>
                                          <p:spTgt spid="24"/>
                                        </p:tgtEl>
                                        <p:attrNameLst>
                                          <p:attrName>ppt_x</p:attrName>
                                        </p:attrNameLst>
                                      </p:cBhvr>
                                      <p:tavLst>
                                        <p:tav tm="0">
                                          <p:val>
                                            <p:strVal val="ppt_x"/>
                                          </p:val>
                                        </p:tav>
                                        <p:tav tm="100000">
                                          <p:val>
                                            <p:strVal val="0-ppt_w/2"/>
                                          </p:val>
                                        </p:tav>
                                      </p:tavLst>
                                    </p:anim>
                                    <p:anim calcmode="lin" valueType="num">
                                      <p:cBhvr additive="base">
                                        <p:cTn id="424" dur="2000"/>
                                        <p:tgtEl>
                                          <p:spTgt spid="24"/>
                                        </p:tgtEl>
                                        <p:attrNameLst>
                                          <p:attrName>ppt_y</p:attrName>
                                        </p:attrNameLst>
                                      </p:cBhvr>
                                      <p:tavLst>
                                        <p:tav tm="0">
                                          <p:val>
                                            <p:strVal val="ppt_y"/>
                                          </p:val>
                                        </p:tav>
                                        <p:tav tm="100000">
                                          <p:val>
                                            <p:strVal val="ppt_y"/>
                                          </p:val>
                                        </p:tav>
                                      </p:tavLst>
                                    </p:anim>
                                    <p:set>
                                      <p:cBhvr>
                                        <p:cTn id="425" dur="1" fill="hold">
                                          <p:stCondLst>
                                            <p:cond delay="1999"/>
                                          </p:stCondLst>
                                        </p:cTn>
                                        <p:tgtEl>
                                          <p:spTgt spid="24"/>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2000"/>
                                        <p:tgtEl>
                                          <p:spTgt spid="26"/>
                                        </p:tgtEl>
                                        <p:attrNameLst>
                                          <p:attrName>ppt_x</p:attrName>
                                        </p:attrNameLst>
                                      </p:cBhvr>
                                      <p:tavLst>
                                        <p:tav tm="0">
                                          <p:val>
                                            <p:strVal val="ppt_x"/>
                                          </p:val>
                                        </p:tav>
                                        <p:tav tm="100000">
                                          <p:val>
                                            <p:strVal val="0-ppt_w/2"/>
                                          </p:val>
                                        </p:tav>
                                      </p:tavLst>
                                    </p:anim>
                                    <p:anim calcmode="lin" valueType="num">
                                      <p:cBhvr additive="base">
                                        <p:cTn id="428" dur="2000"/>
                                        <p:tgtEl>
                                          <p:spTgt spid="26"/>
                                        </p:tgtEl>
                                        <p:attrNameLst>
                                          <p:attrName>ppt_y</p:attrName>
                                        </p:attrNameLst>
                                      </p:cBhvr>
                                      <p:tavLst>
                                        <p:tav tm="0">
                                          <p:val>
                                            <p:strVal val="ppt_y"/>
                                          </p:val>
                                        </p:tav>
                                        <p:tav tm="100000">
                                          <p:val>
                                            <p:strVal val="ppt_y"/>
                                          </p:val>
                                        </p:tav>
                                      </p:tavLst>
                                    </p:anim>
                                    <p:set>
                                      <p:cBhvr>
                                        <p:cTn id="429" dur="1" fill="hold">
                                          <p:stCondLst>
                                            <p:cond delay="1999"/>
                                          </p:stCondLst>
                                        </p:cTn>
                                        <p:tgtEl>
                                          <p:spTgt spid="26"/>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2000"/>
                                        <p:tgtEl>
                                          <p:spTgt spid="28"/>
                                        </p:tgtEl>
                                        <p:attrNameLst>
                                          <p:attrName>ppt_x</p:attrName>
                                        </p:attrNameLst>
                                      </p:cBhvr>
                                      <p:tavLst>
                                        <p:tav tm="0">
                                          <p:val>
                                            <p:strVal val="ppt_x"/>
                                          </p:val>
                                        </p:tav>
                                        <p:tav tm="100000">
                                          <p:val>
                                            <p:strVal val="0-ppt_w/2"/>
                                          </p:val>
                                        </p:tav>
                                      </p:tavLst>
                                    </p:anim>
                                    <p:anim calcmode="lin" valueType="num">
                                      <p:cBhvr additive="base">
                                        <p:cTn id="432" dur="2000"/>
                                        <p:tgtEl>
                                          <p:spTgt spid="28"/>
                                        </p:tgtEl>
                                        <p:attrNameLst>
                                          <p:attrName>ppt_y</p:attrName>
                                        </p:attrNameLst>
                                      </p:cBhvr>
                                      <p:tavLst>
                                        <p:tav tm="0">
                                          <p:val>
                                            <p:strVal val="ppt_y"/>
                                          </p:val>
                                        </p:tav>
                                        <p:tav tm="100000">
                                          <p:val>
                                            <p:strVal val="ppt_y"/>
                                          </p:val>
                                        </p:tav>
                                      </p:tavLst>
                                    </p:anim>
                                    <p:set>
                                      <p:cBhvr>
                                        <p:cTn id="433" dur="1" fill="hold">
                                          <p:stCondLst>
                                            <p:cond delay="1999"/>
                                          </p:stCondLst>
                                        </p:cTn>
                                        <p:tgtEl>
                                          <p:spTgt spid="28"/>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2000"/>
                                        <p:tgtEl>
                                          <p:spTgt spid="30"/>
                                        </p:tgtEl>
                                        <p:attrNameLst>
                                          <p:attrName>ppt_x</p:attrName>
                                        </p:attrNameLst>
                                      </p:cBhvr>
                                      <p:tavLst>
                                        <p:tav tm="0">
                                          <p:val>
                                            <p:strVal val="ppt_x"/>
                                          </p:val>
                                        </p:tav>
                                        <p:tav tm="100000">
                                          <p:val>
                                            <p:strVal val="0-ppt_w/2"/>
                                          </p:val>
                                        </p:tav>
                                      </p:tavLst>
                                    </p:anim>
                                    <p:anim calcmode="lin" valueType="num">
                                      <p:cBhvr additive="base">
                                        <p:cTn id="436" dur="2000"/>
                                        <p:tgtEl>
                                          <p:spTgt spid="30"/>
                                        </p:tgtEl>
                                        <p:attrNameLst>
                                          <p:attrName>ppt_y</p:attrName>
                                        </p:attrNameLst>
                                      </p:cBhvr>
                                      <p:tavLst>
                                        <p:tav tm="0">
                                          <p:val>
                                            <p:strVal val="ppt_y"/>
                                          </p:val>
                                        </p:tav>
                                        <p:tav tm="100000">
                                          <p:val>
                                            <p:strVal val="ppt_y"/>
                                          </p:val>
                                        </p:tav>
                                      </p:tavLst>
                                    </p:anim>
                                    <p:set>
                                      <p:cBhvr>
                                        <p:cTn id="437" dur="1" fill="hold">
                                          <p:stCondLst>
                                            <p:cond delay="1999"/>
                                          </p:stCondLst>
                                        </p:cTn>
                                        <p:tgtEl>
                                          <p:spTgt spid="30"/>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2000"/>
                                        <p:tgtEl>
                                          <p:spTgt spid="32"/>
                                        </p:tgtEl>
                                        <p:attrNameLst>
                                          <p:attrName>ppt_x</p:attrName>
                                        </p:attrNameLst>
                                      </p:cBhvr>
                                      <p:tavLst>
                                        <p:tav tm="0">
                                          <p:val>
                                            <p:strVal val="ppt_x"/>
                                          </p:val>
                                        </p:tav>
                                        <p:tav tm="100000">
                                          <p:val>
                                            <p:strVal val="0-ppt_w/2"/>
                                          </p:val>
                                        </p:tav>
                                      </p:tavLst>
                                    </p:anim>
                                    <p:anim calcmode="lin" valueType="num">
                                      <p:cBhvr additive="base">
                                        <p:cTn id="440" dur="2000"/>
                                        <p:tgtEl>
                                          <p:spTgt spid="32"/>
                                        </p:tgtEl>
                                        <p:attrNameLst>
                                          <p:attrName>ppt_y</p:attrName>
                                        </p:attrNameLst>
                                      </p:cBhvr>
                                      <p:tavLst>
                                        <p:tav tm="0">
                                          <p:val>
                                            <p:strVal val="ppt_y"/>
                                          </p:val>
                                        </p:tav>
                                        <p:tav tm="100000">
                                          <p:val>
                                            <p:strVal val="ppt_y"/>
                                          </p:val>
                                        </p:tav>
                                      </p:tavLst>
                                    </p:anim>
                                    <p:set>
                                      <p:cBhvr>
                                        <p:cTn id="441" dur="1" fill="hold">
                                          <p:stCondLst>
                                            <p:cond delay="1999"/>
                                          </p:stCondLst>
                                        </p:cTn>
                                        <p:tgtEl>
                                          <p:spTgt spid="32"/>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2000"/>
                                        <p:tgtEl>
                                          <p:spTgt spid="34"/>
                                        </p:tgtEl>
                                        <p:attrNameLst>
                                          <p:attrName>ppt_x</p:attrName>
                                        </p:attrNameLst>
                                      </p:cBhvr>
                                      <p:tavLst>
                                        <p:tav tm="0">
                                          <p:val>
                                            <p:strVal val="ppt_x"/>
                                          </p:val>
                                        </p:tav>
                                        <p:tav tm="100000">
                                          <p:val>
                                            <p:strVal val="0-ppt_w/2"/>
                                          </p:val>
                                        </p:tav>
                                      </p:tavLst>
                                    </p:anim>
                                    <p:anim calcmode="lin" valueType="num">
                                      <p:cBhvr additive="base">
                                        <p:cTn id="444" dur="2000"/>
                                        <p:tgtEl>
                                          <p:spTgt spid="34"/>
                                        </p:tgtEl>
                                        <p:attrNameLst>
                                          <p:attrName>ppt_y</p:attrName>
                                        </p:attrNameLst>
                                      </p:cBhvr>
                                      <p:tavLst>
                                        <p:tav tm="0">
                                          <p:val>
                                            <p:strVal val="ppt_y"/>
                                          </p:val>
                                        </p:tav>
                                        <p:tav tm="100000">
                                          <p:val>
                                            <p:strVal val="ppt_y"/>
                                          </p:val>
                                        </p:tav>
                                      </p:tavLst>
                                    </p:anim>
                                    <p:set>
                                      <p:cBhvr>
                                        <p:cTn id="445" dur="1" fill="hold">
                                          <p:stCondLst>
                                            <p:cond delay="1999"/>
                                          </p:stCondLst>
                                        </p:cTn>
                                        <p:tgtEl>
                                          <p:spTgt spid="34"/>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2000"/>
                                        <p:tgtEl>
                                          <p:spTgt spid="36"/>
                                        </p:tgtEl>
                                        <p:attrNameLst>
                                          <p:attrName>ppt_x</p:attrName>
                                        </p:attrNameLst>
                                      </p:cBhvr>
                                      <p:tavLst>
                                        <p:tav tm="0">
                                          <p:val>
                                            <p:strVal val="ppt_x"/>
                                          </p:val>
                                        </p:tav>
                                        <p:tav tm="100000">
                                          <p:val>
                                            <p:strVal val="0-ppt_w/2"/>
                                          </p:val>
                                        </p:tav>
                                      </p:tavLst>
                                    </p:anim>
                                    <p:anim calcmode="lin" valueType="num">
                                      <p:cBhvr additive="base">
                                        <p:cTn id="448" dur="2000"/>
                                        <p:tgtEl>
                                          <p:spTgt spid="36"/>
                                        </p:tgtEl>
                                        <p:attrNameLst>
                                          <p:attrName>ppt_y</p:attrName>
                                        </p:attrNameLst>
                                      </p:cBhvr>
                                      <p:tavLst>
                                        <p:tav tm="0">
                                          <p:val>
                                            <p:strVal val="ppt_y"/>
                                          </p:val>
                                        </p:tav>
                                        <p:tav tm="100000">
                                          <p:val>
                                            <p:strVal val="ppt_y"/>
                                          </p:val>
                                        </p:tav>
                                      </p:tavLst>
                                    </p:anim>
                                    <p:set>
                                      <p:cBhvr>
                                        <p:cTn id="449" dur="1" fill="hold">
                                          <p:stCondLst>
                                            <p:cond delay="1999"/>
                                          </p:stCondLst>
                                        </p:cTn>
                                        <p:tgtEl>
                                          <p:spTgt spid="36"/>
                                        </p:tgtEl>
                                        <p:attrNameLst>
                                          <p:attrName>style.visibility</p:attrName>
                                        </p:attrNameLst>
                                      </p:cBhvr>
                                      <p:to>
                                        <p:strVal val="hidden"/>
                                      </p:to>
                                    </p:set>
                                  </p:childTnLst>
                                </p:cTn>
                              </p:par>
                              <p:par>
                                <p:cTn id="450" presetID="8" presetClass="emph" presetSubtype="0" fill="hold" grpId="3" nodeType="withEffect">
                                  <p:stCondLst>
                                    <p:cond delay="0"/>
                                  </p:stCondLst>
                                  <p:childTnLst>
                                    <p:animRot by="-21600000">
                                      <p:cBhvr>
                                        <p:cTn id="451" dur="2000" fill="hold"/>
                                        <p:tgtEl>
                                          <p:spTgt spid="4"/>
                                        </p:tgtEl>
                                        <p:attrNameLst>
                                          <p:attrName>r</p:attrName>
                                        </p:attrNameLst>
                                      </p:cBhvr>
                                    </p:animRot>
                                  </p:childTnLst>
                                </p:cTn>
                              </p:par>
                              <p:par>
                                <p:cTn id="452" presetID="8" presetClass="emph" presetSubtype="0" fill="hold" grpId="3" nodeType="withEffect">
                                  <p:stCondLst>
                                    <p:cond delay="0"/>
                                  </p:stCondLst>
                                  <p:childTnLst>
                                    <p:animRot by="-21600000">
                                      <p:cBhvr>
                                        <p:cTn id="453" dur="2000" fill="hold"/>
                                        <p:tgtEl>
                                          <p:spTgt spid="6"/>
                                        </p:tgtEl>
                                        <p:attrNameLst>
                                          <p:attrName>r</p:attrName>
                                        </p:attrNameLst>
                                      </p:cBhvr>
                                    </p:animRot>
                                  </p:childTnLst>
                                </p:cTn>
                              </p:par>
                              <p:par>
                                <p:cTn id="454" presetID="8" presetClass="emph" presetSubtype="0" fill="hold" grpId="3" nodeType="withEffect">
                                  <p:stCondLst>
                                    <p:cond delay="0"/>
                                  </p:stCondLst>
                                  <p:childTnLst>
                                    <p:animRot by="-21600000">
                                      <p:cBhvr>
                                        <p:cTn id="455" dur="2000" fill="hold"/>
                                        <p:tgtEl>
                                          <p:spTgt spid="8"/>
                                        </p:tgtEl>
                                        <p:attrNameLst>
                                          <p:attrName>r</p:attrName>
                                        </p:attrNameLst>
                                      </p:cBhvr>
                                    </p:animRot>
                                  </p:childTnLst>
                                </p:cTn>
                              </p:par>
                              <p:par>
                                <p:cTn id="456" presetID="8" presetClass="emph" presetSubtype="0" fill="hold" grpId="3" nodeType="withEffect">
                                  <p:stCondLst>
                                    <p:cond delay="0"/>
                                  </p:stCondLst>
                                  <p:childTnLst>
                                    <p:animRot by="-21600000">
                                      <p:cBhvr>
                                        <p:cTn id="457" dur="2000" fill="hold"/>
                                        <p:tgtEl>
                                          <p:spTgt spid="10"/>
                                        </p:tgtEl>
                                        <p:attrNameLst>
                                          <p:attrName>r</p:attrName>
                                        </p:attrNameLst>
                                      </p:cBhvr>
                                    </p:animRot>
                                  </p:childTnLst>
                                </p:cTn>
                              </p:par>
                              <p:par>
                                <p:cTn id="458" presetID="8" presetClass="emph" presetSubtype="0" fill="hold" grpId="3" nodeType="withEffect">
                                  <p:stCondLst>
                                    <p:cond delay="0"/>
                                  </p:stCondLst>
                                  <p:childTnLst>
                                    <p:animRot by="-21600000">
                                      <p:cBhvr>
                                        <p:cTn id="459" dur="2000" fill="hold"/>
                                        <p:tgtEl>
                                          <p:spTgt spid="12"/>
                                        </p:tgtEl>
                                        <p:attrNameLst>
                                          <p:attrName>r</p:attrName>
                                        </p:attrNameLst>
                                      </p:cBhvr>
                                    </p:animRot>
                                  </p:childTnLst>
                                </p:cTn>
                              </p:par>
                              <p:par>
                                <p:cTn id="460" presetID="8" presetClass="emph" presetSubtype="0" fill="hold" grpId="3" nodeType="withEffect">
                                  <p:stCondLst>
                                    <p:cond delay="0"/>
                                  </p:stCondLst>
                                  <p:childTnLst>
                                    <p:animRot by="-21600000">
                                      <p:cBhvr>
                                        <p:cTn id="461" dur="2000" fill="hold"/>
                                        <p:tgtEl>
                                          <p:spTgt spid="14"/>
                                        </p:tgtEl>
                                        <p:attrNameLst>
                                          <p:attrName>r</p:attrName>
                                        </p:attrNameLst>
                                      </p:cBhvr>
                                    </p:animRot>
                                  </p:childTnLst>
                                </p:cTn>
                              </p:par>
                              <p:par>
                                <p:cTn id="462" presetID="8" presetClass="emph" presetSubtype="0" fill="hold" grpId="3" nodeType="withEffect">
                                  <p:stCondLst>
                                    <p:cond delay="0"/>
                                  </p:stCondLst>
                                  <p:childTnLst>
                                    <p:animRot by="-21600000">
                                      <p:cBhvr>
                                        <p:cTn id="463" dur="2000" fill="hold"/>
                                        <p:tgtEl>
                                          <p:spTgt spid="16"/>
                                        </p:tgtEl>
                                        <p:attrNameLst>
                                          <p:attrName>r</p:attrName>
                                        </p:attrNameLst>
                                      </p:cBhvr>
                                    </p:animRot>
                                  </p:childTnLst>
                                </p:cTn>
                              </p:par>
                              <p:par>
                                <p:cTn id="464" presetID="8" presetClass="emph" presetSubtype="0" fill="hold" grpId="3" nodeType="withEffect">
                                  <p:stCondLst>
                                    <p:cond delay="0"/>
                                  </p:stCondLst>
                                  <p:childTnLst>
                                    <p:animRot by="-21600000">
                                      <p:cBhvr>
                                        <p:cTn id="465" dur="2000" fill="hold"/>
                                        <p:tgtEl>
                                          <p:spTgt spid="18"/>
                                        </p:tgtEl>
                                        <p:attrNameLst>
                                          <p:attrName>r</p:attrName>
                                        </p:attrNameLst>
                                      </p:cBhvr>
                                    </p:animRot>
                                  </p:childTnLst>
                                </p:cTn>
                              </p:par>
                              <p:par>
                                <p:cTn id="466" presetID="8" presetClass="emph" presetSubtype="0" fill="hold" grpId="3" nodeType="withEffect">
                                  <p:stCondLst>
                                    <p:cond delay="0"/>
                                  </p:stCondLst>
                                  <p:childTnLst>
                                    <p:animRot by="-21600000">
                                      <p:cBhvr>
                                        <p:cTn id="467" dur="2000" fill="hold"/>
                                        <p:tgtEl>
                                          <p:spTgt spid="20"/>
                                        </p:tgtEl>
                                        <p:attrNameLst>
                                          <p:attrName>r</p:attrName>
                                        </p:attrNameLst>
                                      </p:cBhvr>
                                    </p:animRot>
                                  </p:childTnLst>
                                </p:cTn>
                              </p:par>
                              <p:par>
                                <p:cTn id="468" presetID="8" presetClass="emph" presetSubtype="0" fill="hold" grpId="3" nodeType="withEffect">
                                  <p:stCondLst>
                                    <p:cond delay="0"/>
                                  </p:stCondLst>
                                  <p:childTnLst>
                                    <p:animRot by="-21600000">
                                      <p:cBhvr>
                                        <p:cTn id="469" dur="2000" fill="hold"/>
                                        <p:tgtEl>
                                          <p:spTgt spid="22"/>
                                        </p:tgtEl>
                                        <p:attrNameLst>
                                          <p:attrName>r</p:attrName>
                                        </p:attrNameLst>
                                      </p:cBhvr>
                                    </p:animRot>
                                  </p:childTnLst>
                                </p:cTn>
                              </p:par>
                              <p:par>
                                <p:cTn id="470" presetID="8" presetClass="emph" presetSubtype="0" fill="hold" grpId="3" nodeType="withEffect">
                                  <p:stCondLst>
                                    <p:cond delay="0"/>
                                  </p:stCondLst>
                                  <p:childTnLst>
                                    <p:animRot by="-21600000">
                                      <p:cBhvr>
                                        <p:cTn id="471" dur="2000" fill="hold"/>
                                        <p:tgtEl>
                                          <p:spTgt spid="24"/>
                                        </p:tgtEl>
                                        <p:attrNameLst>
                                          <p:attrName>r</p:attrName>
                                        </p:attrNameLst>
                                      </p:cBhvr>
                                    </p:animRot>
                                  </p:childTnLst>
                                </p:cTn>
                              </p:par>
                              <p:par>
                                <p:cTn id="472" presetID="8" presetClass="emph" presetSubtype="0" fill="hold" grpId="3" nodeType="withEffect">
                                  <p:stCondLst>
                                    <p:cond delay="0"/>
                                  </p:stCondLst>
                                  <p:childTnLst>
                                    <p:animRot by="-21600000">
                                      <p:cBhvr>
                                        <p:cTn id="473" dur="2000" fill="hold"/>
                                        <p:tgtEl>
                                          <p:spTgt spid="26"/>
                                        </p:tgtEl>
                                        <p:attrNameLst>
                                          <p:attrName>r</p:attrName>
                                        </p:attrNameLst>
                                      </p:cBhvr>
                                    </p:animRot>
                                  </p:childTnLst>
                                </p:cTn>
                              </p:par>
                              <p:par>
                                <p:cTn id="474" presetID="8" presetClass="emph" presetSubtype="0" fill="hold" grpId="3" nodeType="withEffect">
                                  <p:stCondLst>
                                    <p:cond delay="0"/>
                                  </p:stCondLst>
                                  <p:childTnLst>
                                    <p:animRot by="-21600000">
                                      <p:cBhvr>
                                        <p:cTn id="475" dur="2000" fill="hold"/>
                                        <p:tgtEl>
                                          <p:spTgt spid="28"/>
                                        </p:tgtEl>
                                        <p:attrNameLst>
                                          <p:attrName>r</p:attrName>
                                        </p:attrNameLst>
                                      </p:cBhvr>
                                    </p:animRot>
                                  </p:childTnLst>
                                </p:cTn>
                              </p:par>
                              <p:par>
                                <p:cTn id="476" presetID="8" presetClass="emph" presetSubtype="0" fill="hold" grpId="3" nodeType="withEffect">
                                  <p:stCondLst>
                                    <p:cond delay="0"/>
                                  </p:stCondLst>
                                  <p:childTnLst>
                                    <p:animRot by="-21600000">
                                      <p:cBhvr>
                                        <p:cTn id="477" dur="2000" fill="hold"/>
                                        <p:tgtEl>
                                          <p:spTgt spid="30"/>
                                        </p:tgtEl>
                                        <p:attrNameLst>
                                          <p:attrName>r</p:attrName>
                                        </p:attrNameLst>
                                      </p:cBhvr>
                                    </p:animRot>
                                  </p:childTnLst>
                                </p:cTn>
                              </p:par>
                              <p:par>
                                <p:cTn id="478" presetID="8" presetClass="emph" presetSubtype="0" fill="hold" grpId="3" nodeType="withEffect">
                                  <p:stCondLst>
                                    <p:cond delay="0"/>
                                  </p:stCondLst>
                                  <p:childTnLst>
                                    <p:animRot by="-21600000">
                                      <p:cBhvr>
                                        <p:cTn id="479" dur="2000" fill="hold"/>
                                        <p:tgtEl>
                                          <p:spTgt spid="32"/>
                                        </p:tgtEl>
                                        <p:attrNameLst>
                                          <p:attrName>r</p:attrName>
                                        </p:attrNameLst>
                                      </p:cBhvr>
                                    </p:animRot>
                                  </p:childTnLst>
                                </p:cTn>
                              </p:par>
                              <p:par>
                                <p:cTn id="480" presetID="8" presetClass="emph" presetSubtype="0" fill="hold" grpId="3" nodeType="withEffect">
                                  <p:stCondLst>
                                    <p:cond delay="0"/>
                                  </p:stCondLst>
                                  <p:childTnLst>
                                    <p:animRot by="-21600000">
                                      <p:cBhvr>
                                        <p:cTn id="481" dur="2000" fill="hold"/>
                                        <p:tgtEl>
                                          <p:spTgt spid="34"/>
                                        </p:tgtEl>
                                        <p:attrNameLst>
                                          <p:attrName>r</p:attrName>
                                        </p:attrNameLst>
                                      </p:cBhvr>
                                    </p:animRot>
                                  </p:childTnLst>
                                </p:cTn>
                              </p:par>
                              <p:par>
                                <p:cTn id="482" presetID="8" presetClass="emph" presetSubtype="0" fill="hold" grpId="3" nodeType="withEffect">
                                  <p:stCondLst>
                                    <p:cond delay="0"/>
                                  </p:stCondLst>
                                  <p:childTnLst>
                                    <p:animRot by="-21600000">
                                      <p:cBhvr>
                                        <p:cTn id="483" dur="2000" fill="hold"/>
                                        <p:tgtEl>
                                          <p:spTgt spid="36"/>
                                        </p:tgtEl>
                                        <p:attrNameLst>
                                          <p:attrName>r</p:attrName>
                                        </p:attrNameLst>
                                      </p:cBhvr>
                                    </p:animRot>
                                  </p:childTnLst>
                                </p:cTn>
                              </p:par>
                              <p:par>
                                <p:cTn id="484" presetID="17" presetClass="entr" presetSubtype="10" fill="hold" nodeType="withEffect">
                                  <p:stCondLst>
                                    <p:cond delay="0"/>
                                  </p:stCondLst>
                                  <p:childTnLst>
                                    <p:set>
                                      <p:cBhvr>
                                        <p:cTn id="485" dur="1" fill="hold">
                                          <p:stCondLst>
                                            <p:cond delay="0"/>
                                          </p:stCondLst>
                                        </p:cTn>
                                        <p:tgtEl>
                                          <p:spTgt spid="2"/>
                                        </p:tgtEl>
                                        <p:attrNameLst>
                                          <p:attrName>style.visibility</p:attrName>
                                        </p:attrNameLst>
                                      </p:cBhvr>
                                      <p:to>
                                        <p:strVal val="visible"/>
                                      </p:to>
                                    </p:set>
                                    <p:anim calcmode="lin" valueType="num">
                                      <p:cBhvr>
                                        <p:cTn id="486" dur="2000" fill="hold"/>
                                        <p:tgtEl>
                                          <p:spTgt spid="2"/>
                                        </p:tgtEl>
                                        <p:attrNameLst>
                                          <p:attrName>ppt_w</p:attrName>
                                        </p:attrNameLst>
                                      </p:cBhvr>
                                      <p:tavLst>
                                        <p:tav tm="0">
                                          <p:val>
                                            <p:fltVal val="0"/>
                                          </p:val>
                                        </p:tav>
                                        <p:tav tm="100000">
                                          <p:val>
                                            <p:strVal val="#ppt_w"/>
                                          </p:val>
                                        </p:tav>
                                      </p:tavLst>
                                    </p:anim>
                                    <p:anim calcmode="lin" valueType="num">
                                      <p:cBhvr>
                                        <p:cTn id="48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541820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1356934">
            <a:off x="3213372" y="46249"/>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350246">
            <a:off x="4599685" y="75263"/>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1934" y="617730"/>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350246">
            <a:off x="4543858" y="631800"/>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432212">
            <a:off x="3140629" y="1475010"/>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50246">
            <a:off x="4526942" y="1504024"/>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069191" y="2046491"/>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50246">
            <a:off x="4471115" y="2060561"/>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361208">
            <a:off x="3141933" y="2903768"/>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350246">
            <a:off x="4456809" y="2861321"/>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070495" y="3475249"/>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350246">
            <a:off x="4472419" y="3489319"/>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070496" y="4332504"/>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350246">
            <a:off x="4455503" y="4361543"/>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42908" y="-142894"/>
            <a:ext cx="9501254" cy="585791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6"/>
                                        </p:tgtEl>
                                        <p:attrNameLst>
                                          <p:attrName>r</p:attrName>
                                        </p:attrNameLst>
                                      </p:cBhvr>
                                    </p:animRot>
                                  </p:childTnLst>
                                </p:cTn>
                              </p:par>
                              <p:par>
                                <p:cTn id="148" presetID="2" presetClass="exit" presetSubtype="8" fill="hold" grpId="3"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ppt_y"/>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0-ppt_w/2"/>
                                          </p:val>
                                        </p:tav>
                                      </p:tavLst>
                                    </p:anim>
                                    <p:anim calcmode="lin" valueType="num">
                                      <p:cBhvr additive="base">
                                        <p:cTn id="162" dur="2000"/>
                                        <p:tgtEl>
                                          <p:spTgt spid="10"/>
                                        </p:tgtEl>
                                        <p:attrNameLst>
                                          <p:attrName>ppt_y</p:attrName>
                                        </p:attrNameLst>
                                      </p:cBhvr>
                                      <p:tavLst>
                                        <p:tav tm="0">
                                          <p:val>
                                            <p:strVal val="ppt_y"/>
                                          </p:val>
                                        </p:tav>
                                        <p:tav tm="100000">
                                          <p:val>
                                            <p:strVal val="ppt_y"/>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8" fill="hold" grpId="3"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400113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mbinar"/>
          <p:cNvSpPr/>
          <p:nvPr/>
        </p:nvSpPr>
        <p:spPr>
          <a:xfrm rot="16200000">
            <a:off x="71438" y="214296"/>
            <a:ext cx="4429124" cy="4572000"/>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5400000">
            <a:off x="4643438" y="214296"/>
            <a:ext cx="4429124" cy="4572000"/>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6200000">
            <a:off x="-321471" y="607205"/>
            <a:ext cx="4429124" cy="3786182"/>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5400000">
            <a:off x="5000628" y="571486"/>
            <a:ext cx="4429124" cy="3857620"/>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6200000">
            <a:off x="-714380" y="1000114"/>
            <a:ext cx="4429124" cy="3000364"/>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a:off x="5393537" y="964395"/>
            <a:ext cx="4429124" cy="3071802"/>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6200000">
            <a:off x="-1071570" y="1357304"/>
            <a:ext cx="4429124" cy="2285984"/>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5400000">
            <a:off x="5714992" y="1285882"/>
            <a:ext cx="4429156" cy="2428860"/>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6200000">
            <a:off x="-1428760" y="1714494"/>
            <a:ext cx="4429124" cy="1571604"/>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5400000">
            <a:off x="6036463" y="1607353"/>
            <a:ext cx="4429156" cy="1785918"/>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6200000">
            <a:off x="-1750231" y="2035965"/>
            <a:ext cx="4429124" cy="928662"/>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5400000">
            <a:off x="6357934" y="1928824"/>
            <a:ext cx="4429156" cy="1142976"/>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6200000">
            <a:off x="-1964545" y="2321717"/>
            <a:ext cx="4429124" cy="500034"/>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5400000">
            <a:off x="6643686" y="2214576"/>
            <a:ext cx="4429156" cy="571472"/>
          </a:xfrm>
          <a:prstGeom prst="flowChartMerge">
            <a:avLst/>
          </a:prstGeom>
          <a:gradFill flip="none" rotWithShape="1">
            <a:gsLst>
              <a:gs pos="39000">
                <a:schemeClr val="tx1">
                  <a:alpha val="0"/>
                </a:schemeClr>
              </a:gs>
              <a:gs pos="50000">
                <a:srgbClr val="FF0066">
                  <a:shade val="67500"/>
                  <a:satMod val="115000"/>
                </a:srgbClr>
              </a:gs>
              <a:gs pos="100000">
                <a:srgbClr val="FF0066">
                  <a:shade val="100000"/>
                  <a:satMod val="115000"/>
                </a:srgbClr>
              </a:gs>
            </a:gsLst>
            <a:path path="circl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ppt_x</p:attrName>
                                        </p:attrNameLst>
                                      </p:cBhvr>
                                      <p:tavLst>
                                        <p:tav tm="0">
                                          <p:val>
                                            <p:strVal val="#ppt_x-#ppt_w/2"/>
                                          </p:val>
                                        </p:tav>
                                        <p:tav tm="100000">
                                          <p:val>
                                            <p:strVal val="#ppt_x"/>
                                          </p:val>
                                        </p:tav>
                                      </p:tavLst>
                                    </p:anim>
                                    <p:anim calcmode="lin" valueType="num">
                                      <p:cBhvr>
                                        <p:cTn id="10" dur="3000" fill="hold"/>
                                        <p:tgtEl>
                                          <p:spTgt spid="4"/>
                                        </p:tgtEl>
                                        <p:attrNameLst>
                                          <p:attrName>ppt_y</p:attrName>
                                        </p:attrNameLst>
                                      </p:cBhvr>
                                      <p:tavLst>
                                        <p:tav tm="0">
                                          <p:val>
                                            <p:strVal val="#ppt_y"/>
                                          </p:val>
                                        </p:tav>
                                        <p:tav tm="100000">
                                          <p:val>
                                            <p:strVal val="#ppt_y"/>
                                          </p:val>
                                        </p:tav>
                                      </p:tavLst>
                                    </p:anim>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ppt_x</p:attrName>
                                        </p:attrNameLst>
                                      </p:cBhvr>
                                      <p:tavLst>
                                        <p:tav tm="0">
                                          <p:val>
                                            <p:strVal val="#ppt_x-#ppt_w/2"/>
                                          </p:val>
                                        </p:tav>
                                        <p:tav tm="100000">
                                          <p:val>
                                            <p:strVal val="#ppt_x"/>
                                          </p:val>
                                        </p:tav>
                                      </p:tavLst>
                                    </p:anim>
                                    <p:anim calcmode="lin" valueType="num">
                                      <p:cBhvr>
                                        <p:cTn id="16" dur="3000" fill="hold"/>
                                        <p:tgtEl>
                                          <p:spTgt spid="6"/>
                                        </p:tgtEl>
                                        <p:attrNameLst>
                                          <p:attrName>ppt_y</p:attrName>
                                        </p:attrNameLst>
                                      </p:cBhvr>
                                      <p:tavLst>
                                        <p:tav tm="0">
                                          <p:val>
                                            <p:strVal val="#ppt_y"/>
                                          </p:val>
                                        </p:tav>
                                        <p:tav tm="100000">
                                          <p:val>
                                            <p:strVal val="#ppt_y"/>
                                          </p:val>
                                        </p:tav>
                                      </p:tavLst>
                                    </p:anim>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3000" fill="hold"/>
                                        <p:tgtEl>
                                          <p:spTgt spid="8"/>
                                        </p:tgtEl>
                                        <p:attrNameLst>
                                          <p:attrName>ppt_x</p:attrName>
                                        </p:attrNameLst>
                                      </p:cBhvr>
                                      <p:tavLst>
                                        <p:tav tm="0">
                                          <p:val>
                                            <p:strVal val="#ppt_x-#ppt_w/2"/>
                                          </p:val>
                                        </p:tav>
                                        <p:tav tm="100000">
                                          <p:val>
                                            <p:strVal val="#ppt_x"/>
                                          </p:val>
                                        </p:tav>
                                      </p:tavLst>
                                    </p:anim>
                                    <p:anim calcmode="lin" valueType="num">
                                      <p:cBhvr>
                                        <p:cTn id="22" dur="3000" fill="hold"/>
                                        <p:tgtEl>
                                          <p:spTgt spid="8"/>
                                        </p:tgtEl>
                                        <p:attrNameLst>
                                          <p:attrName>ppt_y</p:attrName>
                                        </p:attrNameLst>
                                      </p:cBhvr>
                                      <p:tavLst>
                                        <p:tav tm="0">
                                          <p:val>
                                            <p:strVal val="#ppt_y"/>
                                          </p:val>
                                        </p:tav>
                                        <p:tav tm="100000">
                                          <p:val>
                                            <p:strVal val="#ppt_y"/>
                                          </p:val>
                                        </p:tav>
                                      </p:tavLst>
                                    </p:anim>
                                    <p:anim calcmode="lin" valueType="num">
                                      <p:cBhvr>
                                        <p:cTn id="23" dur="3000" fill="hold"/>
                                        <p:tgtEl>
                                          <p:spTgt spid="8"/>
                                        </p:tgtEl>
                                        <p:attrNameLst>
                                          <p:attrName>ppt_w</p:attrName>
                                        </p:attrNameLst>
                                      </p:cBhvr>
                                      <p:tavLst>
                                        <p:tav tm="0">
                                          <p:val>
                                            <p:fltVal val="0"/>
                                          </p:val>
                                        </p:tav>
                                        <p:tav tm="100000">
                                          <p:val>
                                            <p:strVal val="#ppt_w"/>
                                          </p:val>
                                        </p:tav>
                                      </p:tavLst>
                                    </p:anim>
                                    <p:anim calcmode="lin" valueType="num">
                                      <p:cBhvr>
                                        <p:cTn id="24" dur="3000" fill="hold"/>
                                        <p:tgtEl>
                                          <p:spTgt spid="8"/>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3000" fill="hold"/>
                                        <p:tgtEl>
                                          <p:spTgt spid="12"/>
                                        </p:tgtEl>
                                        <p:attrNameLst>
                                          <p:attrName>ppt_x</p:attrName>
                                        </p:attrNameLst>
                                      </p:cBhvr>
                                      <p:tavLst>
                                        <p:tav tm="0">
                                          <p:val>
                                            <p:strVal val="#ppt_x-#ppt_w/2"/>
                                          </p:val>
                                        </p:tav>
                                        <p:tav tm="100000">
                                          <p:val>
                                            <p:strVal val="#ppt_x"/>
                                          </p:val>
                                        </p:tav>
                                      </p:tavLst>
                                    </p:anim>
                                    <p:anim calcmode="lin" valueType="num">
                                      <p:cBhvr>
                                        <p:cTn id="34" dur="3000" fill="hold"/>
                                        <p:tgtEl>
                                          <p:spTgt spid="12"/>
                                        </p:tgtEl>
                                        <p:attrNameLst>
                                          <p:attrName>ppt_y</p:attrName>
                                        </p:attrNameLst>
                                      </p:cBhvr>
                                      <p:tavLst>
                                        <p:tav tm="0">
                                          <p:val>
                                            <p:strVal val="#ppt_y"/>
                                          </p:val>
                                        </p:tav>
                                        <p:tav tm="100000">
                                          <p:val>
                                            <p:strVal val="#ppt_y"/>
                                          </p:val>
                                        </p:tav>
                                      </p:tavLst>
                                    </p:anim>
                                    <p:anim calcmode="lin" valueType="num">
                                      <p:cBhvr>
                                        <p:cTn id="35" dur="3000" fill="hold"/>
                                        <p:tgtEl>
                                          <p:spTgt spid="12"/>
                                        </p:tgtEl>
                                        <p:attrNameLst>
                                          <p:attrName>ppt_w</p:attrName>
                                        </p:attrNameLst>
                                      </p:cBhvr>
                                      <p:tavLst>
                                        <p:tav tm="0">
                                          <p:val>
                                            <p:fltVal val="0"/>
                                          </p:val>
                                        </p:tav>
                                        <p:tav tm="100000">
                                          <p:val>
                                            <p:strVal val="#ppt_w"/>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17"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0" fill="hold"/>
                                        <p:tgtEl>
                                          <p:spTgt spid="14"/>
                                        </p:tgtEl>
                                        <p:attrNameLst>
                                          <p:attrName>ppt_x</p:attrName>
                                        </p:attrNameLst>
                                      </p:cBhvr>
                                      <p:tavLst>
                                        <p:tav tm="0">
                                          <p:val>
                                            <p:strVal val="#ppt_x-#ppt_w/2"/>
                                          </p:val>
                                        </p:tav>
                                        <p:tav tm="100000">
                                          <p:val>
                                            <p:strVal val="#ppt_x"/>
                                          </p:val>
                                        </p:tav>
                                      </p:tavLst>
                                    </p:anim>
                                    <p:anim calcmode="lin" valueType="num">
                                      <p:cBhvr>
                                        <p:cTn id="40" dur="3000" fill="hold"/>
                                        <p:tgtEl>
                                          <p:spTgt spid="14"/>
                                        </p:tgtEl>
                                        <p:attrNameLst>
                                          <p:attrName>ppt_y</p:attrName>
                                        </p:attrNameLst>
                                      </p:cBhvr>
                                      <p:tavLst>
                                        <p:tav tm="0">
                                          <p:val>
                                            <p:strVal val="#ppt_y"/>
                                          </p:val>
                                        </p:tav>
                                        <p:tav tm="100000">
                                          <p:val>
                                            <p:strVal val="#ppt_y"/>
                                          </p:val>
                                        </p:tav>
                                      </p:tavLst>
                                    </p:anim>
                                    <p:anim calcmode="lin" valueType="num">
                                      <p:cBhvr>
                                        <p:cTn id="41" dur="3000" fill="hold"/>
                                        <p:tgtEl>
                                          <p:spTgt spid="14"/>
                                        </p:tgtEl>
                                        <p:attrNameLst>
                                          <p:attrName>ppt_w</p:attrName>
                                        </p:attrNameLst>
                                      </p:cBhvr>
                                      <p:tavLst>
                                        <p:tav tm="0">
                                          <p:val>
                                            <p:fltVal val="0"/>
                                          </p:val>
                                        </p:tav>
                                        <p:tav tm="100000">
                                          <p:val>
                                            <p:strVal val="#ppt_w"/>
                                          </p:val>
                                        </p:tav>
                                      </p:tavLst>
                                    </p:anim>
                                    <p:anim calcmode="lin" valueType="num">
                                      <p:cBhvr>
                                        <p:cTn id="42" dur="3000" fill="hold"/>
                                        <p:tgtEl>
                                          <p:spTgt spid="14"/>
                                        </p:tgtEl>
                                        <p:attrNameLst>
                                          <p:attrName>ppt_h</p:attrName>
                                        </p:attrNameLst>
                                      </p:cBhvr>
                                      <p:tavLst>
                                        <p:tav tm="0">
                                          <p:val>
                                            <p:strVal val="#ppt_h"/>
                                          </p:val>
                                        </p:tav>
                                        <p:tav tm="100000">
                                          <p:val>
                                            <p:strVal val="#ppt_h"/>
                                          </p:val>
                                        </p:tav>
                                      </p:tavLst>
                                    </p:anim>
                                  </p:childTnLst>
                                </p:cTn>
                              </p:par>
                              <p:par>
                                <p:cTn id="43" presetID="17" presetClass="entr" presetSubtype="8"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3000" fill="hold"/>
                                        <p:tgtEl>
                                          <p:spTgt spid="16"/>
                                        </p:tgtEl>
                                        <p:attrNameLst>
                                          <p:attrName>ppt_x</p:attrName>
                                        </p:attrNameLst>
                                      </p:cBhvr>
                                      <p:tavLst>
                                        <p:tav tm="0">
                                          <p:val>
                                            <p:strVal val="#ppt_x-#ppt_w/2"/>
                                          </p:val>
                                        </p:tav>
                                        <p:tav tm="100000">
                                          <p:val>
                                            <p:strVal val="#ppt_x"/>
                                          </p:val>
                                        </p:tav>
                                      </p:tavLst>
                                    </p:anim>
                                    <p:anim calcmode="lin" valueType="num">
                                      <p:cBhvr>
                                        <p:cTn id="46" dur="3000" fill="hold"/>
                                        <p:tgtEl>
                                          <p:spTgt spid="16"/>
                                        </p:tgtEl>
                                        <p:attrNameLst>
                                          <p:attrName>ppt_y</p:attrName>
                                        </p:attrNameLst>
                                      </p:cBhvr>
                                      <p:tavLst>
                                        <p:tav tm="0">
                                          <p:val>
                                            <p:strVal val="#ppt_y"/>
                                          </p:val>
                                        </p:tav>
                                        <p:tav tm="100000">
                                          <p:val>
                                            <p:strVal val="#ppt_y"/>
                                          </p:val>
                                        </p:tav>
                                      </p:tavLst>
                                    </p:anim>
                                    <p:anim calcmode="lin" valueType="num">
                                      <p:cBhvr>
                                        <p:cTn id="47" dur="3000" fill="hold"/>
                                        <p:tgtEl>
                                          <p:spTgt spid="16"/>
                                        </p:tgtEl>
                                        <p:attrNameLst>
                                          <p:attrName>ppt_w</p:attrName>
                                        </p:attrNameLst>
                                      </p:cBhvr>
                                      <p:tavLst>
                                        <p:tav tm="0">
                                          <p:val>
                                            <p:fltVal val="0"/>
                                          </p:val>
                                        </p:tav>
                                        <p:tav tm="100000">
                                          <p:val>
                                            <p:strVal val="#ppt_w"/>
                                          </p:val>
                                        </p:tav>
                                      </p:tavLst>
                                    </p:anim>
                                    <p:anim calcmode="lin" valueType="num">
                                      <p:cBhvr>
                                        <p:cTn id="48" dur="3000" fill="hold"/>
                                        <p:tgtEl>
                                          <p:spTgt spid="16"/>
                                        </p:tgtEl>
                                        <p:attrNameLst>
                                          <p:attrName>ppt_h</p:attrName>
                                        </p:attrNameLst>
                                      </p:cBhvr>
                                      <p:tavLst>
                                        <p:tav tm="0">
                                          <p:val>
                                            <p:strVal val="#ppt_h"/>
                                          </p:val>
                                        </p:tav>
                                        <p:tav tm="100000">
                                          <p:val>
                                            <p:strVal val="#ppt_h"/>
                                          </p:val>
                                        </p:tav>
                                      </p:tavLst>
                                    </p:anim>
                                  </p:childTnLst>
                                </p:cTn>
                              </p:par>
                              <p:par>
                                <p:cTn id="49" presetID="17" presetClass="entr" presetSubtype="2"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3000" fill="hold"/>
                                        <p:tgtEl>
                                          <p:spTgt spid="5"/>
                                        </p:tgtEl>
                                        <p:attrNameLst>
                                          <p:attrName>ppt_x</p:attrName>
                                        </p:attrNameLst>
                                      </p:cBhvr>
                                      <p:tavLst>
                                        <p:tav tm="0">
                                          <p:val>
                                            <p:strVal val="#ppt_x+#ppt_w/2"/>
                                          </p:val>
                                        </p:tav>
                                        <p:tav tm="100000">
                                          <p:val>
                                            <p:strVal val="#ppt_x"/>
                                          </p:val>
                                        </p:tav>
                                      </p:tavLst>
                                    </p:anim>
                                    <p:anim calcmode="lin" valueType="num">
                                      <p:cBhvr>
                                        <p:cTn id="52" dur="3000" fill="hold"/>
                                        <p:tgtEl>
                                          <p:spTgt spid="5"/>
                                        </p:tgtEl>
                                        <p:attrNameLst>
                                          <p:attrName>ppt_y</p:attrName>
                                        </p:attrNameLst>
                                      </p:cBhvr>
                                      <p:tavLst>
                                        <p:tav tm="0">
                                          <p:val>
                                            <p:strVal val="#ppt_y"/>
                                          </p:val>
                                        </p:tav>
                                        <p:tav tm="100000">
                                          <p:val>
                                            <p:strVal val="#ppt_y"/>
                                          </p:val>
                                        </p:tav>
                                      </p:tavLst>
                                    </p:anim>
                                    <p:anim calcmode="lin" valueType="num">
                                      <p:cBhvr>
                                        <p:cTn id="53" dur="3000" fill="hold"/>
                                        <p:tgtEl>
                                          <p:spTgt spid="5"/>
                                        </p:tgtEl>
                                        <p:attrNameLst>
                                          <p:attrName>ppt_w</p:attrName>
                                        </p:attrNameLst>
                                      </p:cBhvr>
                                      <p:tavLst>
                                        <p:tav tm="0">
                                          <p:val>
                                            <p:fltVal val="0"/>
                                          </p:val>
                                        </p:tav>
                                        <p:tav tm="100000">
                                          <p:val>
                                            <p:strVal val="#ppt_w"/>
                                          </p:val>
                                        </p:tav>
                                      </p:tavLst>
                                    </p:anim>
                                    <p:anim calcmode="lin" valueType="num">
                                      <p:cBhvr>
                                        <p:cTn id="54" dur="3000" fill="hold"/>
                                        <p:tgtEl>
                                          <p:spTgt spid="5"/>
                                        </p:tgtEl>
                                        <p:attrNameLst>
                                          <p:attrName>ppt_h</p:attrName>
                                        </p:attrNameLst>
                                      </p:cBhvr>
                                      <p:tavLst>
                                        <p:tav tm="0">
                                          <p:val>
                                            <p:strVal val="#ppt_h"/>
                                          </p:val>
                                        </p:tav>
                                        <p:tav tm="100000">
                                          <p:val>
                                            <p:strVal val="#ppt_h"/>
                                          </p:val>
                                        </p:tav>
                                      </p:tavLst>
                                    </p:anim>
                                  </p:childTnLst>
                                </p:cTn>
                              </p:par>
                              <p:par>
                                <p:cTn id="55" presetID="17" presetClass="entr" presetSubtype="2"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3000" fill="hold"/>
                                        <p:tgtEl>
                                          <p:spTgt spid="7"/>
                                        </p:tgtEl>
                                        <p:attrNameLst>
                                          <p:attrName>ppt_x</p:attrName>
                                        </p:attrNameLst>
                                      </p:cBhvr>
                                      <p:tavLst>
                                        <p:tav tm="0">
                                          <p:val>
                                            <p:strVal val="#ppt_x+#ppt_w/2"/>
                                          </p:val>
                                        </p:tav>
                                        <p:tav tm="100000">
                                          <p:val>
                                            <p:strVal val="#ppt_x"/>
                                          </p:val>
                                        </p:tav>
                                      </p:tavLst>
                                    </p:anim>
                                    <p:anim calcmode="lin" valueType="num">
                                      <p:cBhvr>
                                        <p:cTn id="58" dur="3000" fill="hold"/>
                                        <p:tgtEl>
                                          <p:spTgt spid="7"/>
                                        </p:tgtEl>
                                        <p:attrNameLst>
                                          <p:attrName>ppt_y</p:attrName>
                                        </p:attrNameLst>
                                      </p:cBhvr>
                                      <p:tavLst>
                                        <p:tav tm="0">
                                          <p:val>
                                            <p:strVal val="#ppt_y"/>
                                          </p:val>
                                        </p:tav>
                                        <p:tav tm="100000">
                                          <p:val>
                                            <p:strVal val="#ppt_y"/>
                                          </p:val>
                                        </p:tav>
                                      </p:tavLst>
                                    </p:anim>
                                    <p:anim calcmode="lin" valueType="num">
                                      <p:cBhvr>
                                        <p:cTn id="59" dur="3000" fill="hold"/>
                                        <p:tgtEl>
                                          <p:spTgt spid="7"/>
                                        </p:tgtEl>
                                        <p:attrNameLst>
                                          <p:attrName>ppt_w</p:attrName>
                                        </p:attrNameLst>
                                      </p:cBhvr>
                                      <p:tavLst>
                                        <p:tav tm="0">
                                          <p:val>
                                            <p:fltVal val="0"/>
                                          </p:val>
                                        </p:tav>
                                        <p:tav tm="100000">
                                          <p:val>
                                            <p:strVal val="#ppt_w"/>
                                          </p:val>
                                        </p:tav>
                                      </p:tavLst>
                                    </p:anim>
                                    <p:anim calcmode="lin" valueType="num">
                                      <p:cBhvr>
                                        <p:cTn id="60" dur="3000" fill="hold"/>
                                        <p:tgtEl>
                                          <p:spTgt spid="7"/>
                                        </p:tgtEl>
                                        <p:attrNameLst>
                                          <p:attrName>ppt_h</p:attrName>
                                        </p:attrNameLst>
                                      </p:cBhvr>
                                      <p:tavLst>
                                        <p:tav tm="0">
                                          <p:val>
                                            <p:strVal val="#ppt_h"/>
                                          </p:val>
                                        </p:tav>
                                        <p:tav tm="100000">
                                          <p:val>
                                            <p:strVal val="#ppt_h"/>
                                          </p:val>
                                        </p:tav>
                                      </p:tavLst>
                                    </p:anim>
                                  </p:childTnLst>
                                </p:cTn>
                              </p:par>
                              <p:par>
                                <p:cTn id="61" presetID="17" presetClass="entr" presetSubtype="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ppt_x</p:attrName>
                                        </p:attrNameLst>
                                      </p:cBhvr>
                                      <p:tavLst>
                                        <p:tav tm="0">
                                          <p:val>
                                            <p:strVal val="#ppt_x+#ppt_w/2"/>
                                          </p:val>
                                        </p:tav>
                                        <p:tav tm="100000">
                                          <p:val>
                                            <p:strVal val="#ppt_x"/>
                                          </p:val>
                                        </p:tav>
                                      </p:tavLst>
                                    </p:anim>
                                    <p:anim calcmode="lin" valueType="num">
                                      <p:cBhvr>
                                        <p:cTn id="64" dur="3000" fill="hold"/>
                                        <p:tgtEl>
                                          <p:spTgt spid="9"/>
                                        </p:tgtEl>
                                        <p:attrNameLst>
                                          <p:attrName>ppt_y</p:attrName>
                                        </p:attrNameLst>
                                      </p:cBhvr>
                                      <p:tavLst>
                                        <p:tav tm="0">
                                          <p:val>
                                            <p:strVal val="#ppt_y"/>
                                          </p:val>
                                        </p:tav>
                                        <p:tav tm="100000">
                                          <p:val>
                                            <p:strVal val="#ppt_y"/>
                                          </p:val>
                                        </p:tav>
                                      </p:tavLst>
                                    </p:anim>
                                    <p:anim calcmode="lin" valueType="num">
                                      <p:cBhvr>
                                        <p:cTn id="65" dur="3000" fill="hold"/>
                                        <p:tgtEl>
                                          <p:spTgt spid="9"/>
                                        </p:tgtEl>
                                        <p:attrNameLst>
                                          <p:attrName>ppt_w</p:attrName>
                                        </p:attrNameLst>
                                      </p:cBhvr>
                                      <p:tavLst>
                                        <p:tav tm="0">
                                          <p:val>
                                            <p:fltVal val="0"/>
                                          </p:val>
                                        </p:tav>
                                        <p:tav tm="100000">
                                          <p:val>
                                            <p:strVal val="#ppt_w"/>
                                          </p:val>
                                        </p:tav>
                                      </p:tavLst>
                                    </p:anim>
                                    <p:anim calcmode="lin" valueType="num">
                                      <p:cBhvr>
                                        <p:cTn id="66" dur="3000" fill="hold"/>
                                        <p:tgtEl>
                                          <p:spTgt spid="9"/>
                                        </p:tgtEl>
                                        <p:attrNameLst>
                                          <p:attrName>ppt_h</p:attrName>
                                        </p:attrNameLst>
                                      </p:cBhvr>
                                      <p:tavLst>
                                        <p:tav tm="0">
                                          <p:val>
                                            <p:strVal val="#ppt_h"/>
                                          </p:val>
                                        </p:tav>
                                        <p:tav tm="100000">
                                          <p:val>
                                            <p:strVal val="#ppt_h"/>
                                          </p:val>
                                        </p:tav>
                                      </p:tavLst>
                                    </p:anim>
                                  </p:childTnLst>
                                </p:cTn>
                              </p:par>
                              <p:par>
                                <p:cTn id="67" presetID="17" presetClass="entr" presetSubtype="2"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3000" fill="hold"/>
                                        <p:tgtEl>
                                          <p:spTgt spid="11"/>
                                        </p:tgtEl>
                                        <p:attrNameLst>
                                          <p:attrName>ppt_x</p:attrName>
                                        </p:attrNameLst>
                                      </p:cBhvr>
                                      <p:tavLst>
                                        <p:tav tm="0">
                                          <p:val>
                                            <p:strVal val="#ppt_x+#ppt_w/2"/>
                                          </p:val>
                                        </p:tav>
                                        <p:tav tm="100000">
                                          <p:val>
                                            <p:strVal val="#ppt_x"/>
                                          </p:val>
                                        </p:tav>
                                      </p:tavLst>
                                    </p:anim>
                                    <p:anim calcmode="lin" valueType="num">
                                      <p:cBhvr>
                                        <p:cTn id="70" dur="3000" fill="hold"/>
                                        <p:tgtEl>
                                          <p:spTgt spid="11"/>
                                        </p:tgtEl>
                                        <p:attrNameLst>
                                          <p:attrName>ppt_y</p:attrName>
                                        </p:attrNameLst>
                                      </p:cBhvr>
                                      <p:tavLst>
                                        <p:tav tm="0">
                                          <p:val>
                                            <p:strVal val="#ppt_y"/>
                                          </p:val>
                                        </p:tav>
                                        <p:tav tm="100000">
                                          <p:val>
                                            <p:strVal val="#ppt_y"/>
                                          </p:val>
                                        </p:tav>
                                      </p:tavLst>
                                    </p:anim>
                                    <p:anim calcmode="lin" valueType="num">
                                      <p:cBhvr>
                                        <p:cTn id="71" dur="3000" fill="hold"/>
                                        <p:tgtEl>
                                          <p:spTgt spid="11"/>
                                        </p:tgtEl>
                                        <p:attrNameLst>
                                          <p:attrName>ppt_w</p:attrName>
                                        </p:attrNameLst>
                                      </p:cBhvr>
                                      <p:tavLst>
                                        <p:tav tm="0">
                                          <p:val>
                                            <p:fltVal val="0"/>
                                          </p:val>
                                        </p:tav>
                                        <p:tav tm="100000">
                                          <p:val>
                                            <p:strVal val="#ppt_w"/>
                                          </p:val>
                                        </p:tav>
                                      </p:tavLst>
                                    </p:anim>
                                    <p:anim calcmode="lin" valueType="num">
                                      <p:cBhvr>
                                        <p:cTn id="72" dur="3000" fill="hold"/>
                                        <p:tgtEl>
                                          <p:spTgt spid="11"/>
                                        </p:tgtEl>
                                        <p:attrNameLst>
                                          <p:attrName>ppt_h</p:attrName>
                                        </p:attrNameLst>
                                      </p:cBhvr>
                                      <p:tavLst>
                                        <p:tav tm="0">
                                          <p:val>
                                            <p:strVal val="#ppt_h"/>
                                          </p:val>
                                        </p:tav>
                                        <p:tav tm="100000">
                                          <p:val>
                                            <p:strVal val="#ppt_h"/>
                                          </p:val>
                                        </p:tav>
                                      </p:tavLst>
                                    </p:anim>
                                  </p:childTnLst>
                                </p:cTn>
                              </p:par>
                              <p:par>
                                <p:cTn id="73" presetID="17" presetClass="entr" presetSubtype="2"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3000" fill="hold"/>
                                        <p:tgtEl>
                                          <p:spTgt spid="13"/>
                                        </p:tgtEl>
                                        <p:attrNameLst>
                                          <p:attrName>ppt_x</p:attrName>
                                        </p:attrNameLst>
                                      </p:cBhvr>
                                      <p:tavLst>
                                        <p:tav tm="0">
                                          <p:val>
                                            <p:strVal val="#ppt_x+#ppt_w/2"/>
                                          </p:val>
                                        </p:tav>
                                        <p:tav tm="100000">
                                          <p:val>
                                            <p:strVal val="#ppt_x"/>
                                          </p:val>
                                        </p:tav>
                                      </p:tavLst>
                                    </p:anim>
                                    <p:anim calcmode="lin" valueType="num">
                                      <p:cBhvr>
                                        <p:cTn id="76" dur="3000" fill="hold"/>
                                        <p:tgtEl>
                                          <p:spTgt spid="13"/>
                                        </p:tgtEl>
                                        <p:attrNameLst>
                                          <p:attrName>ppt_y</p:attrName>
                                        </p:attrNameLst>
                                      </p:cBhvr>
                                      <p:tavLst>
                                        <p:tav tm="0">
                                          <p:val>
                                            <p:strVal val="#ppt_y"/>
                                          </p:val>
                                        </p:tav>
                                        <p:tav tm="100000">
                                          <p:val>
                                            <p:strVal val="#ppt_y"/>
                                          </p:val>
                                        </p:tav>
                                      </p:tavLst>
                                    </p:anim>
                                    <p:anim calcmode="lin" valueType="num">
                                      <p:cBhvr>
                                        <p:cTn id="77" dur="3000" fill="hold"/>
                                        <p:tgtEl>
                                          <p:spTgt spid="13"/>
                                        </p:tgtEl>
                                        <p:attrNameLst>
                                          <p:attrName>ppt_w</p:attrName>
                                        </p:attrNameLst>
                                      </p:cBhvr>
                                      <p:tavLst>
                                        <p:tav tm="0">
                                          <p:val>
                                            <p:fltVal val="0"/>
                                          </p:val>
                                        </p:tav>
                                        <p:tav tm="100000">
                                          <p:val>
                                            <p:strVal val="#ppt_w"/>
                                          </p:val>
                                        </p:tav>
                                      </p:tavLst>
                                    </p:anim>
                                    <p:anim calcmode="lin" valueType="num">
                                      <p:cBhvr>
                                        <p:cTn id="78" dur="3000" fill="hold"/>
                                        <p:tgtEl>
                                          <p:spTgt spid="13"/>
                                        </p:tgtEl>
                                        <p:attrNameLst>
                                          <p:attrName>ppt_h</p:attrName>
                                        </p:attrNameLst>
                                      </p:cBhvr>
                                      <p:tavLst>
                                        <p:tav tm="0">
                                          <p:val>
                                            <p:strVal val="#ppt_h"/>
                                          </p:val>
                                        </p:tav>
                                        <p:tav tm="100000">
                                          <p:val>
                                            <p:strVal val="#ppt_h"/>
                                          </p:val>
                                        </p:tav>
                                      </p:tavLst>
                                    </p:anim>
                                  </p:childTnLst>
                                </p:cTn>
                              </p:par>
                              <p:par>
                                <p:cTn id="79" presetID="17" presetClass="entr" presetSubtype="2"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3000" fill="hold"/>
                                        <p:tgtEl>
                                          <p:spTgt spid="15"/>
                                        </p:tgtEl>
                                        <p:attrNameLst>
                                          <p:attrName>ppt_x</p:attrName>
                                        </p:attrNameLst>
                                      </p:cBhvr>
                                      <p:tavLst>
                                        <p:tav tm="0">
                                          <p:val>
                                            <p:strVal val="#ppt_x+#ppt_w/2"/>
                                          </p:val>
                                        </p:tav>
                                        <p:tav tm="100000">
                                          <p:val>
                                            <p:strVal val="#ppt_x"/>
                                          </p:val>
                                        </p:tav>
                                      </p:tavLst>
                                    </p:anim>
                                    <p:anim calcmode="lin" valueType="num">
                                      <p:cBhvr>
                                        <p:cTn id="82" dur="3000" fill="hold"/>
                                        <p:tgtEl>
                                          <p:spTgt spid="15"/>
                                        </p:tgtEl>
                                        <p:attrNameLst>
                                          <p:attrName>ppt_y</p:attrName>
                                        </p:attrNameLst>
                                      </p:cBhvr>
                                      <p:tavLst>
                                        <p:tav tm="0">
                                          <p:val>
                                            <p:strVal val="#ppt_y"/>
                                          </p:val>
                                        </p:tav>
                                        <p:tav tm="100000">
                                          <p:val>
                                            <p:strVal val="#ppt_y"/>
                                          </p:val>
                                        </p:tav>
                                      </p:tavLst>
                                    </p:anim>
                                    <p:anim calcmode="lin" valueType="num">
                                      <p:cBhvr>
                                        <p:cTn id="83" dur="3000" fill="hold"/>
                                        <p:tgtEl>
                                          <p:spTgt spid="15"/>
                                        </p:tgtEl>
                                        <p:attrNameLst>
                                          <p:attrName>ppt_w</p:attrName>
                                        </p:attrNameLst>
                                      </p:cBhvr>
                                      <p:tavLst>
                                        <p:tav tm="0">
                                          <p:val>
                                            <p:fltVal val="0"/>
                                          </p:val>
                                        </p:tav>
                                        <p:tav tm="100000">
                                          <p:val>
                                            <p:strVal val="#ppt_w"/>
                                          </p:val>
                                        </p:tav>
                                      </p:tavLst>
                                    </p:anim>
                                    <p:anim calcmode="lin" valueType="num">
                                      <p:cBhvr>
                                        <p:cTn id="84" dur="3000" fill="hold"/>
                                        <p:tgtEl>
                                          <p:spTgt spid="15"/>
                                        </p:tgtEl>
                                        <p:attrNameLst>
                                          <p:attrName>ppt_h</p:attrName>
                                        </p:attrNameLst>
                                      </p:cBhvr>
                                      <p:tavLst>
                                        <p:tav tm="0">
                                          <p:val>
                                            <p:strVal val="#ppt_h"/>
                                          </p:val>
                                        </p:tav>
                                        <p:tav tm="100000">
                                          <p:val>
                                            <p:strVal val="#ppt_h"/>
                                          </p:val>
                                        </p:tav>
                                      </p:tavLst>
                                    </p:anim>
                                  </p:childTnLst>
                                </p:cTn>
                              </p:par>
                              <p:par>
                                <p:cTn id="85" presetID="17" presetClass="entr" presetSubtype="2"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3000" fill="hold"/>
                                        <p:tgtEl>
                                          <p:spTgt spid="17"/>
                                        </p:tgtEl>
                                        <p:attrNameLst>
                                          <p:attrName>ppt_x</p:attrName>
                                        </p:attrNameLst>
                                      </p:cBhvr>
                                      <p:tavLst>
                                        <p:tav tm="0">
                                          <p:val>
                                            <p:strVal val="#ppt_x+#ppt_w/2"/>
                                          </p:val>
                                        </p:tav>
                                        <p:tav tm="100000">
                                          <p:val>
                                            <p:strVal val="#ppt_x"/>
                                          </p:val>
                                        </p:tav>
                                      </p:tavLst>
                                    </p:anim>
                                    <p:anim calcmode="lin" valueType="num">
                                      <p:cBhvr>
                                        <p:cTn id="88" dur="3000" fill="hold"/>
                                        <p:tgtEl>
                                          <p:spTgt spid="17"/>
                                        </p:tgtEl>
                                        <p:attrNameLst>
                                          <p:attrName>ppt_y</p:attrName>
                                        </p:attrNameLst>
                                      </p:cBhvr>
                                      <p:tavLst>
                                        <p:tav tm="0">
                                          <p:val>
                                            <p:strVal val="#ppt_y"/>
                                          </p:val>
                                        </p:tav>
                                        <p:tav tm="100000">
                                          <p:val>
                                            <p:strVal val="#ppt_y"/>
                                          </p:val>
                                        </p:tav>
                                      </p:tavLst>
                                    </p:anim>
                                    <p:anim calcmode="lin" valueType="num">
                                      <p:cBhvr>
                                        <p:cTn id="89" dur="3000" fill="hold"/>
                                        <p:tgtEl>
                                          <p:spTgt spid="17"/>
                                        </p:tgtEl>
                                        <p:attrNameLst>
                                          <p:attrName>ppt_w</p:attrName>
                                        </p:attrNameLst>
                                      </p:cBhvr>
                                      <p:tavLst>
                                        <p:tav tm="0">
                                          <p:val>
                                            <p:fltVal val="0"/>
                                          </p:val>
                                        </p:tav>
                                        <p:tav tm="100000">
                                          <p:val>
                                            <p:strVal val="#ppt_w"/>
                                          </p:val>
                                        </p:tav>
                                      </p:tavLst>
                                    </p:anim>
                                    <p:anim calcmode="lin" valueType="num">
                                      <p:cBhvr>
                                        <p:cTn id="90" dur="3000" fill="hold"/>
                                        <p:tgtEl>
                                          <p:spTgt spid="17"/>
                                        </p:tgtEl>
                                        <p:attrNameLst>
                                          <p:attrName>ppt_h</p:attrName>
                                        </p:attrNameLst>
                                      </p:cBhvr>
                                      <p:tavLst>
                                        <p:tav tm="0">
                                          <p:val>
                                            <p:strVal val="#ppt_h"/>
                                          </p:val>
                                        </p:tav>
                                        <p:tav tm="100000">
                                          <p:val>
                                            <p:strVal val="#ppt_h"/>
                                          </p:val>
                                        </p:tav>
                                      </p:tavLst>
                                    </p:anim>
                                  </p:childTnLst>
                                </p:cTn>
                              </p:par>
                              <p:par>
                                <p:cTn id="91" presetID="8" presetClass="entr" presetSubtype="16"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diamond(in)">
                                      <p:cBhvr>
                                        <p:cTn id="93" dur="3000"/>
                                        <p:tgtEl>
                                          <p:spTgt spid="4"/>
                                        </p:tgtEl>
                                      </p:cBhvr>
                                    </p:animEffect>
                                  </p:childTnLst>
                                </p:cTn>
                              </p:par>
                              <p:par>
                                <p:cTn id="94" presetID="8" presetClass="entr" presetSubtype="16" fill="hold" grpId="1"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diamond(in)">
                                      <p:cBhvr>
                                        <p:cTn id="96" dur="3000"/>
                                        <p:tgtEl>
                                          <p:spTgt spid="5"/>
                                        </p:tgtEl>
                                      </p:cBhvr>
                                    </p:animEffect>
                                  </p:childTnLst>
                                </p:cTn>
                              </p:par>
                              <p:par>
                                <p:cTn id="97" presetID="8" presetClass="entr" presetSubtype="16"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diamond(in)">
                                      <p:cBhvr>
                                        <p:cTn id="99" dur="3000"/>
                                        <p:tgtEl>
                                          <p:spTgt spid="6"/>
                                        </p:tgtEl>
                                      </p:cBhvr>
                                    </p:animEffect>
                                  </p:childTnLst>
                                </p:cTn>
                              </p:par>
                              <p:par>
                                <p:cTn id="100" presetID="8" presetClass="entr" presetSubtype="16"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diamond(in)">
                                      <p:cBhvr>
                                        <p:cTn id="102" dur="3000"/>
                                        <p:tgtEl>
                                          <p:spTgt spid="7"/>
                                        </p:tgtEl>
                                      </p:cBhvr>
                                    </p:animEffect>
                                  </p:childTnLst>
                                </p:cTn>
                              </p:par>
                              <p:par>
                                <p:cTn id="103" presetID="8" presetClass="entr" presetSubtype="16"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diamond(in)">
                                      <p:cBhvr>
                                        <p:cTn id="105" dur="3000"/>
                                        <p:tgtEl>
                                          <p:spTgt spid="8"/>
                                        </p:tgtEl>
                                      </p:cBhvr>
                                    </p:animEffect>
                                  </p:childTnLst>
                                </p:cTn>
                              </p:par>
                              <p:par>
                                <p:cTn id="106" presetID="8" presetClass="entr" presetSubtype="16" fill="hold" grpId="1"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diamond(in)">
                                      <p:cBhvr>
                                        <p:cTn id="108" dur="3000"/>
                                        <p:tgtEl>
                                          <p:spTgt spid="9"/>
                                        </p:tgtEl>
                                      </p:cBhvr>
                                    </p:animEffect>
                                  </p:childTnLst>
                                </p:cTn>
                              </p:par>
                              <p:par>
                                <p:cTn id="109" presetID="8" presetClass="entr" presetSubtype="16"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diamond(in)">
                                      <p:cBhvr>
                                        <p:cTn id="111" dur="3000"/>
                                        <p:tgtEl>
                                          <p:spTgt spid="10"/>
                                        </p:tgtEl>
                                      </p:cBhvr>
                                    </p:animEffect>
                                  </p:childTnLst>
                                </p:cTn>
                              </p:par>
                              <p:par>
                                <p:cTn id="112" presetID="8" presetClass="entr" presetSubtype="16"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diamond(in)">
                                      <p:cBhvr>
                                        <p:cTn id="114" dur="3000"/>
                                        <p:tgtEl>
                                          <p:spTgt spid="11"/>
                                        </p:tgtEl>
                                      </p:cBhvr>
                                    </p:animEffect>
                                  </p:childTnLst>
                                </p:cTn>
                              </p:par>
                              <p:par>
                                <p:cTn id="115" presetID="8" presetClass="entr" presetSubtype="16"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diamond(in)">
                                      <p:cBhvr>
                                        <p:cTn id="117" dur="3000"/>
                                        <p:tgtEl>
                                          <p:spTgt spid="12"/>
                                        </p:tgtEl>
                                      </p:cBhvr>
                                    </p:animEffect>
                                  </p:childTnLst>
                                </p:cTn>
                              </p:par>
                              <p:par>
                                <p:cTn id="118" presetID="8" presetClass="entr" presetSubtype="16"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diamond(in)">
                                      <p:cBhvr>
                                        <p:cTn id="120" dur="3000"/>
                                        <p:tgtEl>
                                          <p:spTgt spid="13"/>
                                        </p:tgtEl>
                                      </p:cBhvr>
                                    </p:animEffect>
                                  </p:childTnLst>
                                </p:cTn>
                              </p:par>
                              <p:par>
                                <p:cTn id="121" presetID="8" presetClass="entr" presetSubtype="16"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diamond(in)">
                                      <p:cBhvr>
                                        <p:cTn id="123" dur="3000"/>
                                        <p:tgtEl>
                                          <p:spTgt spid="14"/>
                                        </p:tgtEl>
                                      </p:cBhvr>
                                    </p:animEffect>
                                  </p:childTnLst>
                                </p:cTn>
                              </p:par>
                              <p:par>
                                <p:cTn id="124" presetID="8" presetClass="entr" presetSubtype="16"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diamond(in)">
                                      <p:cBhvr>
                                        <p:cTn id="126" dur="3000"/>
                                        <p:tgtEl>
                                          <p:spTgt spid="15"/>
                                        </p:tgtEl>
                                      </p:cBhvr>
                                    </p:animEffect>
                                  </p:childTnLst>
                                </p:cTn>
                              </p:par>
                              <p:par>
                                <p:cTn id="127" presetID="8" presetClass="entr" presetSubtype="16"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diamond(in)">
                                      <p:cBhvr>
                                        <p:cTn id="129" dur="3000"/>
                                        <p:tgtEl>
                                          <p:spTgt spid="16"/>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diamond(in)">
                                      <p:cBhvr>
                                        <p:cTn id="132" dur="3000"/>
                                        <p:tgtEl>
                                          <p:spTgt spid="17"/>
                                        </p:tgtEl>
                                      </p:cBhvr>
                                    </p:animEffect>
                                  </p:childTnLst>
                                </p:cTn>
                              </p:par>
                            </p:childTnLst>
                          </p:cTn>
                        </p:par>
                        <p:par>
                          <p:cTn id="133" fill="hold">
                            <p:stCondLst>
                              <p:cond delay="3000"/>
                            </p:stCondLst>
                            <p:childTnLst>
                              <p:par>
                                <p:cTn id="134" presetID="2" presetClass="exit" presetSubtype="2" fill="hold" grpId="2" nodeType="afterEffect">
                                  <p:stCondLst>
                                    <p:cond delay="0"/>
                                  </p:stCondLst>
                                  <p:childTnLst>
                                    <p:anim calcmode="lin" valueType="num">
                                      <p:cBhvr additive="base">
                                        <p:cTn id="135" dur="3000"/>
                                        <p:tgtEl>
                                          <p:spTgt spid="4"/>
                                        </p:tgtEl>
                                        <p:attrNameLst>
                                          <p:attrName>ppt_x</p:attrName>
                                        </p:attrNameLst>
                                      </p:cBhvr>
                                      <p:tavLst>
                                        <p:tav tm="0">
                                          <p:val>
                                            <p:strVal val="ppt_x"/>
                                          </p:val>
                                        </p:tav>
                                        <p:tav tm="100000">
                                          <p:val>
                                            <p:strVal val="1+ppt_w/2"/>
                                          </p:val>
                                        </p:tav>
                                      </p:tavLst>
                                    </p:anim>
                                    <p:anim calcmode="lin" valueType="num">
                                      <p:cBhvr additive="base">
                                        <p:cTn id="136" dur="3000"/>
                                        <p:tgtEl>
                                          <p:spTgt spid="4"/>
                                        </p:tgtEl>
                                        <p:attrNameLst>
                                          <p:attrName>ppt_y</p:attrName>
                                        </p:attrNameLst>
                                      </p:cBhvr>
                                      <p:tavLst>
                                        <p:tav tm="0">
                                          <p:val>
                                            <p:strVal val="ppt_y"/>
                                          </p:val>
                                        </p:tav>
                                        <p:tav tm="100000">
                                          <p:val>
                                            <p:strVal val="ppt_y"/>
                                          </p:val>
                                        </p:tav>
                                      </p:tavLst>
                                    </p:anim>
                                    <p:set>
                                      <p:cBhvr>
                                        <p:cTn id="137" dur="1" fill="hold">
                                          <p:stCondLst>
                                            <p:cond delay="2999"/>
                                          </p:stCondLst>
                                        </p:cTn>
                                        <p:tgtEl>
                                          <p:spTgt spid="4"/>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grpId="2"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1+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1+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1+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1+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2" fill="hold" grpId="2"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2"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0-ppt_w/2"/>
                                          </p:val>
                                        </p:tav>
                                      </p:tavLst>
                                    </p:anim>
                                    <p:anim calcmode="lin" valueType="num">
                                      <p:cBhvr additive="base">
                                        <p:cTn id="164" dur="3000"/>
                                        <p:tgtEl>
                                          <p:spTgt spid="5"/>
                                        </p:tgtEl>
                                        <p:attrNameLst>
                                          <p:attrName>ppt_y</p:attrName>
                                        </p:attrNameLst>
                                      </p:cBhvr>
                                      <p:tavLst>
                                        <p:tav tm="0">
                                          <p:val>
                                            <p:strVal val="ppt_y"/>
                                          </p:val>
                                        </p:tav>
                                        <p:tav tm="100000">
                                          <p:val>
                                            <p:strVal val="ppt_y"/>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ppt_y"/>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8" fill="hold" grpId="2" nodeType="withEffect">
                                  <p:stCondLst>
                                    <p:cond delay="0"/>
                                  </p:stCondLst>
                                  <p:childTnLst>
                                    <p:anim calcmode="lin" valueType="num">
                                      <p:cBhvr additive="base">
                                        <p:cTn id="171" dur="3000"/>
                                        <p:tgtEl>
                                          <p:spTgt spid="9"/>
                                        </p:tgtEl>
                                        <p:attrNameLst>
                                          <p:attrName>ppt_x</p:attrName>
                                        </p:attrNameLst>
                                      </p:cBhvr>
                                      <p:tavLst>
                                        <p:tav tm="0">
                                          <p:val>
                                            <p:strVal val="ppt_x"/>
                                          </p:val>
                                        </p:tav>
                                        <p:tav tm="100000">
                                          <p:val>
                                            <p:strVal val="0-ppt_w/2"/>
                                          </p:val>
                                        </p:tav>
                                      </p:tavLst>
                                    </p:anim>
                                    <p:anim calcmode="lin" valueType="num">
                                      <p:cBhvr additive="base">
                                        <p:cTn id="172" dur="3000"/>
                                        <p:tgtEl>
                                          <p:spTgt spid="9"/>
                                        </p:tgtEl>
                                        <p:attrNameLst>
                                          <p:attrName>ppt_y</p:attrName>
                                        </p:attrNameLst>
                                      </p:cBhvr>
                                      <p:tavLst>
                                        <p:tav tm="0">
                                          <p:val>
                                            <p:strVal val="ppt_y"/>
                                          </p:val>
                                        </p:tav>
                                        <p:tav tm="100000">
                                          <p:val>
                                            <p:strVal val="ppt_y"/>
                                          </p:val>
                                        </p:tav>
                                      </p:tavLst>
                                    </p:anim>
                                    <p:set>
                                      <p:cBhvr>
                                        <p:cTn id="173" dur="1" fill="hold">
                                          <p:stCondLst>
                                            <p:cond delay="2999"/>
                                          </p:stCondLst>
                                        </p:cTn>
                                        <p:tgtEl>
                                          <p:spTgt spid="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3000"/>
                                        <p:tgtEl>
                                          <p:spTgt spid="11"/>
                                        </p:tgtEl>
                                        <p:attrNameLst>
                                          <p:attrName>ppt_x</p:attrName>
                                        </p:attrNameLst>
                                      </p:cBhvr>
                                      <p:tavLst>
                                        <p:tav tm="0">
                                          <p:val>
                                            <p:strVal val="ppt_x"/>
                                          </p:val>
                                        </p:tav>
                                        <p:tav tm="100000">
                                          <p:val>
                                            <p:strVal val="0-ppt_w/2"/>
                                          </p:val>
                                        </p:tav>
                                      </p:tavLst>
                                    </p:anim>
                                    <p:anim calcmode="lin" valueType="num">
                                      <p:cBhvr additive="base">
                                        <p:cTn id="176" dur="3000"/>
                                        <p:tgtEl>
                                          <p:spTgt spid="11"/>
                                        </p:tgtEl>
                                        <p:attrNameLst>
                                          <p:attrName>ppt_y</p:attrName>
                                        </p:attrNameLst>
                                      </p:cBhvr>
                                      <p:tavLst>
                                        <p:tav tm="0">
                                          <p:val>
                                            <p:strVal val="ppt_y"/>
                                          </p:val>
                                        </p:tav>
                                        <p:tav tm="100000">
                                          <p:val>
                                            <p:strVal val="ppt_y"/>
                                          </p:val>
                                        </p:tav>
                                      </p:tavLst>
                                    </p:anim>
                                    <p:set>
                                      <p:cBhvr>
                                        <p:cTn id="177" dur="1" fill="hold">
                                          <p:stCondLst>
                                            <p:cond delay="2999"/>
                                          </p:stCondLst>
                                        </p:cTn>
                                        <p:tgtEl>
                                          <p:spTgt spid="11"/>
                                        </p:tgtEl>
                                        <p:attrNameLst>
                                          <p:attrName>style.visibility</p:attrName>
                                        </p:attrNameLst>
                                      </p:cBhvr>
                                      <p:to>
                                        <p:strVal val="hidden"/>
                                      </p:to>
                                    </p:set>
                                  </p:childTnLst>
                                </p:cTn>
                              </p:par>
                              <p:par>
                                <p:cTn id="178" presetID="2" presetClass="exit" presetSubtype="8" fill="hold" grpId="2" nodeType="withEffect">
                                  <p:stCondLst>
                                    <p:cond delay="0"/>
                                  </p:stCondLst>
                                  <p:childTnLst>
                                    <p:anim calcmode="lin" valueType="num">
                                      <p:cBhvr additive="base">
                                        <p:cTn id="179" dur="3000"/>
                                        <p:tgtEl>
                                          <p:spTgt spid="13"/>
                                        </p:tgtEl>
                                        <p:attrNameLst>
                                          <p:attrName>ppt_x</p:attrName>
                                        </p:attrNameLst>
                                      </p:cBhvr>
                                      <p:tavLst>
                                        <p:tav tm="0">
                                          <p:val>
                                            <p:strVal val="ppt_x"/>
                                          </p:val>
                                        </p:tav>
                                        <p:tav tm="100000">
                                          <p:val>
                                            <p:strVal val="0-ppt_w/2"/>
                                          </p:val>
                                        </p:tav>
                                      </p:tavLst>
                                    </p:anim>
                                    <p:anim calcmode="lin" valueType="num">
                                      <p:cBhvr additive="base">
                                        <p:cTn id="180" dur="3000"/>
                                        <p:tgtEl>
                                          <p:spTgt spid="13"/>
                                        </p:tgtEl>
                                        <p:attrNameLst>
                                          <p:attrName>ppt_y</p:attrName>
                                        </p:attrNameLst>
                                      </p:cBhvr>
                                      <p:tavLst>
                                        <p:tav tm="0">
                                          <p:val>
                                            <p:strVal val="ppt_y"/>
                                          </p:val>
                                        </p:tav>
                                        <p:tav tm="100000">
                                          <p:val>
                                            <p:strVal val="ppt_y"/>
                                          </p:val>
                                        </p:tav>
                                      </p:tavLst>
                                    </p:anim>
                                    <p:set>
                                      <p:cBhvr>
                                        <p:cTn id="181" dur="1" fill="hold">
                                          <p:stCondLst>
                                            <p:cond delay="2999"/>
                                          </p:stCondLst>
                                        </p:cTn>
                                        <p:tgtEl>
                                          <p:spTgt spid="13"/>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3000"/>
                                        <p:tgtEl>
                                          <p:spTgt spid="15"/>
                                        </p:tgtEl>
                                        <p:attrNameLst>
                                          <p:attrName>ppt_x</p:attrName>
                                        </p:attrNameLst>
                                      </p:cBhvr>
                                      <p:tavLst>
                                        <p:tav tm="0">
                                          <p:val>
                                            <p:strVal val="ppt_x"/>
                                          </p:val>
                                        </p:tav>
                                        <p:tav tm="100000">
                                          <p:val>
                                            <p:strVal val="0-ppt_w/2"/>
                                          </p:val>
                                        </p:tav>
                                      </p:tavLst>
                                    </p:anim>
                                    <p:anim calcmode="lin" valueType="num">
                                      <p:cBhvr additive="base">
                                        <p:cTn id="184" dur="3000"/>
                                        <p:tgtEl>
                                          <p:spTgt spid="15"/>
                                        </p:tgtEl>
                                        <p:attrNameLst>
                                          <p:attrName>ppt_y</p:attrName>
                                        </p:attrNameLst>
                                      </p:cBhvr>
                                      <p:tavLst>
                                        <p:tav tm="0">
                                          <p:val>
                                            <p:strVal val="ppt_y"/>
                                          </p:val>
                                        </p:tav>
                                        <p:tav tm="100000">
                                          <p:val>
                                            <p:strVal val="ppt_y"/>
                                          </p:val>
                                        </p:tav>
                                      </p:tavLst>
                                    </p:anim>
                                    <p:set>
                                      <p:cBhvr>
                                        <p:cTn id="185" dur="1" fill="hold">
                                          <p:stCondLst>
                                            <p:cond delay="2999"/>
                                          </p:stCondLst>
                                        </p:cTn>
                                        <p:tgtEl>
                                          <p:spTgt spid="15"/>
                                        </p:tgtEl>
                                        <p:attrNameLst>
                                          <p:attrName>style.visibility</p:attrName>
                                        </p:attrNameLst>
                                      </p:cBhvr>
                                      <p:to>
                                        <p:strVal val="hidden"/>
                                      </p:to>
                                    </p:set>
                                  </p:childTnLst>
                                </p:cTn>
                              </p:par>
                              <p:par>
                                <p:cTn id="186" presetID="2" presetClass="exit" presetSubtype="8" fill="hold" grpId="2" nodeType="withEffect">
                                  <p:stCondLst>
                                    <p:cond delay="0"/>
                                  </p:stCondLst>
                                  <p:childTnLst>
                                    <p:anim calcmode="lin" valueType="num">
                                      <p:cBhvr additive="base">
                                        <p:cTn id="187" dur="3000"/>
                                        <p:tgtEl>
                                          <p:spTgt spid="17"/>
                                        </p:tgtEl>
                                        <p:attrNameLst>
                                          <p:attrName>ppt_x</p:attrName>
                                        </p:attrNameLst>
                                      </p:cBhvr>
                                      <p:tavLst>
                                        <p:tav tm="0">
                                          <p:val>
                                            <p:strVal val="ppt_x"/>
                                          </p:val>
                                        </p:tav>
                                        <p:tav tm="100000">
                                          <p:val>
                                            <p:strVal val="0-ppt_w/2"/>
                                          </p:val>
                                        </p:tav>
                                      </p:tavLst>
                                    </p:anim>
                                    <p:anim calcmode="lin" valueType="num">
                                      <p:cBhvr additive="base">
                                        <p:cTn id="188" dur="3000"/>
                                        <p:tgtEl>
                                          <p:spTgt spid="17"/>
                                        </p:tgtEl>
                                        <p:attrNameLst>
                                          <p:attrName>ppt_y</p:attrName>
                                        </p:attrNameLst>
                                      </p:cBhvr>
                                      <p:tavLst>
                                        <p:tav tm="0">
                                          <p:val>
                                            <p:strVal val="ppt_y"/>
                                          </p:val>
                                        </p:tav>
                                        <p:tav tm="100000">
                                          <p:val>
                                            <p:strVal val="ppt_y"/>
                                          </p:val>
                                        </p:tav>
                                      </p:tavLst>
                                    </p:anim>
                                    <p:set>
                                      <p:cBhvr>
                                        <p:cTn id="189" dur="1" fill="hold">
                                          <p:stCondLst>
                                            <p:cond delay="2999"/>
                                          </p:stCondLst>
                                        </p:cTn>
                                        <p:tgtEl>
                                          <p:spTgt spid="17"/>
                                        </p:tgtEl>
                                        <p:attrNameLst>
                                          <p:attrName>style.visibility</p:attrName>
                                        </p:attrNameLst>
                                      </p:cBhvr>
                                      <p:to>
                                        <p:strVal val="hidden"/>
                                      </p:to>
                                    </p:set>
                                  </p:childTnLst>
                                </p:cTn>
                              </p:par>
                              <p:par>
                                <p:cTn id="190" presetID="8" presetClass="exit" presetSubtype="32" fill="hold" grpId="3" nodeType="withEffect">
                                  <p:stCondLst>
                                    <p:cond delay="0"/>
                                  </p:stCondLst>
                                  <p:childTnLst>
                                    <p:animEffect transition="out" filter="diamond(out)">
                                      <p:cBhvr>
                                        <p:cTn id="191" dur="3000"/>
                                        <p:tgtEl>
                                          <p:spTgt spid="4"/>
                                        </p:tgtEl>
                                      </p:cBhvr>
                                    </p:animEffect>
                                    <p:set>
                                      <p:cBhvr>
                                        <p:cTn id="192" dur="1" fill="hold">
                                          <p:stCondLst>
                                            <p:cond delay="2999"/>
                                          </p:stCondLst>
                                        </p:cTn>
                                        <p:tgtEl>
                                          <p:spTgt spid="4"/>
                                        </p:tgtEl>
                                        <p:attrNameLst>
                                          <p:attrName>style.visibility</p:attrName>
                                        </p:attrNameLst>
                                      </p:cBhvr>
                                      <p:to>
                                        <p:strVal val="hidden"/>
                                      </p:to>
                                    </p:set>
                                  </p:childTnLst>
                                </p:cTn>
                              </p:par>
                              <p:par>
                                <p:cTn id="193" presetID="8" presetClass="exit" presetSubtype="32" fill="hold" grpId="3" nodeType="withEffect">
                                  <p:stCondLst>
                                    <p:cond delay="0"/>
                                  </p:stCondLst>
                                  <p:childTnLst>
                                    <p:animEffect transition="out" filter="diamond(out)">
                                      <p:cBhvr>
                                        <p:cTn id="194" dur="3000"/>
                                        <p:tgtEl>
                                          <p:spTgt spid="6"/>
                                        </p:tgtEl>
                                      </p:cBhvr>
                                    </p:animEffect>
                                    <p:set>
                                      <p:cBhvr>
                                        <p:cTn id="195" dur="1" fill="hold">
                                          <p:stCondLst>
                                            <p:cond delay="2999"/>
                                          </p:stCondLst>
                                        </p:cTn>
                                        <p:tgtEl>
                                          <p:spTgt spid="6"/>
                                        </p:tgtEl>
                                        <p:attrNameLst>
                                          <p:attrName>style.visibility</p:attrName>
                                        </p:attrNameLst>
                                      </p:cBhvr>
                                      <p:to>
                                        <p:strVal val="hidden"/>
                                      </p:to>
                                    </p:set>
                                  </p:childTnLst>
                                </p:cTn>
                              </p:par>
                              <p:par>
                                <p:cTn id="196" presetID="8" presetClass="exit" presetSubtype="32" fill="hold" grpId="3" nodeType="withEffect">
                                  <p:stCondLst>
                                    <p:cond delay="0"/>
                                  </p:stCondLst>
                                  <p:childTnLst>
                                    <p:animEffect transition="out" filter="diamond(out)">
                                      <p:cBhvr>
                                        <p:cTn id="197" dur="3000"/>
                                        <p:tgtEl>
                                          <p:spTgt spid="8"/>
                                        </p:tgtEl>
                                      </p:cBhvr>
                                    </p:animEffect>
                                    <p:set>
                                      <p:cBhvr>
                                        <p:cTn id="198" dur="1" fill="hold">
                                          <p:stCondLst>
                                            <p:cond delay="2999"/>
                                          </p:stCondLst>
                                        </p:cTn>
                                        <p:tgtEl>
                                          <p:spTgt spid="8"/>
                                        </p:tgtEl>
                                        <p:attrNameLst>
                                          <p:attrName>style.visibility</p:attrName>
                                        </p:attrNameLst>
                                      </p:cBhvr>
                                      <p:to>
                                        <p:strVal val="hidden"/>
                                      </p:to>
                                    </p:set>
                                  </p:childTnLst>
                                </p:cTn>
                              </p:par>
                              <p:par>
                                <p:cTn id="199" presetID="8" presetClass="exit" presetSubtype="32" fill="hold" grpId="3" nodeType="withEffect">
                                  <p:stCondLst>
                                    <p:cond delay="0"/>
                                  </p:stCondLst>
                                  <p:childTnLst>
                                    <p:animEffect transition="out" filter="diamond(out)">
                                      <p:cBhvr>
                                        <p:cTn id="200" dur="3000"/>
                                        <p:tgtEl>
                                          <p:spTgt spid="10"/>
                                        </p:tgtEl>
                                      </p:cBhvr>
                                    </p:animEffect>
                                    <p:set>
                                      <p:cBhvr>
                                        <p:cTn id="201" dur="1" fill="hold">
                                          <p:stCondLst>
                                            <p:cond delay="2999"/>
                                          </p:stCondLst>
                                        </p:cTn>
                                        <p:tgtEl>
                                          <p:spTgt spid="10"/>
                                        </p:tgtEl>
                                        <p:attrNameLst>
                                          <p:attrName>style.visibility</p:attrName>
                                        </p:attrNameLst>
                                      </p:cBhvr>
                                      <p:to>
                                        <p:strVal val="hidden"/>
                                      </p:to>
                                    </p:set>
                                  </p:childTnLst>
                                </p:cTn>
                              </p:par>
                              <p:par>
                                <p:cTn id="202" presetID="8" presetClass="exit" presetSubtype="32" fill="hold" grpId="3" nodeType="withEffect">
                                  <p:stCondLst>
                                    <p:cond delay="0"/>
                                  </p:stCondLst>
                                  <p:childTnLst>
                                    <p:animEffect transition="out" filter="diamond(out)">
                                      <p:cBhvr>
                                        <p:cTn id="203" dur="3000"/>
                                        <p:tgtEl>
                                          <p:spTgt spid="12"/>
                                        </p:tgtEl>
                                      </p:cBhvr>
                                    </p:animEffect>
                                    <p:set>
                                      <p:cBhvr>
                                        <p:cTn id="204" dur="1" fill="hold">
                                          <p:stCondLst>
                                            <p:cond delay="2999"/>
                                          </p:stCondLst>
                                        </p:cTn>
                                        <p:tgtEl>
                                          <p:spTgt spid="12"/>
                                        </p:tgtEl>
                                        <p:attrNameLst>
                                          <p:attrName>style.visibility</p:attrName>
                                        </p:attrNameLst>
                                      </p:cBhvr>
                                      <p:to>
                                        <p:strVal val="hidden"/>
                                      </p:to>
                                    </p:set>
                                  </p:childTnLst>
                                </p:cTn>
                              </p:par>
                              <p:par>
                                <p:cTn id="205" presetID="8" presetClass="exit" presetSubtype="32" fill="hold" grpId="3" nodeType="withEffect">
                                  <p:stCondLst>
                                    <p:cond delay="0"/>
                                  </p:stCondLst>
                                  <p:childTnLst>
                                    <p:animEffect transition="out" filter="diamond(out)">
                                      <p:cBhvr>
                                        <p:cTn id="206" dur="3000"/>
                                        <p:tgtEl>
                                          <p:spTgt spid="14"/>
                                        </p:tgtEl>
                                      </p:cBhvr>
                                    </p:animEffect>
                                    <p:set>
                                      <p:cBhvr>
                                        <p:cTn id="207" dur="1" fill="hold">
                                          <p:stCondLst>
                                            <p:cond delay="2999"/>
                                          </p:stCondLst>
                                        </p:cTn>
                                        <p:tgtEl>
                                          <p:spTgt spid="14"/>
                                        </p:tgtEl>
                                        <p:attrNameLst>
                                          <p:attrName>style.visibility</p:attrName>
                                        </p:attrNameLst>
                                      </p:cBhvr>
                                      <p:to>
                                        <p:strVal val="hidden"/>
                                      </p:to>
                                    </p:set>
                                  </p:childTnLst>
                                </p:cTn>
                              </p:par>
                              <p:par>
                                <p:cTn id="208" presetID="8" presetClass="exit" presetSubtype="32" fill="hold" grpId="3" nodeType="withEffect">
                                  <p:stCondLst>
                                    <p:cond delay="0"/>
                                  </p:stCondLst>
                                  <p:childTnLst>
                                    <p:animEffect transition="out" filter="diamond(out)">
                                      <p:cBhvr>
                                        <p:cTn id="209" dur="3000"/>
                                        <p:tgtEl>
                                          <p:spTgt spid="16"/>
                                        </p:tgtEl>
                                      </p:cBhvr>
                                    </p:animEffect>
                                    <p:set>
                                      <p:cBhvr>
                                        <p:cTn id="210" dur="1" fill="hold">
                                          <p:stCondLst>
                                            <p:cond delay="2999"/>
                                          </p:stCondLst>
                                        </p:cTn>
                                        <p:tgtEl>
                                          <p:spTgt spid="16"/>
                                        </p:tgtEl>
                                        <p:attrNameLst>
                                          <p:attrName>style.visibility</p:attrName>
                                        </p:attrNameLst>
                                      </p:cBhvr>
                                      <p:to>
                                        <p:strVal val="hidden"/>
                                      </p:to>
                                    </p:set>
                                  </p:childTnLst>
                                </p:cTn>
                              </p:par>
                              <p:par>
                                <p:cTn id="211" presetID="8" presetClass="exit" presetSubtype="32" fill="hold" grpId="3" nodeType="withEffect">
                                  <p:stCondLst>
                                    <p:cond delay="0"/>
                                  </p:stCondLst>
                                  <p:childTnLst>
                                    <p:animEffect transition="out" filter="diamond(out)">
                                      <p:cBhvr>
                                        <p:cTn id="212" dur="3000"/>
                                        <p:tgtEl>
                                          <p:spTgt spid="5"/>
                                        </p:tgtEl>
                                      </p:cBhvr>
                                    </p:animEffect>
                                    <p:set>
                                      <p:cBhvr>
                                        <p:cTn id="213" dur="1" fill="hold">
                                          <p:stCondLst>
                                            <p:cond delay="2999"/>
                                          </p:stCondLst>
                                        </p:cTn>
                                        <p:tgtEl>
                                          <p:spTgt spid="5"/>
                                        </p:tgtEl>
                                        <p:attrNameLst>
                                          <p:attrName>style.visibility</p:attrName>
                                        </p:attrNameLst>
                                      </p:cBhvr>
                                      <p:to>
                                        <p:strVal val="hidden"/>
                                      </p:to>
                                    </p:set>
                                  </p:childTnLst>
                                </p:cTn>
                              </p:par>
                              <p:par>
                                <p:cTn id="214" presetID="8" presetClass="exit" presetSubtype="32" fill="hold" grpId="3" nodeType="withEffect">
                                  <p:stCondLst>
                                    <p:cond delay="0"/>
                                  </p:stCondLst>
                                  <p:childTnLst>
                                    <p:animEffect transition="out" filter="diamond(out)">
                                      <p:cBhvr>
                                        <p:cTn id="215" dur="3000"/>
                                        <p:tgtEl>
                                          <p:spTgt spid="7"/>
                                        </p:tgtEl>
                                      </p:cBhvr>
                                    </p:animEffect>
                                    <p:set>
                                      <p:cBhvr>
                                        <p:cTn id="216" dur="1" fill="hold">
                                          <p:stCondLst>
                                            <p:cond delay="2999"/>
                                          </p:stCondLst>
                                        </p:cTn>
                                        <p:tgtEl>
                                          <p:spTgt spid="7"/>
                                        </p:tgtEl>
                                        <p:attrNameLst>
                                          <p:attrName>style.visibility</p:attrName>
                                        </p:attrNameLst>
                                      </p:cBhvr>
                                      <p:to>
                                        <p:strVal val="hidden"/>
                                      </p:to>
                                    </p:set>
                                  </p:childTnLst>
                                </p:cTn>
                              </p:par>
                              <p:par>
                                <p:cTn id="217" presetID="8" presetClass="exit" presetSubtype="32" fill="hold" grpId="3" nodeType="withEffect">
                                  <p:stCondLst>
                                    <p:cond delay="0"/>
                                  </p:stCondLst>
                                  <p:childTnLst>
                                    <p:animEffect transition="out" filter="diamond(out)">
                                      <p:cBhvr>
                                        <p:cTn id="218" dur="3000"/>
                                        <p:tgtEl>
                                          <p:spTgt spid="9"/>
                                        </p:tgtEl>
                                      </p:cBhvr>
                                    </p:animEffect>
                                    <p:set>
                                      <p:cBhvr>
                                        <p:cTn id="219" dur="1" fill="hold">
                                          <p:stCondLst>
                                            <p:cond delay="2999"/>
                                          </p:stCondLst>
                                        </p:cTn>
                                        <p:tgtEl>
                                          <p:spTgt spid="9"/>
                                        </p:tgtEl>
                                        <p:attrNameLst>
                                          <p:attrName>style.visibility</p:attrName>
                                        </p:attrNameLst>
                                      </p:cBhvr>
                                      <p:to>
                                        <p:strVal val="hidden"/>
                                      </p:to>
                                    </p:set>
                                  </p:childTnLst>
                                </p:cTn>
                              </p:par>
                              <p:par>
                                <p:cTn id="220" presetID="8" presetClass="exit" presetSubtype="32" fill="hold" grpId="3" nodeType="withEffect">
                                  <p:stCondLst>
                                    <p:cond delay="0"/>
                                  </p:stCondLst>
                                  <p:childTnLst>
                                    <p:animEffect transition="out" filter="diamond(out)">
                                      <p:cBhvr>
                                        <p:cTn id="221" dur="3000"/>
                                        <p:tgtEl>
                                          <p:spTgt spid="11"/>
                                        </p:tgtEl>
                                      </p:cBhvr>
                                    </p:animEffect>
                                    <p:set>
                                      <p:cBhvr>
                                        <p:cTn id="222" dur="1" fill="hold">
                                          <p:stCondLst>
                                            <p:cond delay="2999"/>
                                          </p:stCondLst>
                                        </p:cTn>
                                        <p:tgtEl>
                                          <p:spTgt spid="11"/>
                                        </p:tgtEl>
                                        <p:attrNameLst>
                                          <p:attrName>style.visibility</p:attrName>
                                        </p:attrNameLst>
                                      </p:cBhvr>
                                      <p:to>
                                        <p:strVal val="hidden"/>
                                      </p:to>
                                    </p:set>
                                  </p:childTnLst>
                                </p:cTn>
                              </p:par>
                              <p:par>
                                <p:cTn id="223" presetID="8" presetClass="exit" presetSubtype="32" fill="hold" grpId="3" nodeType="withEffect">
                                  <p:stCondLst>
                                    <p:cond delay="0"/>
                                  </p:stCondLst>
                                  <p:childTnLst>
                                    <p:animEffect transition="out" filter="diamond(out)">
                                      <p:cBhvr>
                                        <p:cTn id="224" dur="3000"/>
                                        <p:tgtEl>
                                          <p:spTgt spid="13"/>
                                        </p:tgtEl>
                                      </p:cBhvr>
                                    </p:animEffect>
                                    <p:set>
                                      <p:cBhvr>
                                        <p:cTn id="225" dur="1" fill="hold">
                                          <p:stCondLst>
                                            <p:cond delay="2999"/>
                                          </p:stCondLst>
                                        </p:cTn>
                                        <p:tgtEl>
                                          <p:spTgt spid="13"/>
                                        </p:tgtEl>
                                        <p:attrNameLst>
                                          <p:attrName>style.visibility</p:attrName>
                                        </p:attrNameLst>
                                      </p:cBhvr>
                                      <p:to>
                                        <p:strVal val="hidden"/>
                                      </p:to>
                                    </p:set>
                                  </p:childTnLst>
                                </p:cTn>
                              </p:par>
                              <p:par>
                                <p:cTn id="226" presetID="8" presetClass="exit" presetSubtype="32" fill="hold" grpId="3" nodeType="withEffect">
                                  <p:stCondLst>
                                    <p:cond delay="0"/>
                                  </p:stCondLst>
                                  <p:childTnLst>
                                    <p:animEffect transition="out" filter="diamond(out)">
                                      <p:cBhvr>
                                        <p:cTn id="227" dur="3000"/>
                                        <p:tgtEl>
                                          <p:spTgt spid="15"/>
                                        </p:tgtEl>
                                      </p:cBhvr>
                                    </p:animEffect>
                                    <p:set>
                                      <p:cBhvr>
                                        <p:cTn id="228" dur="1" fill="hold">
                                          <p:stCondLst>
                                            <p:cond delay="2999"/>
                                          </p:stCondLst>
                                        </p:cTn>
                                        <p:tgtEl>
                                          <p:spTgt spid="15"/>
                                        </p:tgtEl>
                                        <p:attrNameLst>
                                          <p:attrName>style.visibility</p:attrName>
                                        </p:attrNameLst>
                                      </p:cBhvr>
                                      <p:to>
                                        <p:strVal val="hidden"/>
                                      </p:to>
                                    </p:set>
                                  </p:childTnLst>
                                </p:cTn>
                              </p:par>
                              <p:par>
                                <p:cTn id="229" presetID="8" presetClass="exit" presetSubtype="32" fill="hold" grpId="3" nodeType="withEffect">
                                  <p:stCondLst>
                                    <p:cond delay="0"/>
                                  </p:stCondLst>
                                  <p:childTnLst>
                                    <p:animEffect transition="out" filter="diamond(out)">
                                      <p:cBhvr>
                                        <p:cTn id="230" dur="3000"/>
                                        <p:tgtEl>
                                          <p:spTgt spid="17"/>
                                        </p:tgtEl>
                                      </p:cBhvr>
                                    </p:animEffect>
                                    <p:set>
                                      <p:cBhvr>
                                        <p:cTn id="231" dur="1" fill="hold">
                                          <p:stCondLst>
                                            <p:cond delay="2999"/>
                                          </p:stCondLst>
                                        </p:cTn>
                                        <p:tgtEl>
                                          <p:spTgt spid="17"/>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ppt_w</p:attrName>
                                        </p:attrNameLst>
                                      </p:cBhvr>
                                      <p:tavLst>
                                        <p:tav tm="0">
                                          <p:val>
                                            <p:fltVal val="0"/>
                                          </p:val>
                                        </p:tav>
                                        <p:tav tm="100000">
                                          <p:val>
                                            <p:strVal val="#ppt_w"/>
                                          </p:val>
                                        </p:tav>
                                      </p:tavLst>
                                    </p:anim>
                                    <p:anim calcmode="lin" valueType="num">
                                      <p:cBhvr>
                                        <p:cTn id="23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1857356" y="1071552"/>
            <a:ext cx="4500594" cy="1846659"/>
          </a:xfrm>
          <a:prstGeom prst="rect">
            <a:avLst/>
          </a:prstGeom>
          <a:noFill/>
        </p:spPr>
        <p:txBody>
          <a:bodyPr wrap="square" rtlCol="0">
            <a:spAutoFit/>
          </a:bodyPr>
          <a:lstStyle/>
          <a:p>
            <a:pPr algn="ctr"/>
            <a:r>
              <a:rPr lang="es-PE" dirty="0" smtClean="0"/>
              <a:t> </a:t>
            </a:r>
            <a:r>
              <a:rPr lang="es-PE" sz="1600" dirty="0" smtClean="0"/>
              <a:t>¡Qué lindo se pone el jardín cuando está llegando la primavera! Todas las flores se visten de fiesta con sus mejores colores engalanando a esta hermosa estación. Se escucha el cantar de los pájaros que planean en bandada por los cielos. Las mariposas revolotean con sus danzas alrededor de las flores. Nosotros nos sentimos renacer con los primeros rayos tibios de sol. </a:t>
            </a:r>
          </a:p>
          <a:p>
            <a:pPr algn="ctr"/>
            <a:r>
              <a:rPr lang="es-PE" sz="1600" dirty="0" smtClean="0"/>
              <a:t>Toda la creación retoña y cambia de color</a:t>
            </a:r>
            <a:endParaRPr lang="es-PE" sz="1600" dirty="0"/>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12000">
              <a:schemeClr val="tx2">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88351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4286260" y="285740"/>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blipFill>
            <a:blip r:embed="rId4"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blipFill>
            <a:blip r:embed="rId4"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blipFill>
            <a:blip r:embed="rId4"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blipFill>
            <a:blip r:embed="rId3"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blipFill>
            <a:blip r:embed="rId4" cstate="print">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42908" y="-142894"/>
            <a:ext cx="9501254" cy="5715040"/>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ppt_x"/>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ppt_x"/>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ppt_x"/>
                                          </p:val>
                                        </p:tav>
                                        <p:tav tm="100000">
                                          <p:val>
                                            <p:strVal val="#ppt_x"/>
                                          </p:val>
                                        </p:tav>
                                      </p:tavLst>
                                    </p:anim>
                                    <p:anim calcmode="lin" valueType="num">
                                      <p:cBhvr additive="base">
                                        <p:cTn id="58" dur="20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ppt_x"/>
                                          </p:val>
                                        </p:tav>
                                        <p:tav tm="100000">
                                          <p:val>
                                            <p:strVal val="#ppt_x"/>
                                          </p:val>
                                        </p:tav>
                                      </p:tavLst>
                                    </p:anim>
                                    <p:anim calcmode="lin" valueType="num">
                                      <p:cBhvr additive="base">
                                        <p:cTn id="62" dur="2000" fill="hold"/>
                                        <p:tgtEl>
                                          <p:spTgt spid="2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ppt_x"/>
                                          </p:val>
                                        </p:tav>
                                        <p:tav tm="100000">
                                          <p:val>
                                            <p:strVal val="#ppt_x"/>
                                          </p:val>
                                        </p:tav>
                                      </p:tavLst>
                                    </p:anim>
                                    <p:anim calcmode="lin" valueType="num">
                                      <p:cBhvr additive="base">
                                        <p:cTn id="66" dur="2000" fill="hold"/>
                                        <p:tgtEl>
                                          <p:spTgt spid="2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ppt_x"/>
                                          </p:val>
                                        </p:tav>
                                        <p:tav tm="100000">
                                          <p:val>
                                            <p:strVal val="#ppt_x"/>
                                          </p:val>
                                        </p:tav>
                                      </p:tavLst>
                                    </p:anim>
                                    <p:anim calcmode="lin" valueType="num">
                                      <p:cBhvr additive="base">
                                        <p:cTn id="70" dur="2000" fill="hold"/>
                                        <p:tgtEl>
                                          <p:spTgt spid="22"/>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2"/>
                                        </p:tgtEl>
                                        <p:attrNameLst>
                                          <p:attrName>r</p:attrName>
                                        </p:attrNameLst>
                                      </p:cBhvr>
                                    </p:animRot>
                                  </p:childTnLst>
                                </p:cTn>
                              </p:par>
                              <p:par>
                                <p:cTn id="10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4" dur="2000" fill="hold"/>
                                        <p:tgtEl>
                                          <p:spTgt spid="5"/>
                                        </p:tgtEl>
                                        <p:attrNameLst>
                                          <p:attrName>ppt_x</p:attrName>
                                          <p:attrName>ppt_y</p:attrName>
                                        </p:attrNameLst>
                                      </p:cBhvr>
                                    </p:animMotion>
                                  </p:childTnLst>
                                </p:cTn>
                              </p:par>
                              <p:par>
                                <p:cTn id="10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6" dur="2000" spd="-100000" fill="hold"/>
                                        <p:tgtEl>
                                          <p:spTgt spid="7"/>
                                        </p:tgtEl>
                                        <p:attrNameLst>
                                          <p:attrName>ppt_x</p:attrName>
                                          <p:attrName>ppt_y</p:attrName>
                                        </p:attrNameLst>
                                      </p:cBhvr>
                                    </p:animMotion>
                                  </p:childTnLst>
                                </p:cTn>
                              </p:par>
                              <p:par>
                                <p:cTn id="10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8" dur="2000" fill="hold"/>
                                        <p:tgtEl>
                                          <p:spTgt spid="9"/>
                                        </p:tgtEl>
                                        <p:attrNameLst>
                                          <p:attrName>ppt_x</p:attrName>
                                          <p:attrName>ppt_y</p:attrName>
                                        </p:attrNameLst>
                                      </p:cBhvr>
                                    </p:animMotion>
                                  </p:childTnLst>
                                </p:cTn>
                              </p:par>
                              <p:par>
                                <p:cTn id="10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0" dur="2000" spd="-100000" fill="hold"/>
                                        <p:tgtEl>
                                          <p:spTgt spid="11"/>
                                        </p:tgtEl>
                                        <p:attrNameLst>
                                          <p:attrName>ppt_x</p:attrName>
                                          <p:attrName>ppt_y</p:attrName>
                                        </p:attrNameLst>
                                      </p:cBhvr>
                                    </p:animMotion>
                                  </p:childTnLst>
                                </p:cTn>
                              </p:par>
                              <p:par>
                                <p:cTn id="11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2" dur="2000" spd="-100000" fill="hold"/>
                                        <p:tgtEl>
                                          <p:spTgt spid="14"/>
                                        </p:tgtEl>
                                        <p:attrNameLst>
                                          <p:attrName>ppt_x</p:attrName>
                                          <p:attrName>ppt_y</p:attrName>
                                        </p:attrNameLst>
                                      </p:cBhvr>
                                    </p:animMotion>
                                  </p:childTnLst>
                                </p:cTn>
                              </p:par>
                              <p:par>
                                <p:cTn id="11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4" dur="2000" fill="hold"/>
                                        <p:tgtEl>
                                          <p:spTgt spid="15"/>
                                        </p:tgtEl>
                                        <p:attrNameLst>
                                          <p:attrName>ppt_x</p:attrName>
                                          <p:attrName>ppt_y</p:attrName>
                                        </p:attrNameLst>
                                      </p:cBhvr>
                                    </p:animMotion>
                                  </p:childTnLst>
                                </p:cTn>
                              </p:par>
                              <p:par>
                                <p:cTn id="11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6" dur="2000" spd="-100000" fill="hold"/>
                                        <p:tgtEl>
                                          <p:spTgt spid="16"/>
                                        </p:tgtEl>
                                        <p:attrNameLst>
                                          <p:attrName>ppt_x</p:attrName>
                                          <p:attrName>ppt_y</p:attrName>
                                        </p:attrNameLst>
                                      </p:cBhvr>
                                    </p:animMotion>
                                  </p:childTnLst>
                                </p:cTn>
                              </p:par>
                              <p:par>
                                <p:cTn id="11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8" dur="2000" fill="hold"/>
                                        <p:tgtEl>
                                          <p:spTgt spid="17"/>
                                        </p:tgtEl>
                                        <p:attrNameLst>
                                          <p:attrName>ppt_x</p:attrName>
                                          <p:attrName>ppt_y</p:attrName>
                                        </p:attrNameLst>
                                      </p:cBhvr>
                                    </p:animMotion>
                                  </p:childTnLst>
                                </p:cTn>
                              </p:par>
                              <p:par>
                                <p:cTn id="11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0" dur="2000" fill="hold"/>
                                        <p:tgtEl>
                                          <p:spTgt spid="4"/>
                                        </p:tgtEl>
                                        <p:attrNameLst>
                                          <p:attrName>ppt_x</p:attrName>
                                          <p:attrName>ppt_y</p:attrName>
                                        </p:attrNameLst>
                                      </p:cBhvr>
                                    </p:animMotion>
                                  </p:childTnLst>
                                </p:cTn>
                              </p:par>
                              <p:par>
                                <p:cTn id="12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2" dur="2000" spd="-100000" fill="hold"/>
                                        <p:tgtEl>
                                          <p:spTgt spid="6"/>
                                        </p:tgtEl>
                                        <p:attrNameLst>
                                          <p:attrName>ppt_x</p:attrName>
                                          <p:attrName>ppt_y</p:attrName>
                                        </p:attrNameLst>
                                      </p:cBhvr>
                                    </p:animMotion>
                                  </p:childTnLst>
                                </p:cTn>
                              </p:par>
                              <p:par>
                                <p:cTn id="12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4" dur="2000" fill="hold"/>
                                        <p:tgtEl>
                                          <p:spTgt spid="8"/>
                                        </p:tgtEl>
                                        <p:attrNameLst>
                                          <p:attrName>ppt_x</p:attrName>
                                          <p:attrName>ppt_y</p:attrName>
                                        </p:attrNameLst>
                                      </p:cBhvr>
                                    </p:animMotion>
                                  </p:childTnLst>
                                </p:cTn>
                              </p:par>
                              <p:par>
                                <p:cTn id="12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6" dur="2000" spd="-100000" fill="hold"/>
                                        <p:tgtEl>
                                          <p:spTgt spid="10"/>
                                        </p:tgtEl>
                                        <p:attrNameLst>
                                          <p:attrName>ppt_x</p:attrName>
                                          <p:attrName>ppt_y</p:attrName>
                                        </p:attrNameLst>
                                      </p:cBhvr>
                                    </p:animMotion>
                                  </p:childTnLst>
                                </p:cTn>
                              </p:par>
                              <p:par>
                                <p:cTn id="12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8" dur="2000" spd="-100000" fill="hold"/>
                                        <p:tgtEl>
                                          <p:spTgt spid="19"/>
                                        </p:tgtEl>
                                        <p:attrNameLst>
                                          <p:attrName>ppt_x</p:attrName>
                                          <p:attrName>ppt_y</p:attrName>
                                        </p:attrNameLst>
                                      </p:cBhvr>
                                    </p:animMotion>
                                  </p:childTnLst>
                                </p:cTn>
                              </p:par>
                              <p:par>
                                <p:cTn id="12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0" dur="2000" fill="hold"/>
                                        <p:tgtEl>
                                          <p:spTgt spid="20"/>
                                        </p:tgtEl>
                                        <p:attrNameLst>
                                          <p:attrName>ppt_x</p:attrName>
                                          <p:attrName>ppt_y</p:attrName>
                                        </p:attrNameLst>
                                      </p:cBhvr>
                                    </p:animMotion>
                                  </p:childTnLst>
                                </p:cTn>
                              </p:par>
                              <p:par>
                                <p:cTn id="13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2" dur="2000" spd="-100000" fill="hold"/>
                                        <p:tgtEl>
                                          <p:spTgt spid="21"/>
                                        </p:tgtEl>
                                        <p:attrNameLst>
                                          <p:attrName>ppt_x</p:attrName>
                                          <p:attrName>ppt_y</p:attrName>
                                        </p:attrNameLst>
                                      </p:cBhvr>
                                    </p:animMotion>
                                  </p:childTnLst>
                                </p:cTn>
                              </p:par>
                              <p:par>
                                <p:cTn id="13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4" dur="2000" fill="hold"/>
                                        <p:tgtEl>
                                          <p:spTgt spid="22"/>
                                        </p:tgtEl>
                                        <p:attrNameLst>
                                          <p:attrName>ppt_x</p:attrName>
                                          <p:attrName>ppt_y</p:attrName>
                                        </p:attrNameLst>
                                      </p:cBhvr>
                                    </p:animMotion>
                                  </p:childTnLst>
                                </p:cTn>
                              </p:par>
                            </p:childTnLst>
                          </p:cTn>
                        </p:par>
                        <p:par>
                          <p:cTn id="135" fill="hold">
                            <p:stCondLst>
                              <p:cond delay="2000"/>
                            </p:stCondLst>
                            <p:childTnLst>
                              <p:par>
                                <p:cTn id="136" presetID="2" presetClass="exit" presetSubtype="2" fill="hold" grpId="3" nodeType="after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ppt_y"/>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ppt_y"/>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ppt_y"/>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ppt_y"/>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ppt_y"/>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ppt_y"/>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0-ppt_w/2"/>
                                          </p:val>
                                        </p:tav>
                                      </p:tavLst>
                                    </p:anim>
                                    <p:anim calcmode="lin" valueType="num">
                                      <p:cBhvr additive="base">
                                        <p:cTn id="174" dur="2000"/>
                                        <p:tgtEl>
                                          <p:spTgt spid="6"/>
                                        </p:tgtEl>
                                        <p:attrNameLst>
                                          <p:attrName>ppt_y</p:attrName>
                                        </p:attrNameLst>
                                      </p:cBhvr>
                                      <p:tavLst>
                                        <p:tav tm="0">
                                          <p:val>
                                            <p:strVal val="ppt_y"/>
                                          </p:val>
                                        </p:tav>
                                        <p:tav tm="100000">
                                          <p:val>
                                            <p:strVal val="ppt_y"/>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8" fill="hold" grpId="3"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ppt_y"/>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8"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0-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0-ppt_w/2"/>
                                          </p:val>
                                        </p:tav>
                                      </p:tavLst>
                                    </p:anim>
                                    <p:anim calcmode="lin" valueType="num">
                                      <p:cBhvr additive="base">
                                        <p:cTn id="190" dur="2000"/>
                                        <p:tgtEl>
                                          <p:spTgt spid="20"/>
                                        </p:tgtEl>
                                        <p:attrNameLst>
                                          <p:attrName>ppt_y</p:attrName>
                                        </p:attrNameLst>
                                      </p:cBhvr>
                                      <p:tavLst>
                                        <p:tav tm="0">
                                          <p:val>
                                            <p:strVal val="ppt_y"/>
                                          </p:val>
                                        </p:tav>
                                        <p:tav tm="100000">
                                          <p:val>
                                            <p:strVal val="ppt_y"/>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ppt_y"/>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0-ppt_w/2"/>
                                          </p:val>
                                        </p:tav>
                                      </p:tavLst>
                                    </p:anim>
                                    <p:anim calcmode="lin" valueType="num">
                                      <p:cBhvr additive="base">
                                        <p:cTn id="198" dur="2000"/>
                                        <p:tgtEl>
                                          <p:spTgt spid="22"/>
                                        </p:tgtEl>
                                        <p:attrNameLst>
                                          <p:attrName>ppt_y</p:attrName>
                                        </p:attrNameLst>
                                      </p:cBhvr>
                                      <p:tavLst>
                                        <p:tav tm="0">
                                          <p:val>
                                            <p:strVal val="ppt_y"/>
                                          </p:val>
                                        </p:tav>
                                        <p:tav tm="100000">
                                          <p:val>
                                            <p:strVal val="ppt_y"/>
                                          </p:val>
                                        </p:tav>
                                      </p:tavLst>
                                    </p:anim>
                                    <p:set>
                                      <p:cBhvr>
                                        <p:cTn id="199" dur="1" fill="hold">
                                          <p:stCondLst>
                                            <p:cond delay="1999"/>
                                          </p:stCondLst>
                                        </p:cTn>
                                        <p:tgtEl>
                                          <p:spTgt spid="22"/>
                                        </p:tgtEl>
                                        <p:attrNameLst>
                                          <p:attrName>style.visibility</p:attrName>
                                        </p:attrNameLst>
                                      </p:cBhvr>
                                      <p:to>
                                        <p:strVal val="hidden"/>
                                      </p:to>
                                    </p:set>
                                  </p:childTnLst>
                                </p:cTn>
                              </p:par>
                              <p:par>
                                <p:cTn id="200" presetID="8" presetClass="emph" presetSubtype="0" fill="hold" grpId="4" nodeType="withEffect">
                                  <p:stCondLst>
                                    <p:cond delay="0"/>
                                  </p:stCondLst>
                                  <p:childTnLst>
                                    <p:animRot by="-21600000">
                                      <p:cBhvr>
                                        <p:cTn id="201" dur="2000" fill="hold"/>
                                        <p:tgtEl>
                                          <p:spTgt spid="4"/>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6"/>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10"/>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9"/>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20"/>
                                        </p:tgtEl>
                                        <p:attrNameLst>
                                          <p:attrName>r</p:attrName>
                                        </p:attrNameLst>
                                      </p:cBhvr>
                                    </p:animRot>
                                  </p:childTnLst>
                                </p:cTn>
                              </p:par>
                              <p:par>
                                <p:cTn id="212" presetID="8" presetClass="emph" presetSubtype="0" fill="hold" grpId="4" nodeType="withEffect">
                                  <p:stCondLst>
                                    <p:cond delay="0"/>
                                  </p:stCondLst>
                                  <p:childTnLst>
                                    <p:animRot by="-21600000">
                                      <p:cBhvr>
                                        <p:cTn id="213" dur="2000" fill="hold"/>
                                        <p:tgtEl>
                                          <p:spTgt spid="21"/>
                                        </p:tgtEl>
                                        <p:attrNameLst>
                                          <p:attrName>r</p:attrName>
                                        </p:attrNameLst>
                                      </p:cBhvr>
                                    </p:animRot>
                                  </p:childTnLst>
                                </p:cTn>
                              </p:par>
                              <p:par>
                                <p:cTn id="214" presetID="8" presetClass="emph" presetSubtype="0" fill="hold" grpId="4"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4" nodeType="withEffect">
                                  <p:stCondLst>
                                    <p:cond delay="0"/>
                                  </p:stCondLst>
                                  <p:childTnLst>
                                    <p:animRot by="21600000">
                                      <p:cBhvr>
                                        <p:cTn id="217" dur="2000" fill="hold"/>
                                        <p:tgtEl>
                                          <p:spTgt spid="5"/>
                                        </p:tgtEl>
                                        <p:attrNameLst>
                                          <p:attrName>r</p:attrName>
                                        </p:attrNameLst>
                                      </p:cBhvr>
                                    </p:animRot>
                                  </p:childTnLst>
                                </p:cTn>
                              </p:par>
                              <p:par>
                                <p:cTn id="218" presetID="8" presetClass="emph" presetSubtype="0" fill="hold" grpId="4" nodeType="withEffect">
                                  <p:stCondLst>
                                    <p:cond delay="0"/>
                                  </p:stCondLst>
                                  <p:childTnLst>
                                    <p:animRot by="21600000">
                                      <p:cBhvr>
                                        <p:cTn id="219" dur="2000" fill="hold"/>
                                        <p:tgtEl>
                                          <p:spTgt spid="7"/>
                                        </p:tgtEl>
                                        <p:attrNameLst>
                                          <p:attrName>r</p:attrName>
                                        </p:attrNameLst>
                                      </p:cBhvr>
                                    </p:animRot>
                                  </p:childTnLst>
                                </p:cTn>
                              </p:par>
                              <p:par>
                                <p:cTn id="220" presetID="8" presetClass="emph" presetSubtype="0" fill="hold" grpId="4"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grpId="4" nodeType="withEffect">
                                  <p:stCondLst>
                                    <p:cond delay="0"/>
                                  </p:stCondLst>
                                  <p:childTnLst>
                                    <p:animRot by="21600000">
                                      <p:cBhvr>
                                        <p:cTn id="223" dur="2000" fill="hold"/>
                                        <p:tgtEl>
                                          <p:spTgt spid="11"/>
                                        </p:tgtEl>
                                        <p:attrNameLst>
                                          <p:attrName>r</p:attrName>
                                        </p:attrNameLst>
                                      </p:cBhvr>
                                    </p:animRot>
                                  </p:childTnLst>
                                </p:cTn>
                              </p:par>
                              <p:par>
                                <p:cTn id="224" presetID="8" presetClass="emph" presetSubtype="0" fill="hold" grpId="4" nodeType="withEffect">
                                  <p:stCondLst>
                                    <p:cond delay="0"/>
                                  </p:stCondLst>
                                  <p:childTnLst>
                                    <p:animRot by="21600000">
                                      <p:cBhvr>
                                        <p:cTn id="225" dur="2000" fill="hold"/>
                                        <p:tgtEl>
                                          <p:spTgt spid="14"/>
                                        </p:tgtEl>
                                        <p:attrNameLst>
                                          <p:attrName>r</p:attrName>
                                        </p:attrNameLst>
                                      </p:cBhvr>
                                    </p:animRot>
                                  </p:childTnLst>
                                </p:cTn>
                              </p:par>
                              <p:par>
                                <p:cTn id="226" presetID="8" presetClass="emph" presetSubtype="0" fill="hold" grpId="4"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fill="hold" grpId="4" nodeType="withEffect">
                                  <p:stCondLst>
                                    <p:cond delay="0"/>
                                  </p:stCondLst>
                                  <p:childTnLst>
                                    <p:animRot by="21600000">
                                      <p:cBhvr>
                                        <p:cTn id="229" dur="2000" fill="hold"/>
                                        <p:tgtEl>
                                          <p:spTgt spid="16"/>
                                        </p:tgtEl>
                                        <p:attrNameLst>
                                          <p:attrName>r</p:attrName>
                                        </p:attrNameLst>
                                      </p:cBhvr>
                                    </p:animRot>
                                  </p:childTnLst>
                                </p:cTn>
                              </p:par>
                              <p:par>
                                <p:cTn id="230" presetID="8" presetClass="emph" presetSubtype="0" fill="hold" grpId="4" nodeType="withEffect">
                                  <p:stCondLst>
                                    <p:cond delay="0"/>
                                  </p:stCondLst>
                                  <p:childTnLst>
                                    <p:animRot by="21600000">
                                      <p:cBhvr>
                                        <p:cTn id="231" dur="2000" fill="hold"/>
                                        <p:tgtEl>
                                          <p:spTgt spid="17"/>
                                        </p:tgtEl>
                                        <p:attrNameLst>
                                          <p:attrName>r</p:attrName>
                                        </p:attrNameLst>
                                      </p:cBhvr>
                                    </p:animRo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66FF">
                <a:shade val="67500"/>
                <a:satMod val="115000"/>
              </a:srgbClr>
            </a:gs>
            <a:gs pos="100000">
              <a:srgbClr val="CC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40414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Luna"/>
          <p:cNvSpPr/>
          <p:nvPr/>
        </p:nvSpPr>
        <p:spPr>
          <a:xfrm>
            <a:off x="1571604" y="500042"/>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1571604" y="785794"/>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1571604" y="1071546"/>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1564101" y="1285860"/>
            <a:ext cx="3254772" cy="3136010"/>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571604" y="1612994"/>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1571604" y="1898746"/>
            <a:ext cx="3286148" cy="294193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flipH="1">
            <a:off x="4500561" y="530104"/>
            <a:ext cx="3129418"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flipH="1">
            <a:off x="4571999" y="815856"/>
            <a:ext cx="3071834"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flipH="1">
            <a:off x="4571999" y="1101608"/>
            <a:ext cx="3071836"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flipH="1">
            <a:off x="4571999" y="1316482"/>
            <a:ext cx="3071836" cy="3064566"/>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flipH="1">
            <a:off x="4643438" y="1643056"/>
            <a:ext cx="3014253"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flipH="1">
            <a:off x="4643438" y="1954596"/>
            <a:ext cx="2936738" cy="285748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0-#ppt_w/2"/>
                                          </p:val>
                                        </p:tav>
                                        <p:tav tm="100000">
                                          <p:val>
                                            <p:strVal val="#ppt_x"/>
                                          </p:val>
                                        </p:tav>
                                      </p:tavLst>
                                    </p:anim>
                                    <p:anim calcmode="lin" valueType="num">
                                      <p:cBhvr additive="base">
                                        <p:cTn id="10" dur="2000" fill="hold"/>
                                        <p:tgtEl>
                                          <p:spTgt spid="11"/>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0-#ppt_w/2"/>
                                          </p:val>
                                        </p:tav>
                                        <p:tav tm="100000">
                                          <p:val>
                                            <p:strVal val="#ppt_x"/>
                                          </p:val>
                                        </p:tav>
                                      </p:tavLst>
                                    </p:anim>
                                    <p:anim calcmode="lin" valueType="num">
                                      <p:cBhvr additive="base">
                                        <p:cTn id="14" dur="2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0-#ppt_w/2"/>
                                          </p:val>
                                        </p:tav>
                                        <p:tav tm="100000">
                                          <p:val>
                                            <p:strVal val="#ppt_x"/>
                                          </p:val>
                                        </p:tav>
                                      </p:tavLst>
                                    </p:anim>
                                    <p:anim calcmode="lin" valueType="num">
                                      <p:cBhvr additive="base">
                                        <p:cTn id="18" dur="2000" fill="hold"/>
                                        <p:tgtEl>
                                          <p:spTgt spid="13"/>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2"/>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2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2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2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2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6"/>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1+ppt_w/2"/>
                                          </p:val>
                                        </p:tav>
                                      </p:tavLst>
                                    </p:anim>
                                    <p:anim calcmode="lin" valueType="num">
                                      <p:cBhvr additive="base">
                                        <p:cTn id="90" dur="2000"/>
                                        <p:tgtEl>
                                          <p:spTgt spid="13"/>
                                        </p:tgtEl>
                                        <p:attrNameLst>
                                          <p:attrName>ppt_y</p:attrName>
                                        </p:attrNameLst>
                                      </p:cBhvr>
                                      <p:tavLst>
                                        <p:tav tm="0">
                                          <p:val>
                                            <p:strVal val="ppt_y"/>
                                          </p:val>
                                        </p:tav>
                                        <p:tav tm="100000">
                                          <p:val>
                                            <p:strVal val="ppt_y"/>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ppt_y"/>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1+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ppt_y"/>
                                          </p:val>
                                        </p:tav>
                                      </p:tavLst>
                                    </p:anim>
                                    <p:set>
                                      <p:cBhvr>
                                        <p:cTn id="103" dur="1" fill="hold">
                                          <p:stCondLst>
                                            <p:cond delay="1999"/>
                                          </p:stCondLst>
                                        </p:cTn>
                                        <p:tgtEl>
                                          <p:spTgt spid="1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21"/>
                                        </p:tgtEl>
                                        <p:attrNameLst>
                                          <p:attrName>ppt_x</p:attrName>
                                        </p:attrNameLst>
                                      </p:cBhvr>
                                      <p:tavLst>
                                        <p:tav tm="0">
                                          <p:val>
                                            <p:strVal val="ppt_x"/>
                                          </p:val>
                                        </p:tav>
                                        <p:tav tm="100000">
                                          <p:val>
                                            <p:strVal val="0-ppt_w/2"/>
                                          </p:val>
                                        </p:tav>
                                      </p:tavLst>
                                    </p:anim>
                                    <p:anim calcmode="lin" valueType="num">
                                      <p:cBhvr additive="base">
                                        <p:cTn id="106" dur="2000"/>
                                        <p:tgtEl>
                                          <p:spTgt spid="21"/>
                                        </p:tgtEl>
                                        <p:attrNameLst>
                                          <p:attrName>ppt_y</p:attrName>
                                        </p:attrNameLst>
                                      </p:cBhvr>
                                      <p:tavLst>
                                        <p:tav tm="0">
                                          <p:val>
                                            <p:strVal val="ppt_y"/>
                                          </p:val>
                                        </p:tav>
                                        <p:tav tm="100000">
                                          <p:val>
                                            <p:strVal val="ppt_y"/>
                                          </p:val>
                                        </p:tav>
                                      </p:tavLst>
                                    </p:anim>
                                    <p:set>
                                      <p:cBhvr>
                                        <p:cTn id="107" dur="1" fill="hold">
                                          <p:stCondLst>
                                            <p:cond delay="1999"/>
                                          </p:stCondLst>
                                        </p:cTn>
                                        <p:tgtEl>
                                          <p:spTgt spid="21"/>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22"/>
                                        </p:tgtEl>
                                        <p:attrNameLst>
                                          <p:attrName>ppt_x</p:attrName>
                                        </p:attrNameLst>
                                      </p:cBhvr>
                                      <p:tavLst>
                                        <p:tav tm="0">
                                          <p:val>
                                            <p:strVal val="ppt_x"/>
                                          </p:val>
                                        </p:tav>
                                        <p:tav tm="100000">
                                          <p:val>
                                            <p:strVal val="0-ppt_w/2"/>
                                          </p:val>
                                        </p:tav>
                                      </p:tavLst>
                                    </p:anim>
                                    <p:anim calcmode="lin" valueType="num">
                                      <p:cBhvr additive="base">
                                        <p:cTn id="110" dur="2000"/>
                                        <p:tgtEl>
                                          <p:spTgt spid="22"/>
                                        </p:tgtEl>
                                        <p:attrNameLst>
                                          <p:attrName>ppt_y</p:attrName>
                                        </p:attrNameLst>
                                      </p:cBhvr>
                                      <p:tavLst>
                                        <p:tav tm="0">
                                          <p:val>
                                            <p:strVal val="ppt_y"/>
                                          </p:val>
                                        </p:tav>
                                        <p:tav tm="100000">
                                          <p:val>
                                            <p:strVal val="ppt_y"/>
                                          </p:val>
                                        </p:tav>
                                      </p:tavLst>
                                    </p:anim>
                                    <p:set>
                                      <p:cBhvr>
                                        <p:cTn id="111" dur="1" fill="hold">
                                          <p:stCondLst>
                                            <p:cond delay="1999"/>
                                          </p:stCondLst>
                                        </p:cTn>
                                        <p:tgtEl>
                                          <p:spTgt spid="2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23"/>
                                        </p:tgtEl>
                                        <p:attrNameLst>
                                          <p:attrName>ppt_x</p:attrName>
                                        </p:attrNameLst>
                                      </p:cBhvr>
                                      <p:tavLst>
                                        <p:tav tm="0">
                                          <p:val>
                                            <p:strVal val="ppt_x"/>
                                          </p:val>
                                        </p:tav>
                                        <p:tav tm="100000">
                                          <p:val>
                                            <p:strVal val="0-ppt_w/2"/>
                                          </p:val>
                                        </p:tav>
                                      </p:tavLst>
                                    </p:anim>
                                    <p:anim calcmode="lin" valueType="num">
                                      <p:cBhvr additive="base">
                                        <p:cTn id="114" dur="2000"/>
                                        <p:tgtEl>
                                          <p:spTgt spid="23"/>
                                        </p:tgtEl>
                                        <p:attrNameLst>
                                          <p:attrName>ppt_y</p:attrName>
                                        </p:attrNameLst>
                                      </p:cBhvr>
                                      <p:tavLst>
                                        <p:tav tm="0">
                                          <p:val>
                                            <p:strVal val="ppt_y"/>
                                          </p:val>
                                        </p:tav>
                                        <p:tav tm="100000">
                                          <p:val>
                                            <p:strVal val="ppt_y"/>
                                          </p:val>
                                        </p:tav>
                                      </p:tavLst>
                                    </p:anim>
                                    <p:set>
                                      <p:cBhvr>
                                        <p:cTn id="115" dur="1" fill="hold">
                                          <p:stCondLst>
                                            <p:cond delay="1999"/>
                                          </p:stCondLst>
                                        </p:cTn>
                                        <p:tgtEl>
                                          <p:spTgt spid="23"/>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24"/>
                                        </p:tgtEl>
                                        <p:attrNameLst>
                                          <p:attrName>ppt_x</p:attrName>
                                        </p:attrNameLst>
                                      </p:cBhvr>
                                      <p:tavLst>
                                        <p:tav tm="0">
                                          <p:val>
                                            <p:strVal val="ppt_x"/>
                                          </p:val>
                                        </p:tav>
                                        <p:tav tm="100000">
                                          <p:val>
                                            <p:strVal val="0-ppt_w/2"/>
                                          </p:val>
                                        </p:tav>
                                      </p:tavLst>
                                    </p:anim>
                                    <p:anim calcmode="lin" valueType="num">
                                      <p:cBhvr additive="base">
                                        <p:cTn id="118" dur="2000"/>
                                        <p:tgtEl>
                                          <p:spTgt spid="24"/>
                                        </p:tgtEl>
                                        <p:attrNameLst>
                                          <p:attrName>ppt_y</p:attrName>
                                        </p:attrNameLst>
                                      </p:cBhvr>
                                      <p:tavLst>
                                        <p:tav tm="0">
                                          <p:val>
                                            <p:strVal val="ppt_y"/>
                                          </p:val>
                                        </p:tav>
                                        <p:tav tm="100000">
                                          <p:val>
                                            <p:strVal val="ppt_y"/>
                                          </p:val>
                                        </p:tav>
                                      </p:tavLst>
                                    </p:anim>
                                    <p:set>
                                      <p:cBhvr>
                                        <p:cTn id="119" dur="1" fill="hold">
                                          <p:stCondLst>
                                            <p:cond delay="1999"/>
                                          </p:stCondLst>
                                        </p:cTn>
                                        <p:tgtEl>
                                          <p:spTgt spid="2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25"/>
                                        </p:tgtEl>
                                        <p:attrNameLst>
                                          <p:attrName>ppt_x</p:attrName>
                                        </p:attrNameLst>
                                      </p:cBhvr>
                                      <p:tavLst>
                                        <p:tav tm="0">
                                          <p:val>
                                            <p:strVal val="ppt_x"/>
                                          </p:val>
                                        </p:tav>
                                        <p:tav tm="100000">
                                          <p:val>
                                            <p:strVal val="0-ppt_w/2"/>
                                          </p:val>
                                        </p:tav>
                                      </p:tavLst>
                                    </p:anim>
                                    <p:anim calcmode="lin" valueType="num">
                                      <p:cBhvr additive="base">
                                        <p:cTn id="122" dur="2000"/>
                                        <p:tgtEl>
                                          <p:spTgt spid="25"/>
                                        </p:tgtEl>
                                        <p:attrNameLst>
                                          <p:attrName>ppt_y</p:attrName>
                                        </p:attrNameLst>
                                      </p:cBhvr>
                                      <p:tavLst>
                                        <p:tav tm="0">
                                          <p:val>
                                            <p:strVal val="ppt_y"/>
                                          </p:val>
                                        </p:tav>
                                        <p:tav tm="100000">
                                          <p:val>
                                            <p:strVal val="ppt_y"/>
                                          </p:val>
                                        </p:tav>
                                      </p:tavLst>
                                    </p:anim>
                                    <p:set>
                                      <p:cBhvr>
                                        <p:cTn id="123" dur="1" fill="hold">
                                          <p:stCondLst>
                                            <p:cond delay="1999"/>
                                          </p:stCondLst>
                                        </p:cTn>
                                        <p:tgtEl>
                                          <p:spTgt spid="2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26"/>
                                        </p:tgtEl>
                                        <p:attrNameLst>
                                          <p:attrName>ppt_x</p:attrName>
                                        </p:attrNameLst>
                                      </p:cBhvr>
                                      <p:tavLst>
                                        <p:tav tm="0">
                                          <p:val>
                                            <p:strVal val="ppt_x"/>
                                          </p:val>
                                        </p:tav>
                                        <p:tav tm="100000">
                                          <p:val>
                                            <p:strVal val="0-ppt_w/2"/>
                                          </p:val>
                                        </p:tav>
                                      </p:tavLst>
                                    </p:anim>
                                    <p:anim calcmode="lin" valueType="num">
                                      <p:cBhvr additive="base">
                                        <p:cTn id="126" dur="2000"/>
                                        <p:tgtEl>
                                          <p:spTgt spid="26"/>
                                        </p:tgtEl>
                                        <p:attrNameLst>
                                          <p:attrName>ppt_y</p:attrName>
                                        </p:attrNameLst>
                                      </p:cBhvr>
                                      <p:tavLst>
                                        <p:tav tm="0">
                                          <p:val>
                                            <p:strVal val="ppt_y"/>
                                          </p:val>
                                        </p:tav>
                                        <p:tav tm="100000">
                                          <p:val>
                                            <p:strVal val="ppt_y"/>
                                          </p:val>
                                        </p:tav>
                                      </p:tavLst>
                                    </p:anim>
                                    <p:set>
                                      <p:cBhvr>
                                        <p:cTn id="127" dur="1" fill="hold">
                                          <p:stCondLst>
                                            <p:cond delay="1999"/>
                                          </p:stCondLst>
                                        </p:cTn>
                                        <p:tgtEl>
                                          <p:spTgt spid="26"/>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3E009A"/>
            </a:gs>
            <a:gs pos="53000">
              <a:srgbClr val="D4DEFF"/>
            </a:gs>
            <a:gs pos="83000">
              <a:srgbClr val="D4DEFF"/>
            </a:gs>
            <a:gs pos="100000">
              <a:srgbClr val="96AB94"/>
            </a:gs>
          </a:gsLst>
          <a:lin ang="5400000" scaled="1"/>
          <a:tileRect/>
        </a:gradFill>
        <a:effectLst/>
      </p:bgPr>
    </p:bg>
    <p:spTree>
      <p:nvGrpSpPr>
        <p:cNvPr id="1" name=""/>
        <p:cNvGrpSpPr/>
        <p:nvPr/>
      </p:nvGrpSpPr>
      <p:grpSpPr>
        <a:xfrm>
          <a:off x="0" y="0"/>
          <a:ext cx="0" cy="0"/>
          <a:chOff x="0" y="0"/>
          <a:chExt cx="0" cy="0"/>
        </a:xfrm>
      </p:grpSpPr>
      <p:pic>
        <p:nvPicPr>
          <p:cNvPr id="2" name="1 Imagen" descr="stock-photo-1066577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1" name="20 Rectángulo"/>
          <p:cNvSpPr/>
          <p:nvPr/>
        </p:nvSpPr>
        <p:spPr>
          <a:xfrm>
            <a:off x="4143372" y="4572020"/>
            <a:ext cx="1143008" cy="214314"/>
          </a:xfrm>
          <a:prstGeom prst="rect">
            <a:avLst/>
          </a:prstGeom>
          <a:blipFill>
            <a:blip r:embed="rId3" cstate="print">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428728" y="-12"/>
            <a:ext cx="621510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643042" y="285740"/>
            <a:ext cx="5857916"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857356" y="571492"/>
            <a:ext cx="550072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928794" y="857244"/>
            <a:ext cx="5286412"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071670" y="1142996"/>
            <a:ext cx="5000660"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46" y="1428748"/>
            <a:ext cx="4714908"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357422" y="1714500"/>
            <a:ext cx="4429156"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2000252"/>
            <a:ext cx="4071966"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714612" y="2286004"/>
            <a:ext cx="3786214"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928926" y="2571756"/>
            <a:ext cx="3429024"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071802" y="2857508"/>
            <a:ext cx="3143272"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214678" y="3143260"/>
            <a:ext cx="2857520" cy="214314"/>
          </a:xfrm>
          <a:prstGeom prst="rect">
            <a:avLst/>
          </a:prstGeom>
          <a:blipFill>
            <a:blip r:embed="rId4">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428992" y="3429012"/>
            <a:ext cx="2500330" cy="214314"/>
          </a:xfrm>
          <a:prstGeom prst="rect">
            <a:avLst/>
          </a:prstGeom>
          <a:blipFill>
            <a:blip r:embed="rId4">
              <a:duotone>
                <a:schemeClr val="accent4">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571868" y="3714764"/>
            <a:ext cx="2214578" cy="214314"/>
          </a:xfrm>
          <a:prstGeom prst="rect">
            <a:avLst/>
          </a:prstGeom>
          <a:blipFill>
            <a:blip r:embed="rId5"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3857620" y="4000516"/>
            <a:ext cx="1714512" cy="214314"/>
          </a:xfrm>
          <a:prstGeom prst="rect">
            <a:avLst/>
          </a:prstGeom>
          <a:blipFill>
            <a:blip r:embed="rId6" cstate="print">
              <a:duotone>
                <a:schemeClr val="accent4">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000496" y="4286268"/>
            <a:ext cx="1428760" cy="214314"/>
          </a:xfrm>
          <a:prstGeom prst="rect">
            <a:avLst/>
          </a:prstGeom>
          <a:blipFill>
            <a:blip r:embed="rId7"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286248" y="4929210"/>
            <a:ext cx="857256" cy="214290"/>
          </a:xfrm>
          <a:prstGeom prst="rect">
            <a:avLst/>
          </a:prstGeom>
          <a:blipFill>
            <a:blip r:embed="rId8" cstate="print">
              <a:duotone>
                <a:prstClr val="black"/>
                <a:srgbClr val="6666FF">
                  <a:tint val="45000"/>
                  <a:satMod val="400000"/>
                </a:srgb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ppt_x"/>
                                          </p:val>
                                        </p:tav>
                                        <p:tav tm="100000">
                                          <p:val>
                                            <p:strVal val="#ppt_x"/>
                                          </p:val>
                                        </p:tav>
                                      </p:tavLst>
                                    </p:anim>
                                    <p:anim calcmode="lin" valueType="num">
                                      <p:cBhvr additive="base">
                                        <p:cTn id="10" dur="2000" fill="hold"/>
                                        <p:tgtEl>
                                          <p:spTgt spid="21"/>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ppt_x"/>
                                          </p:val>
                                        </p:tav>
                                        <p:tav tm="100000">
                                          <p:val>
                                            <p:strVal val="#ppt_x"/>
                                          </p:val>
                                        </p:tav>
                                      </p:tavLst>
                                    </p:anim>
                                    <p:anim calcmode="lin" valueType="num">
                                      <p:cBhvr additive="base">
                                        <p:cTn id="14" dur="2000" fill="hold"/>
                                        <p:tgtEl>
                                          <p:spTgt spid="22"/>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ppt_x"/>
                                          </p:val>
                                        </p:tav>
                                        <p:tav tm="100000">
                                          <p:val>
                                            <p:strVal val="#ppt_x"/>
                                          </p:val>
                                        </p:tav>
                                      </p:tavLst>
                                    </p:anim>
                                    <p:anim calcmode="lin" valueType="num">
                                      <p:cBhvr additive="base">
                                        <p:cTn id="26" dur="2000" fill="hold"/>
                                        <p:tgtEl>
                                          <p:spTgt spid="25"/>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ppt_x"/>
                                          </p:val>
                                        </p:tav>
                                        <p:tav tm="100000">
                                          <p:val>
                                            <p:strVal val="#ppt_x"/>
                                          </p:val>
                                        </p:tav>
                                      </p:tavLst>
                                    </p:anim>
                                    <p:anim calcmode="lin" valueType="num">
                                      <p:cBhvr additive="base">
                                        <p:cTn id="30" dur="2000" fill="hold"/>
                                        <p:tgtEl>
                                          <p:spTgt spid="26"/>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000" fill="hold"/>
                                        <p:tgtEl>
                                          <p:spTgt spid="28"/>
                                        </p:tgtEl>
                                        <p:attrNameLst>
                                          <p:attrName>ppt_x</p:attrName>
                                        </p:attrNameLst>
                                      </p:cBhvr>
                                      <p:tavLst>
                                        <p:tav tm="0">
                                          <p:val>
                                            <p:strVal val="#ppt_x"/>
                                          </p:val>
                                        </p:tav>
                                        <p:tav tm="100000">
                                          <p:val>
                                            <p:strVal val="#ppt_x"/>
                                          </p:val>
                                        </p:tav>
                                      </p:tavLst>
                                    </p:anim>
                                    <p:anim calcmode="lin" valueType="num">
                                      <p:cBhvr additive="base">
                                        <p:cTn id="38" dur="2000" fill="hold"/>
                                        <p:tgtEl>
                                          <p:spTgt spid="2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ppt_x"/>
                                          </p:val>
                                        </p:tav>
                                        <p:tav tm="100000">
                                          <p:val>
                                            <p:strVal val="#ppt_x"/>
                                          </p:val>
                                        </p:tav>
                                      </p:tavLst>
                                    </p:anim>
                                    <p:anim calcmode="lin" valueType="num">
                                      <p:cBhvr additive="base">
                                        <p:cTn id="42" dur="2000" fill="hold"/>
                                        <p:tgtEl>
                                          <p:spTgt spid="2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2000" fill="hold"/>
                                        <p:tgtEl>
                                          <p:spTgt spid="30"/>
                                        </p:tgtEl>
                                        <p:attrNameLst>
                                          <p:attrName>ppt_x</p:attrName>
                                        </p:attrNameLst>
                                      </p:cBhvr>
                                      <p:tavLst>
                                        <p:tav tm="0">
                                          <p:val>
                                            <p:strVal val="#ppt_x"/>
                                          </p:val>
                                        </p:tav>
                                        <p:tav tm="100000">
                                          <p:val>
                                            <p:strVal val="#ppt_x"/>
                                          </p:val>
                                        </p:tav>
                                      </p:tavLst>
                                    </p:anim>
                                    <p:anim calcmode="lin" valueType="num">
                                      <p:cBhvr additive="base">
                                        <p:cTn id="46" dur="20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ppt_x"/>
                                          </p:val>
                                        </p:tav>
                                        <p:tav tm="100000">
                                          <p:val>
                                            <p:strVal val="#ppt_x"/>
                                          </p:val>
                                        </p:tav>
                                      </p:tavLst>
                                    </p:anim>
                                    <p:anim calcmode="lin" valueType="num">
                                      <p:cBhvr additive="base">
                                        <p:cTn id="50" dur="2000" fill="hold"/>
                                        <p:tgtEl>
                                          <p:spTgt spid="31"/>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2000" fill="hold"/>
                                        <p:tgtEl>
                                          <p:spTgt spid="32"/>
                                        </p:tgtEl>
                                        <p:attrNameLst>
                                          <p:attrName>ppt_x</p:attrName>
                                        </p:attrNameLst>
                                      </p:cBhvr>
                                      <p:tavLst>
                                        <p:tav tm="0">
                                          <p:val>
                                            <p:strVal val="#ppt_x"/>
                                          </p:val>
                                        </p:tav>
                                        <p:tav tm="100000">
                                          <p:val>
                                            <p:strVal val="#ppt_x"/>
                                          </p:val>
                                        </p:tav>
                                      </p:tavLst>
                                    </p:anim>
                                    <p:anim calcmode="lin" valueType="num">
                                      <p:cBhvr additive="base">
                                        <p:cTn id="54" dur="2000" fill="hold"/>
                                        <p:tgtEl>
                                          <p:spTgt spid="32"/>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ppt_x"/>
                                          </p:val>
                                        </p:tav>
                                        <p:tav tm="100000">
                                          <p:val>
                                            <p:strVal val="#ppt_x"/>
                                          </p:val>
                                        </p:tav>
                                      </p:tavLst>
                                    </p:anim>
                                    <p:anim calcmode="lin" valueType="num">
                                      <p:cBhvr additive="base">
                                        <p:cTn id="58" dur="2000" fill="hold"/>
                                        <p:tgtEl>
                                          <p:spTgt spid="33"/>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2000" fill="hold"/>
                                        <p:tgtEl>
                                          <p:spTgt spid="34"/>
                                        </p:tgtEl>
                                        <p:attrNameLst>
                                          <p:attrName>ppt_x</p:attrName>
                                        </p:attrNameLst>
                                      </p:cBhvr>
                                      <p:tavLst>
                                        <p:tav tm="0">
                                          <p:val>
                                            <p:strVal val="#ppt_x"/>
                                          </p:val>
                                        </p:tav>
                                        <p:tav tm="100000">
                                          <p:val>
                                            <p:strVal val="#ppt_x"/>
                                          </p:val>
                                        </p:tav>
                                      </p:tavLst>
                                    </p:anim>
                                    <p:anim calcmode="lin" valueType="num">
                                      <p:cBhvr additive="base">
                                        <p:cTn id="62" dur="2000" fill="hold"/>
                                        <p:tgtEl>
                                          <p:spTgt spid="34"/>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2000" fill="hold"/>
                                        <p:tgtEl>
                                          <p:spTgt spid="35"/>
                                        </p:tgtEl>
                                        <p:attrNameLst>
                                          <p:attrName>ppt_x</p:attrName>
                                        </p:attrNameLst>
                                      </p:cBhvr>
                                      <p:tavLst>
                                        <p:tav tm="0">
                                          <p:val>
                                            <p:strVal val="#ppt_x"/>
                                          </p:val>
                                        </p:tav>
                                        <p:tav tm="100000">
                                          <p:val>
                                            <p:strVal val="#ppt_x"/>
                                          </p:val>
                                        </p:tav>
                                      </p:tavLst>
                                    </p:anim>
                                    <p:anim calcmode="lin" valueType="num">
                                      <p:cBhvr additive="base">
                                        <p:cTn id="66" dur="2000" fill="hold"/>
                                        <p:tgtEl>
                                          <p:spTgt spid="35"/>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ppt_x"/>
                                          </p:val>
                                        </p:tav>
                                        <p:tav tm="100000">
                                          <p:val>
                                            <p:strVal val="#ppt_x"/>
                                          </p:val>
                                        </p:tav>
                                      </p:tavLst>
                                    </p:anim>
                                    <p:anim calcmode="lin" valueType="num">
                                      <p:cBhvr additive="base">
                                        <p:cTn id="70" dur="2000" fill="hold"/>
                                        <p:tgtEl>
                                          <p:spTgt spid="36"/>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2000" fill="hold"/>
                                        <p:tgtEl>
                                          <p:spTgt spid="37"/>
                                        </p:tgtEl>
                                        <p:attrNameLst>
                                          <p:attrName>ppt_x</p:attrName>
                                        </p:attrNameLst>
                                      </p:cBhvr>
                                      <p:tavLst>
                                        <p:tav tm="0">
                                          <p:val>
                                            <p:strVal val="#ppt_x"/>
                                          </p:val>
                                        </p:tav>
                                        <p:tav tm="100000">
                                          <p:val>
                                            <p:strVal val="#ppt_x"/>
                                          </p:val>
                                        </p:tav>
                                      </p:tavLst>
                                    </p:anim>
                                    <p:anim calcmode="lin" valueType="num">
                                      <p:cBhvr additive="base">
                                        <p:cTn id="74" dur="2000" fill="hold"/>
                                        <p:tgtEl>
                                          <p:spTgt spid="37"/>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ppt_x"/>
                                          </p:val>
                                        </p:tav>
                                        <p:tav tm="100000">
                                          <p:val>
                                            <p:strVal val="#ppt_x"/>
                                          </p:val>
                                        </p:tav>
                                      </p:tavLst>
                                    </p:anim>
                                    <p:anim calcmode="lin" valueType="num">
                                      <p:cBhvr additive="base">
                                        <p:cTn id="78" dur="2000" fill="hold"/>
                                        <p:tgtEl>
                                          <p:spTgt spid="38"/>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21"/>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2"/>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3"/>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24"/>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25"/>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26"/>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2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28"/>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9"/>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30"/>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3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32"/>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33"/>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34"/>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35"/>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3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37"/>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38"/>
                                        </p:tgtEl>
                                        <p:attrNameLst>
                                          <p:attrName>r</p:attrName>
                                        </p:attrNameLst>
                                      </p:cBhvr>
                                    </p:animRot>
                                  </p:childTnLst>
                                </p:cTn>
                              </p:par>
                              <p:par>
                                <p:cTn id="115" presetID="2" presetClass="exit" presetSubtype="1" fill="hold" grpId="2" nodeType="withEffect">
                                  <p:stCondLst>
                                    <p:cond delay="0"/>
                                  </p:stCondLst>
                                  <p:childTnLst>
                                    <p:anim calcmode="lin" valueType="num">
                                      <p:cBhvr additive="base">
                                        <p:cTn id="116" dur="2000"/>
                                        <p:tgtEl>
                                          <p:spTgt spid="21"/>
                                        </p:tgtEl>
                                        <p:attrNameLst>
                                          <p:attrName>ppt_x</p:attrName>
                                        </p:attrNameLst>
                                      </p:cBhvr>
                                      <p:tavLst>
                                        <p:tav tm="0">
                                          <p:val>
                                            <p:strVal val="ppt_x"/>
                                          </p:val>
                                        </p:tav>
                                        <p:tav tm="100000">
                                          <p:val>
                                            <p:strVal val="ppt_x"/>
                                          </p:val>
                                        </p:tav>
                                      </p:tavLst>
                                    </p:anim>
                                    <p:anim calcmode="lin" valueType="num">
                                      <p:cBhvr additive="base">
                                        <p:cTn id="117" dur="2000"/>
                                        <p:tgtEl>
                                          <p:spTgt spid="21"/>
                                        </p:tgtEl>
                                        <p:attrNameLst>
                                          <p:attrName>ppt_y</p:attrName>
                                        </p:attrNameLst>
                                      </p:cBhvr>
                                      <p:tavLst>
                                        <p:tav tm="0">
                                          <p:val>
                                            <p:strVal val="ppt_y"/>
                                          </p:val>
                                        </p:tav>
                                        <p:tav tm="100000">
                                          <p:val>
                                            <p:strVal val="0-ppt_h/2"/>
                                          </p:val>
                                        </p:tav>
                                      </p:tavLst>
                                    </p:anim>
                                    <p:set>
                                      <p:cBhvr>
                                        <p:cTn id="118" dur="1" fill="hold">
                                          <p:stCondLst>
                                            <p:cond delay="1999"/>
                                          </p:stCondLst>
                                        </p:cTn>
                                        <p:tgtEl>
                                          <p:spTgt spid="21"/>
                                        </p:tgtEl>
                                        <p:attrNameLst>
                                          <p:attrName>style.visibility</p:attrName>
                                        </p:attrNameLst>
                                      </p:cBhvr>
                                      <p:to>
                                        <p:strVal val="hidden"/>
                                      </p:to>
                                    </p:set>
                                  </p:childTnLst>
                                </p:cTn>
                              </p:par>
                              <p:par>
                                <p:cTn id="119" presetID="2" presetClass="exit" presetSubtype="1" fill="hold" grpId="2" nodeType="withEffect">
                                  <p:stCondLst>
                                    <p:cond delay="0"/>
                                  </p:stCondLst>
                                  <p:childTnLst>
                                    <p:anim calcmode="lin" valueType="num">
                                      <p:cBhvr additive="base">
                                        <p:cTn id="120" dur="2000"/>
                                        <p:tgtEl>
                                          <p:spTgt spid="22"/>
                                        </p:tgtEl>
                                        <p:attrNameLst>
                                          <p:attrName>ppt_x</p:attrName>
                                        </p:attrNameLst>
                                      </p:cBhvr>
                                      <p:tavLst>
                                        <p:tav tm="0">
                                          <p:val>
                                            <p:strVal val="ppt_x"/>
                                          </p:val>
                                        </p:tav>
                                        <p:tav tm="100000">
                                          <p:val>
                                            <p:strVal val="ppt_x"/>
                                          </p:val>
                                        </p:tav>
                                      </p:tavLst>
                                    </p:anim>
                                    <p:anim calcmode="lin" valueType="num">
                                      <p:cBhvr additive="base">
                                        <p:cTn id="121" dur="2000"/>
                                        <p:tgtEl>
                                          <p:spTgt spid="22"/>
                                        </p:tgtEl>
                                        <p:attrNameLst>
                                          <p:attrName>ppt_y</p:attrName>
                                        </p:attrNameLst>
                                      </p:cBhvr>
                                      <p:tavLst>
                                        <p:tav tm="0">
                                          <p:val>
                                            <p:strVal val="ppt_y"/>
                                          </p:val>
                                        </p:tav>
                                        <p:tav tm="100000">
                                          <p:val>
                                            <p:strVal val="0-ppt_h/2"/>
                                          </p:val>
                                        </p:tav>
                                      </p:tavLst>
                                    </p:anim>
                                    <p:set>
                                      <p:cBhvr>
                                        <p:cTn id="122" dur="1" fill="hold">
                                          <p:stCondLst>
                                            <p:cond delay="1999"/>
                                          </p:stCondLst>
                                        </p:cTn>
                                        <p:tgtEl>
                                          <p:spTgt spid="22"/>
                                        </p:tgtEl>
                                        <p:attrNameLst>
                                          <p:attrName>style.visibility</p:attrName>
                                        </p:attrNameLst>
                                      </p:cBhvr>
                                      <p:to>
                                        <p:strVal val="hidden"/>
                                      </p:to>
                                    </p:set>
                                  </p:childTnLst>
                                </p:cTn>
                              </p:par>
                              <p:par>
                                <p:cTn id="123" presetID="2" presetClass="exit" presetSubtype="1" fill="hold" grpId="2" nodeType="withEffect">
                                  <p:stCondLst>
                                    <p:cond delay="0"/>
                                  </p:stCondLst>
                                  <p:childTnLst>
                                    <p:anim calcmode="lin" valueType="num">
                                      <p:cBhvr additive="base">
                                        <p:cTn id="124" dur="2000"/>
                                        <p:tgtEl>
                                          <p:spTgt spid="23"/>
                                        </p:tgtEl>
                                        <p:attrNameLst>
                                          <p:attrName>ppt_x</p:attrName>
                                        </p:attrNameLst>
                                      </p:cBhvr>
                                      <p:tavLst>
                                        <p:tav tm="0">
                                          <p:val>
                                            <p:strVal val="ppt_x"/>
                                          </p:val>
                                        </p:tav>
                                        <p:tav tm="100000">
                                          <p:val>
                                            <p:strVal val="ppt_x"/>
                                          </p:val>
                                        </p:tav>
                                      </p:tavLst>
                                    </p:anim>
                                    <p:anim calcmode="lin" valueType="num">
                                      <p:cBhvr additive="base">
                                        <p:cTn id="125" dur="2000"/>
                                        <p:tgtEl>
                                          <p:spTgt spid="23"/>
                                        </p:tgtEl>
                                        <p:attrNameLst>
                                          <p:attrName>ppt_y</p:attrName>
                                        </p:attrNameLst>
                                      </p:cBhvr>
                                      <p:tavLst>
                                        <p:tav tm="0">
                                          <p:val>
                                            <p:strVal val="ppt_y"/>
                                          </p:val>
                                        </p:tav>
                                        <p:tav tm="100000">
                                          <p:val>
                                            <p:strVal val="0-ppt_h/2"/>
                                          </p:val>
                                        </p:tav>
                                      </p:tavLst>
                                    </p:anim>
                                    <p:set>
                                      <p:cBhvr>
                                        <p:cTn id="126" dur="1" fill="hold">
                                          <p:stCondLst>
                                            <p:cond delay="1999"/>
                                          </p:stCondLst>
                                        </p:cTn>
                                        <p:tgtEl>
                                          <p:spTgt spid="23"/>
                                        </p:tgtEl>
                                        <p:attrNameLst>
                                          <p:attrName>style.visibility</p:attrName>
                                        </p:attrNameLst>
                                      </p:cBhvr>
                                      <p:to>
                                        <p:strVal val="hidden"/>
                                      </p:to>
                                    </p:set>
                                  </p:childTnLst>
                                </p:cTn>
                              </p:par>
                              <p:par>
                                <p:cTn id="127" presetID="2" presetClass="exit" presetSubtype="1" fill="hold" grpId="2" nodeType="withEffect">
                                  <p:stCondLst>
                                    <p:cond delay="0"/>
                                  </p:stCondLst>
                                  <p:childTnLst>
                                    <p:anim calcmode="lin" valueType="num">
                                      <p:cBhvr additive="base">
                                        <p:cTn id="128" dur="2000"/>
                                        <p:tgtEl>
                                          <p:spTgt spid="24"/>
                                        </p:tgtEl>
                                        <p:attrNameLst>
                                          <p:attrName>ppt_x</p:attrName>
                                        </p:attrNameLst>
                                      </p:cBhvr>
                                      <p:tavLst>
                                        <p:tav tm="0">
                                          <p:val>
                                            <p:strVal val="ppt_x"/>
                                          </p:val>
                                        </p:tav>
                                        <p:tav tm="100000">
                                          <p:val>
                                            <p:strVal val="ppt_x"/>
                                          </p:val>
                                        </p:tav>
                                      </p:tavLst>
                                    </p:anim>
                                    <p:anim calcmode="lin" valueType="num">
                                      <p:cBhvr additive="base">
                                        <p:cTn id="129" dur="2000"/>
                                        <p:tgtEl>
                                          <p:spTgt spid="24"/>
                                        </p:tgtEl>
                                        <p:attrNameLst>
                                          <p:attrName>ppt_y</p:attrName>
                                        </p:attrNameLst>
                                      </p:cBhvr>
                                      <p:tavLst>
                                        <p:tav tm="0">
                                          <p:val>
                                            <p:strVal val="ppt_y"/>
                                          </p:val>
                                        </p:tav>
                                        <p:tav tm="100000">
                                          <p:val>
                                            <p:strVal val="0-ppt_h/2"/>
                                          </p:val>
                                        </p:tav>
                                      </p:tavLst>
                                    </p:anim>
                                    <p:set>
                                      <p:cBhvr>
                                        <p:cTn id="130" dur="1" fill="hold">
                                          <p:stCondLst>
                                            <p:cond delay="1999"/>
                                          </p:stCondLst>
                                        </p:cTn>
                                        <p:tgtEl>
                                          <p:spTgt spid="24"/>
                                        </p:tgtEl>
                                        <p:attrNameLst>
                                          <p:attrName>style.visibility</p:attrName>
                                        </p:attrNameLst>
                                      </p:cBhvr>
                                      <p:to>
                                        <p:strVal val="hidden"/>
                                      </p:to>
                                    </p:set>
                                  </p:childTnLst>
                                </p:cTn>
                              </p:par>
                              <p:par>
                                <p:cTn id="131" presetID="2" presetClass="exit" presetSubtype="1" fill="hold" grpId="2" nodeType="withEffect">
                                  <p:stCondLst>
                                    <p:cond delay="0"/>
                                  </p:stCondLst>
                                  <p:childTnLst>
                                    <p:anim calcmode="lin" valueType="num">
                                      <p:cBhvr additive="base">
                                        <p:cTn id="132" dur="2000"/>
                                        <p:tgtEl>
                                          <p:spTgt spid="25"/>
                                        </p:tgtEl>
                                        <p:attrNameLst>
                                          <p:attrName>ppt_x</p:attrName>
                                        </p:attrNameLst>
                                      </p:cBhvr>
                                      <p:tavLst>
                                        <p:tav tm="0">
                                          <p:val>
                                            <p:strVal val="ppt_x"/>
                                          </p:val>
                                        </p:tav>
                                        <p:tav tm="100000">
                                          <p:val>
                                            <p:strVal val="ppt_x"/>
                                          </p:val>
                                        </p:tav>
                                      </p:tavLst>
                                    </p:anim>
                                    <p:anim calcmode="lin" valueType="num">
                                      <p:cBhvr additive="base">
                                        <p:cTn id="133" dur="2000"/>
                                        <p:tgtEl>
                                          <p:spTgt spid="25"/>
                                        </p:tgtEl>
                                        <p:attrNameLst>
                                          <p:attrName>ppt_y</p:attrName>
                                        </p:attrNameLst>
                                      </p:cBhvr>
                                      <p:tavLst>
                                        <p:tav tm="0">
                                          <p:val>
                                            <p:strVal val="ppt_y"/>
                                          </p:val>
                                        </p:tav>
                                        <p:tav tm="100000">
                                          <p:val>
                                            <p:strVal val="0-ppt_h/2"/>
                                          </p:val>
                                        </p:tav>
                                      </p:tavLst>
                                    </p:anim>
                                    <p:set>
                                      <p:cBhvr>
                                        <p:cTn id="134" dur="1" fill="hold">
                                          <p:stCondLst>
                                            <p:cond delay="1999"/>
                                          </p:stCondLst>
                                        </p:cTn>
                                        <p:tgtEl>
                                          <p:spTgt spid="25"/>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2000"/>
                                        <p:tgtEl>
                                          <p:spTgt spid="26"/>
                                        </p:tgtEl>
                                        <p:attrNameLst>
                                          <p:attrName>ppt_x</p:attrName>
                                        </p:attrNameLst>
                                      </p:cBhvr>
                                      <p:tavLst>
                                        <p:tav tm="0">
                                          <p:val>
                                            <p:strVal val="ppt_x"/>
                                          </p:val>
                                        </p:tav>
                                        <p:tav tm="100000">
                                          <p:val>
                                            <p:strVal val="ppt_x"/>
                                          </p:val>
                                        </p:tav>
                                      </p:tavLst>
                                    </p:anim>
                                    <p:anim calcmode="lin" valueType="num">
                                      <p:cBhvr additive="base">
                                        <p:cTn id="137" dur="2000"/>
                                        <p:tgtEl>
                                          <p:spTgt spid="26"/>
                                        </p:tgtEl>
                                        <p:attrNameLst>
                                          <p:attrName>ppt_y</p:attrName>
                                        </p:attrNameLst>
                                      </p:cBhvr>
                                      <p:tavLst>
                                        <p:tav tm="0">
                                          <p:val>
                                            <p:strVal val="ppt_y"/>
                                          </p:val>
                                        </p:tav>
                                        <p:tav tm="100000">
                                          <p:val>
                                            <p:strVal val="0-ppt_h/2"/>
                                          </p:val>
                                        </p:tav>
                                      </p:tavLst>
                                    </p:anim>
                                    <p:set>
                                      <p:cBhvr>
                                        <p:cTn id="138" dur="1" fill="hold">
                                          <p:stCondLst>
                                            <p:cond delay="1999"/>
                                          </p:stCondLst>
                                        </p:cTn>
                                        <p:tgtEl>
                                          <p:spTgt spid="26"/>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2000"/>
                                        <p:tgtEl>
                                          <p:spTgt spid="27"/>
                                        </p:tgtEl>
                                        <p:attrNameLst>
                                          <p:attrName>ppt_x</p:attrName>
                                        </p:attrNameLst>
                                      </p:cBhvr>
                                      <p:tavLst>
                                        <p:tav tm="0">
                                          <p:val>
                                            <p:strVal val="ppt_x"/>
                                          </p:val>
                                        </p:tav>
                                        <p:tav tm="100000">
                                          <p:val>
                                            <p:strVal val="ppt_x"/>
                                          </p:val>
                                        </p:tav>
                                      </p:tavLst>
                                    </p:anim>
                                    <p:anim calcmode="lin" valueType="num">
                                      <p:cBhvr additive="base">
                                        <p:cTn id="141" dur="2000"/>
                                        <p:tgtEl>
                                          <p:spTgt spid="27"/>
                                        </p:tgtEl>
                                        <p:attrNameLst>
                                          <p:attrName>ppt_y</p:attrName>
                                        </p:attrNameLst>
                                      </p:cBhvr>
                                      <p:tavLst>
                                        <p:tav tm="0">
                                          <p:val>
                                            <p:strVal val="ppt_y"/>
                                          </p:val>
                                        </p:tav>
                                        <p:tav tm="100000">
                                          <p:val>
                                            <p:strVal val="0-ppt_h/2"/>
                                          </p:val>
                                        </p:tav>
                                      </p:tavLst>
                                    </p:anim>
                                    <p:set>
                                      <p:cBhvr>
                                        <p:cTn id="142" dur="1" fill="hold">
                                          <p:stCondLst>
                                            <p:cond delay="1999"/>
                                          </p:stCondLst>
                                        </p:cTn>
                                        <p:tgtEl>
                                          <p:spTgt spid="27"/>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2000"/>
                                        <p:tgtEl>
                                          <p:spTgt spid="28"/>
                                        </p:tgtEl>
                                        <p:attrNameLst>
                                          <p:attrName>ppt_x</p:attrName>
                                        </p:attrNameLst>
                                      </p:cBhvr>
                                      <p:tavLst>
                                        <p:tav tm="0">
                                          <p:val>
                                            <p:strVal val="ppt_x"/>
                                          </p:val>
                                        </p:tav>
                                        <p:tav tm="100000">
                                          <p:val>
                                            <p:strVal val="ppt_x"/>
                                          </p:val>
                                        </p:tav>
                                      </p:tavLst>
                                    </p:anim>
                                    <p:anim calcmode="lin" valueType="num">
                                      <p:cBhvr additive="base">
                                        <p:cTn id="145" dur="2000"/>
                                        <p:tgtEl>
                                          <p:spTgt spid="28"/>
                                        </p:tgtEl>
                                        <p:attrNameLst>
                                          <p:attrName>ppt_y</p:attrName>
                                        </p:attrNameLst>
                                      </p:cBhvr>
                                      <p:tavLst>
                                        <p:tav tm="0">
                                          <p:val>
                                            <p:strVal val="ppt_y"/>
                                          </p:val>
                                        </p:tav>
                                        <p:tav tm="100000">
                                          <p:val>
                                            <p:strVal val="0-ppt_h/2"/>
                                          </p:val>
                                        </p:tav>
                                      </p:tavLst>
                                    </p:anim>
                                    <p:set>
                                      <p:cBhvr>
                                        <p:cTn id="146" dur="1" fill="hold">
                                          <p:stCondLst>
                                            <p:cond delay="1999"/>
                                          </p:stCondLst>
                                        </p:cTn>
                                        <p:tgtEl>
                                          <p:spTgt spid="28"/>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2000"/>
                                        <p:tgtEl>
                                          <p:spTgt spid="29"/>
                                        </p:tgtEl>
                                        <p:attrNameLst>
                                          <p:attrName>ppt_x</p:attrName>
                                        </p:attrNameLst>
                                      </p:cBhvr>
                                      <p:tavLst>
                                        <p:tav tm="0">
                                          <p:val>
                                            <p:strVal val="ppt_x"/>
                                          </p:val>
                                        </p:tav>
                                        <p:tav tm="100000">
                                          <p:val>
                                            <p:strVal val="ppt_x"/>
                                          </p:val>
                                        </p:tav>
                                      </p:tavLst>
                                    </p:anim>
                                    <p:anim calcmode="lin" valueType="num">
                                      <p:cBhvr additive="base">
                                        <p:cTn id="149" dur="2000"/>
                                        <p:tgtEl>
                                          <p:spTgt spid="29"/>
                                        </p:tgtEl>
                                        <p:attrNameLst>
                                          <p:attrName>ppt_y</p:attrName>
                                        </p:attrNameLst>
                                      </p:cBhvr>
                                      <p:tavLst>
                                        <p:tav tm="0">
                                          <p:val>
                                            <p:strVal val="ppt_y"/>
                                          </p:val>
                                        </p:tav>
                                        <p:tav tm="100000">
                                          <p:val>
                                            <p:strVal val="0-ppt_h/2"/>
                                          </p:val>
                                        </p:tav>
                                      </p:tavLst>
                                    </p:anim>
                                    <p:set>
                                      <p:cBhvr>
                                        <p:cTn id="150" dur="1" fill="hold">
                                          <p:stCondLst>
                                            <p:cond delay="1999"/>
                                          </p:stCondLst>
                                        </p:cTn>
                                        <p:tgtEl>
                                          <p:spTgt spid="29"/>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2000"/>
                                        <p:tgtEl>
                                          <p:spTgt spid="30"/>
                                        </p:tgtEl>
                                        <p:attrNameLst>
                                          <p:attrName>ppt_x</p:attrName>
                                        </p:attrNameLst>
                                      </p:cBhvr>
                                      <p:tavLst>
                                        <p:tav tm="0">
                                          <p:val>
                                            <p:strVal val="ppt_x"/>
                                          </p:val>
                                        </p:tav>
                                        <p:tav tm="100000">
                                          <p:val>
                                            <p:strVal val="ppt_x"/>
                                          </p:val>
                                        </p:tav>
                                      </p:tavLst>
                                    </p:anim>
                                    <p:anim calcmode="lin" valueType="num">
                                      <p:cBhvr additive="base">
                                        <p:cTn id="153" dur="2000"/>
                                        <p:tgtEl>
                                          <p:spTgt spid="30"/>
                                        </p:tgtEl>
                                        <p:attrNameLst>
                                          <p:attrName>ppt_y</p:attrName>
                                        </p:attrNameLst>
                                      </p:cBhvr>
                                      <p:tavLst>
                                        <p:tav tm="0">
                                          <p:val>
                                            <p:strVal val="ppt_y"/>
                                          </p:val>
                                        </p:tav>
                                        <p:tav tm="100000">
                                          <p:val>
                                            <p:strVal val="0-ppt_h/2"/>
                                          </p:val>
                                        </p:tav>
                                      </p:tavLst>
                                    </p:anim>
                                    <p:set>
                                      <p:cBhvr>
                                        <p:cTn id="154" dur="1" fill="hold">
                                          <p:stCondLst>
                                            <p:cond delay="1999"/>
                                          </p:stCondLst>
                                        </p:cTn>
                                        <p:tgtEl>
                                          <p:spTgt spid="30"/>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2000"/>
                                        <p:tgtEl>
                                          <p:spTgt spid="31"/>
                                        </p:tgtEl>
                                        <p:attrNameLst>
                                          <p:attrName>ppt_x</p:attrName>
                                        </p:attrNameLst>
                                      </p:cBhvr>
                                      <p:tavLst>
                                        <p:tav tm="0">
                                          <p:val>
                                            <p:strVal val="ppt_x"/>
                                          </p:val>
                                        </p:tav>
                                        <p:tav tm="100000">
                                          <p:val>
                                            <p:strVal val="ppt_x"/>
                                          </p:val>
                                        </p:tav>
                                      </p:tavLst>
                                    </p:anim>
                                    <p:anim calcmode="lin" valueType="num">
                                      <p:cBhvr additive="base">
                                        <p:cTn id="157" dur="2000"/>
                                        <p:tgtEl>
                                          <p:spTgt spid="31"/>
                                        </p:tgtEl>
                                        <p:attrNameLst>
                                          <p:attrName>ppt_y</p:attrName>
                                        </p:attrNameLst>
                                      </p:cBhvr>
                                      <p:tavLst>
                                        <p:tav tm="0">
                                          <p:val>
                                            <p:strVal val="ppt_y"/>
                                          </p:val>
                                        </p:tav>
                                        <p:tav tm="100000">
                                          <p:val>
                                            <p:strVal val="0-ppt_h/2"/>
                                          </p:val>
                                        </p:tav>
                                      </p:tavLst>
                                    </p:anim>
                                    <p:set>
                                      <p:cBhvr>
                                        <p:cTn id="158" dur="1" fill="hold">
                                          <p:stCondLst>
                                            <p:cond delay="1999"/>
                                          </p:stCondLst>
                                        </p:cTn>
                                        <p:tgtEl>
                                          <p:spTgt spid="31"/>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2000"/>
                                        <p:tgtEl>
                                          <p:spTgt spid="32"/>
                                        </p:tgtEl>
                                        <p:attrNameLst>
                                          <p:attrName>ppt_x</p:attrName>
                                        </p:attrNameLst>
                                      </p:cBhvr>
                                      <p:tavLst>
                                        <p:tav tm="0">
                                          <p:val>
                                            <p:strVal val="ppt_x"/>
                                          </p:val>
                                        </p:tav>
                                        <p:tav tm="100000">
                                          <p:val>
                                            <p:strVal val="ppt_x"/>
                                          </p:val>
                                        </p:tav>
                                      </p:tavLst>
                                    </p:anim>
                                    <p:anim calcmode="lin" valueType="num">
                                      <p:cBhvr additive="base">
                                        <p:cTn id="161" dur="2000"/>
                                        <p:tgtEl>
                                          <p:spTgt spid="32"/>
                                        </p:tgtEl>
                                        <p:attrNameLst>
                                          <p:attrName>ppt_y</p:attrName>
                                        </p:attrNameLst>
                                      </p:cBhvr>
                                      <p:tavLst>
                                        <p:tav tm="0">
                                          <p:val>
                                            <p:strVal val="ppt_y"/>
                                          </p:val>
                                        </p:tav>
                                        <p:tav tm="100000">
                                          <p:val>
                                            <p:strVal val="0-ppt_h/2"/>
                                          </p:val>
                                        </p:tav>
                                      </p:tavLst>
                                    </p:anim>
                                    <p:set>
                                      <p:cBhvr>
                                        <p:cTn id="162" dur="1" fill="hold">
                                          <p:stCondLst>
                                            <p:cond delay="1999"/>
                                          </p:stCondLst>
                                        </p:cTn>
                                        <p:tgtEl>
                                          <p:spTgt spid="32"/>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2000"/>
                                        <p:tgtEl>
                                          <p:spTgt spid="33"/>
                                        </p:tgtEl>
                                        <p:attrNameLst>
                                          <p:attrName>ppt_x</p:attrName>
                                        </p:attrNameLst>
                                      </p:cBhvr>
                                      <p:tavLst>
                                        <p:tav tm="0">
                                          <p:val>
                                            <p:strVal val="ppt_x"/>
                                          </p:val>
                                        </p:tav>
                                        <p:tav tm="100000">
                                          <p:val>
                                            <p:strVal val="ppt_x"/>
                                          </p:val>
                                        </p:tav>
                                      </p:tavLst>
                                    </p:anim>
                                    <p:anim calcmode="lin" valueType="num">
                                      <p:cBhvr additive="base">
                                        <p:cTn id="165" dur="2000"/>
                                        <p:tgtEl>
                                          <p:spTgt spid="33"/>
                                        </p:tgtEl>
                                        <p:attrNameLst>
                                          <p:attrName>ppt_y</p:attrName>
                                        </p:attrNameLst>
                                      </p:cBhvr>
                                      <p:tavLst>
                                        <p:tav tm="0">
                                          <p:val>
                                            <p:strVal val="ppt_y"/>
                                          </p:val>
                                        </p:tav>
                                        <p:tav tm="100000">
                                          <p:val>
                                            <p:strVal val="0-ppt_h/2"/>
                                          </p:val>
                                        </p:tav>
                                      </p:tavLst>
                                    </p:anim>
                                    <p:set>
                                      <p:cBhvr>
                                        <p:cTn id="166" dur="1" fill="hold">
                                          <p:stCondLst>
                                            <p:cond delay="1999"/>
                                          </p:stCondLst>
                                        </p:cTn>
                                        <p:tgtEl>
                                          <p:spTgt spid="33"/>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34"/>
                                        </p:tgtEl>
                                        <p:attrNameLst>
                                          <p:attrName>ppt_x</p:attrName>
                                        </p:attrNameLst>
                                      </p:cBhvr>
                                      <p:tavLst>
                                        <p:tav tm="0">
                                          <p:val>
                                            <p:strVal val="ppt_x"/>
                                          </p:val>
                                        </p:tav>
                                        <p:tav tm="100000">
                                          <p:val>
                                            <p:strVal val="ppt_x"/>
                                          </p:val>
                                        </p:tav>
                                      </p:tavLst>
                                    </p:anim>
                                    <p:anim calcmode="lin" valueType="num">
                                      <p:cBhvr additive="base">
                                        <p:cTn id="169" dur="2000"/>
                                        <p:tgtEl>
                                          <p:spTgt spid="34"/>
                                        </p:tgtEl>
                                        <p:attrNameLst>
                                          <p:attrName>ppt_y</p:attrName>
                                        </p:attrNameLst>
                                      </p:cBhvr>
                                      <p:tavLst>
                                        <p:tav tm="0">
                                          <p:val>
                                            <p:strVal val="ppt_y"/>
                                          </p:val>
                                        </p:tav>
                                        <p:tav tm="100000">
                                          <p:val>
                                            <p:strVal val="0-ppt_h/2"/>
                                          </p:val>
                                        </p:tav>
                                      </p:tavLst>
                                    </p:anim>
                                    <p:set>
                                      <p:cBhvr>
                                        <p:cTn id="170" dur="1" fill="hold">
                                          <p:stCondLst>
                                            <p:cond delay="1999"/>
                                          </p:stCondLst>
                                        </p:cTn>
                                        <p:tgtEl>
                                          <p:spTgt spid="34"/>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35"/>
                                        </p:tgtEl>
                                        <p:attrNameLst>
                                          <p:attrName>ppt_x</p:attrName>
                                        </p:attrNameLst>
                                      </p:cBhvr>
                                      <p:tavLst>
                                        <p:tav tm="0">
                                          <p:val>
                                            <p:strVal val="ppt_x"/>
                                          </p:val>
                                        </p:tav>
                                        <p:tav tm="100000">
                                          <p:val>
                                            <p:strVal val="ppt_x"/>
                                          </p:val>
                                        </p:tav>
                                      </p:tavLst>
                                    </p:anim>
                                    <p:anim calcmode="lin" valueType="num">
                                      <p:cBhvr additive="base">
                                        <p:cTn id="173" dur="2000"/>
                                        <p:tgtEl>
                                          <p:spTgt spid="35"/>
                                        </p:tgtEl>
                                        <p:attrNameLst>
                                          <p:attrName>ppt_y</p:attrName>
                                        </p:attrNameLst>
                                      </p:cBhvr>
                                      <p:tavLst>
                                        <p:tav tm="0">
                                          <p:val>
                                            <p:strVal val="ppt_y"/>
                                          </p:val>
                                        </p:tav>
                                        <p:tav tm="100000">
                                          <p:val>
                                            <p:strVal val="0-ppt_h/2"/>
                                          </p:val>
                                        </p:tav>
                                      </p:tavLst>
                                    </p:anim>
                                    <p:set>
                                      <p:cBhvr>
                                        <p:cTn id="174" dur="1" fill="hold">
                                          <p:stCondLst>
                                            <p:cond delay="1999"/>
                                          </p:stCondLst>
                                        </p:cTn>
                                        <p:tgtEl>
                                          <p:spTgt spid="35"/>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36"/>
                                        </p:tgtEl>
                                        <p:attrNameLst>
                                          <p:attrName>ppt_x</p:attrName>
                                        </p:attrNameLst>
                                      </p:cBhvr>
                                      <p:tavLst>
                                        <p:tav tm="0">
                                          <p:val>
                                            <p:strVal val="ppt_x"/>
                                          </p:val>
                                        </p:tav>
                                        <p:tav tm="100000">
                                          <p:val>
                                            <p:strVal val="ppt_x"/>
                                          </p:val>
                                        </p:tav>
                                      </p:tavLst>
                                    </p:anim>
                                    <p:anim calcmode="lin" valueType="num">
                                      <p:cBhvr additive="base">
                                        <p:cTn id="177" dur="2000"/>
                                        <p:tgtEl>
                                          <p:spTgt spid="36"/>
                                        </p:tgtEl>
                                        <p:attrNameLst>
                                          <p:attrName>ppt_y</p:attrName>
                                        </p:attrNameLst>
                                      </p:cBhvr>
                                      <p:tavLst>
                                        <p:tav tm="0">
                                          <p:val>
                                            <p:strVal val="ppt_y"/>
                                          </p:val>
                                        </p:tav>
                                        <p:tav tm="100000">
                                          <p:val>
                                            <p:strVal val="0-ppt_h/2"/>
                                          </p:val>
                                        </p:tav>
                                      </p:tavLst>
                                    </p:anim>
                                    <p:set>
                                      <p:cBhvr>
                                        <p:cTn id="178" dur="1" fill="hold">
                                          <p:stCondLst>
                                            <p:cond delay="1999"/>
                                          </p:stCondLst>
                                        </p:cTn>
                                        <p:tgtEl>
                                          <p:spTgt spid="36"/>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37"/>
                                        </p:tgtEl>
                                        <p:attrNameLst>
                                          <p:attrName>ppt_x</p:attrName>
                                        </p:attrNameLst>
                                      </p:cBhvr>
                                      <p:tavLst>
                                        <p:tav tm="0">
                                          <p:val>
                                            <p:strVal val="ppt_x"/>
                                          </p:val>
                                        </p:tav>
                                        <p:tav tm="100000">
                                          <p:val>
                                            <p:strVal val="ppt_x"/>
                                          </p:val>
                                        </p:tav>
                                      </p:tavLst>
                                    </p:anim>
                                    <p:anim calcmode="lin" valueType="num">
                                      <p:cBhvr additive="base">
                                        <p:cTn id="181" dur="2000"/>
                                        <p:tgtEl>
                                          <p:spTgt spid="37"/>
                                        </p:tgtEl>
                                        <p:attrNameLst>
                                          <p:attrName>ppt_y</p:attrName>
                                        </p:attrNameLst>
                                      </p:cBhvr>
                                      <p:tavLst>
                                        <p:tav tm="0">
                                          <p:val>
                                            <p:strVal val="ppt_y"/>
                                          </p:val>
                                        </p:tav>
                                        <p:tav tm="100000">
                                          <p:val>
                                            <p:strVal val="0-ppt_h/2"/>
                                          </p:val>
                                        </p:tav>
                                      </p:tavLst>
                                    </p:anim>
                                    <p:set>
                                      <p:cBhvr>
                                        <p:cTn id="182" dur="1" fill="hold">
                                          <p:stCondLst>
                                            <p:cond delay="1999"/>
                                          </p:stCondLst>
                                        </p:cTn>
                                        <p:tgtEl>
                                          <p:spTgt spid="37"/>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38"/>
                                        </p:tgtEl>
                                        <p:attrNameLst>
                                          <p:attrName>ppt_x</p:attrName>
                                        </p:attrNameLst>
                                      </p:cBhvr>
                                      <p:tavLst>
                                        <p:tav tm="0">
                                          <p:val>
                                            <p:strVal val="ppt_x"/>
                                          </p:val>
                                        </p:tav>
                                        <p:tav tm="100000">
                                          <p:val>
                                            <p:strVal val="ppt_x"/>
                                          </p:val>
                                        </p:tav>
                                      </p:tavLst>
                                    </p:anim>
                                    <p:anim calcmode="lin" valueType="num">
                                      <p:cBhvr additive="base">
                                        <p:cTn id="185" dur="2000"/>
                                        <p:tgtEl>
                                          <p:spTgt spid="38"/>
                                        </p:tgtEl>
                                        <p:attrNameLst>
                                          <p:attrName>ppt_y</p:attrName>
                                        </p:attrNameLst>
                                      </p:cBhvr>
                                      <p:tavLst>
                                        <p:tav tm="0">
                                          <p:val>
                                            <p:strVal val="ppt_y"/>
                                          </p:val>
                                        </p:tav>
                                        <p:tav tm="100000">
                                          <p:val>
                                            <p:strVal val="0-ppt_h/2"/>
                                          </p:val>
                                        </p:tav>
                                      </p:tavLst>
                                    </p:anim>
                                    <p:set>
                                      <p:cBhvr>
                                        <p:cTn id="186" dur="1" fill="hold">
                                          <p:stCondLst>
                                            <p:cond delay="1999"/>
                                          </p:stCondLst>
                                        </p:cTn>
                                        <p:tgtEl>
                                          <p:spTgt spid="38"/>
                                        </p:tgtEl>
                                        <p:attrNameLst>
                                          <p:attrName>style.visibility</p:attrName>
                                        </p:attrNameLst>
                                      </p:cBhvr>
                                      <p:to>
                                        <p:strVal val="hidden"/>
                                      </p:to>
                                    </p:set>
                                  </p:childTnLst>
                                </p:cTn>
                              </p:par>
                              <p:par>
                                <p:cTn id="187" presetID="17" presetClass="entr" presetSubtype="4"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2000" fill="hold"/>
                                        <p:tgtEl>
                                          <p:spTgt spid="2"/>
                                        </p:tgtEl>
                                        <p:attrNameLst>
                                          <p:attrName>ppt_x</p:attrName>
                                        </p:attrNameLst>
                                      </p:cBhvr>
                                      <p:tavLst>
                                        <p:tav tm="0">
                                          <p:val>
                                            <p:strVal val="#ppt_x"/>
                                          </p:val>
                                        </p:tav>
                                        <p:tav tm="100000">
                                          <p:val>
                                            <p:strVal val="#ppt_x"/>
                                          </p:val>
                                        </p:tav>
                                      </p:tavLst>
                                    </p:anim>
                                    <p:anim calcmode="lin" valueType="num">
                                      <p:cBhvr>
                                        <p:cTn id="190" dur="2000" fill="hold"/>
                                        <p:tgtEl>
                                          <p:spTgt spid="2"/>
                                        </p:tgtEl>
                                        <p:attrNameLst>
                                          <p:attrName>ppt_y</p:attrName>
                                        </p:attrNameLst>
                                      </p:cBhvr>
                                      <p:tavLst>
                                        <p:tav tm="0">
                                          <p:val>
                                            <p:strVal val="#ppt_y+#ppt_h/2"/>
                                          </p:val>
                                        </p:tav>
                                        <p:tav tm="100000">
                                          <p:val>
                                            <p:strVal val="#ppt_y"/>
                                          </p:val>
                                        </p:tav>
                                      </p:tavLst>
                                    </p:anim>
                                    <p:anim calcmode="lin" valueType="num">
                                      <p:cBhvr>
                                        <p:cTn id="191" dur="2000" fill="hold"/>
                                        <p:tgtEl>
                                          <p:spTgt spid="2"/>
                                        </p:tgtEl>
                                        <p:attrNameLst>
                                          <p:attrName>ppt_w</p:attrName>
                                        </p:attrNameLst>
                                      </p:cBhvr>
                                      <p:tavLst>
                                        <p:tav tm="0">
                                          <p:val>
                                            <p:strVal val="#ppt_w"/>
                                          </p:val>
                                        </p:tav>
                                        <p:tav tm="100000">
                                          <p:val>
                                            <p:strVal val="#ppt_w"/>
                                          </p:val>
                                        </p:tav>
                                      </p:tavLst>
                                    </p:anim>
                                    <p:anim calcmode="lin" valueType="num">
                                      <p:cBhvr>
                                        <p:cTn id="19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5" name="4 CuadroTexto"/>
          <p:cNvSpPr txBox="1"/>
          <p:nvPr/>
        </p:nvSpPr>
        <p:spPr>
          <a:xfrm>
            <a:off x="2428860" y="1357304"/>
            <a:ext cx="3674404" cy="1323439"/>
          </a:xfrm>
          <a:prstGeom prst="rect">
            <a:avLst/>
          </a:prstGeom>
          <a:noFill/>
        </p:spPr>
        <p:txBody>
          <a:bodyPr wrap="none" rtlCol="0">
            <a:spAutoFit/>
          </a:bodyPr>
          <a:lstStyle/>
          <a:p>
            <a:pPr algn="ctr"/>
            <a:r>
              <a:rPr lang="es-PE" sz="2000" dirty="0" smtClean="0"/>
              <a:t>Emerge la esperanza con firme resplandor,</a:t>
            </a:r>
            <a:br>
              <a:rPr lang="es-PE" sz="2000" dirty="0" smtClean="0"/>
            </a:br>
            <a:r>
              <a:rPr lang="es-PE" sz="2000" dirty="0" smtClean="0"/>
              <a:t>renovando los sueños, floreciendo la vida,</a:t>
            </a:r>
            <a:br>
              <a:rPr lang="es-PE" sz="2000" dirty="0" smtClean="0"/>
            </a:br>
            <a:r>
              <a:rPr lang="es-PE" sz="2000" dirty="0" smtClean="0"/>
              <a:t>ha llegado septiembre que es el mes del amor</a:t>
            </a:r>
            <a:br>
              <a:rPr lang="es-PE" sz="2000" dirty="0" smtClean="0"/>
            </a:br>
            <a:r>
              <a:rPr lang="es-PE" sz="2000" dirty="0" smtClean="0"/>
              <a:t>¡Por eso, primavera, te doy la bienvenida!</a:t>
            </a:r>
            <a:endParaRPr lang="es-PE" sz="2000" dirty="0"/>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50000">
              <a:srgbClr val="003BF6">
                <a:shade val="67500"/>
                <a:satMod val="115000"/>
              </a:srgbClr>
            </a:gs>
            <a:gs pos="100000">
              <a:srgbClr val="003BF6">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95301_wiosna_most_rzeka_kwia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schemeClr val="accent6">
                <a:shade val="45000"/>
                <a:satMod val="135000"/>
              </a:schemeClr>
              <a:prstClr val="white"/>
            </a:duotone>
            <a:lum contrast="20000"/>
          </a:blip>
          <a:stretch>
            <a:fillRect/>
          </a:stretch>
        </p:blipFill>
        <p:spPr>
          <a:xfrm>
            <a:off x="1714480" y="1357303"/>
            <a:ext cx="3071834" cy="2500330"/>
          </a:xfrm>
          <a:prstGeom prst="rect">
            <a:avLst/>
          </a:prstGeom>
        </p:spPr>
      </p:pic>
      <p:pic>
        <p:nvPicPr>
          <p:cNvPr id="5" name="4 Imagen" descr="circle-447982_640.png"/>
          <p:cNvPicPr>
            <a:picLocks noChangeAspect="1"/>
          </p:cNvPicPr>
          <p:nvPr/>
        </p:nvPicPr>
        <p:blipFill>
          <a:blip r:embed="rId3">
            <a:duotone>
              <a:schemeClr val="accent6">
                <a:shade val="45000"/>
                <a:satMod val="135000"/>
              </a:schemeClr>
              <a:prstClr val="white"/>
            </a:duotone>
            <a:lum contrast="20000"/>
          </a:blip>
          <a:stretch>
            <a:fillRect/>
          </a:stretch>
        </p:blipFill>
        <p:spPr>
          <a:xfrm rot="4779428">
            <a:off x="2970054" y="-86277"/>
            <a:ext cx="3071834" cy="2500330"/>
          </a:xfrm>
          <a:prstGeom prst="rect">
            <a:avLst/>
          </a:prstGeom>
        </p:spPr>
      </p:pic>
      <p:pic>
        <p:nvPicPr>
          <p:cNvPr id="6" name="5 Imagen" descr="circle-447982_640.png"/>
          <p:cNvPicPr>
            <a:picLocks noChangeAspect="1"/>
          </p:cNvPicPr>
          <p:nvPr/>
        </p:nvPicPr>
        <p:blipFill>
          <a:blip r:embed="rId3">
            <a:duotone>
              <a:schemeClr val="accent6">
                <a:shade val="45000"/>
                <a:satMod val="135000"/>
              </a:schemeClr>
              <a:prstClr val="white"/>
            </a:duotone>
            <a:lum contrast="20000"/>
          </a:blip>
          <a:stretch>
            <a:fillRect/>
          </a:stretch>
        </p:blipFill>
        <p:spPr>
          <a:xfrm rot="8379450">
            <a:off x="4373099" y="1125589"/>
            <a:ext cx="3071834" cy="2500330"/>
          </a:xfrm>
          <a:prstGeom prst="rect">
            <a:avLst/>
          </a:prstGeom>
        </p:spPr>
      </p:pic>
      <p:pic>
        <p:nvPicPr>
          <p:cNvPr id="7" name="6 Imagen" descr="circle-447982_640.png"/>
          <p:cNvPicPr>
            <a:picLocks noChangeAspect="1"/>
          </p:cNvPicPr>
          <p:nvPr/>
        </p:nvPicPr>
        <p:blipFill>
          <a:blip r:embed="rId3">
            <a:duotone>
              <a:schemeClr val="accent6">
                <a:shade val="45000"/>
                <a:satMod val="135000"/>
              </a:schemeClr>
              <a:prstClr val="white"/>
            </a:duotone>
            <a:lum contrast="20000"/>
          </a:blip>
          <a:stretch>
            <a:fillRect/>
          </a:stretch>
        </p:blipFill>
        <p:spPr>
          <a:xfrm rot="15121960">
            <a:off x="3127436" y="2739614"/>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1875158" y="442806"/>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3927742" y="248854"/>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015530" y="2271340"/>
            <a:ext cx="3071834" cy="2500330"/>
          </a:xfrm>
          <a:prstGeom prst="rect">
            <a:avLst/>
          </a:prstGeom>
        </p:spPr>
      </p:pic>
      <p:pic>
        <p:nvPicPr>
          <p:cNvPr id="11" name="10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046715" y="2279617"/>
            <a:ext cx="3071834" cy="2500330"/>
          </a:xfrm>
          <a:prstGeom prst="rect">
            <a:avLst/>
          </a:prstGeom>
        </p:spPr>
      </p:pic>
      <p:sp>
        <p:nvSpPr>
          <p:cNvPr id="12" name="11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3E009A"/>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1143320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343894">
            <a:off x="2296992" y="837882"/>
            <a:ext cx="2928958" cy="100013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399921">
            <a:off x="3811637" y="3330692"/>
            <a:ext cx="2928958" cy="100013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3149610" flipV="1">
            <a:off x="2337518" y="3317000"/>
            <a:ext cx="2928958" cy="103380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3072639" flipV="1">
            <a:off x="3784918" y="805517"/>
            <a:ext cx="2928958" cy="103380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343894">
            <a:off x="1582612" y="837883"/>
            <a:ext cx="2928958" cy="100013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3149610" flipV="1">
            <a:off x="1623137" y="3245563"/>
            <a:ext cx="2928958" cy="103380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18399921">
            <a:off x="4454580" y="3330691"/>
            <a:ext cx="2928958" cy="100013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3072639" flipV="1">
            <a:off x="4427861" y="805516"/>
            <a:ext cx="2928958" cy="1033802"/>
          </a:xfrm>
          <a:prstGeom prst="wave">
            <a:avLst>
              <a:gd name="adj1" fmla="val 20000"/>
              <a:gd name="adj2" fmla="val -10000"/>
            </a:avLst>
          </a:prstGeom>
          <a:blipFill>
            <a:blip r:embed="rId3">
              <a:duotone>
                <a:schemeClr val="accent4">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2000" fill="hold"/>
                                        <p:tgtEl>
                                          <p:spTgt spid="3"/>
                                        </p:tgtEl>
                                        <p:attrNameLst>
                                          <p:attrName>ppt_x</p:attrName>
                                        </p:attrNameLst>
                                      </p:cBhvr>
                                      <p:tavLst>
                                        <p:tav tm="0">
                                          <p:val>
                                            <p:strVal val="1+#ppt_w/2"/>
                                          </p:val>
                                        </p:tav>
                                        <p:tav tm="100000">
                                          <p:val>
                                            <p:strVal val="#ppt_x"/>
                                          </p:val>
                                        </p:tav>
                                      </p:tavLst>
                                    </p:anim>
                                    <p:anim calcmode="lin" valueType="num">
                                      <p:cBhvr additive="base">
                                        <p:cTn id="58" dur="2000" fill="hold"/>
                                        <p:tgtEl>
                                          <p:spTgt spid="3"/>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1+#ppt_w/2"/>
                                          </p:val>
                                        </p:tav>
                                        <p:tav tm="100000">
                                          <p:val>
                                            <p:strVal val="#ppt_x"/>
                                          </p:val>
                                        </p:tav>
                                      </p:tavLst>
                                    </p:anim>
                                    <p:anim calcmode="lin" valueType="num">
                                      <p:cBhvr additive="base">
                                        <p:cTn id="62" dur="2000" fill="hold"/>
                                        <p:tgtEl>
                                          <p:spTgt spid="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0-#ppt_w/2"/>
                                          </p:val>
                                        </p:tav>
                                        <p:tav tm="100000">
                                          <p:val>
                                            <p:strVal val="#ppt_x"/>
                                          </p:val>
                                        </p:tav>
                                      </p:tavLst>
                                    </p:anim>
                                    <p:anim calcmode="lin" valueType="num">
                                      <p:cBhvr additive="base">
                                        <p:cTn id="66" dur="2000" fill="hold"/>
                                        <p:tgtEl>
                                          <p:spTgt spid="6"/>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0-#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additive="base">
                                        <p:cTn id="85" dur="2000" fill="hold"/>
                                        <p:tgtEl>
                                          <p:spTgt spid="8"/>
                                        </p:tgtEl>
                                        <p:attrNameLst>
                                          <p:attrName>ppt_x</p:attrName>
                                        </p:attrNameLst>
                                      </p:cBhvr>
                                      <p:tavLst>
                                        <p:tav tm="0">
                                          <p:val>
                                            <p:strVal val="1+#ppt_w/2"/>
                                          </p:val>
                                        </p:tav>
                                        <p:tav tm="100000">
                                          <p:val>
                                            <p:strVal val="#ppt_x"/>
                                          </p:val>
                                        </p:tav>
                                      </p:tavLst>
                                    </p:anim>
                                    <p:anim calcmode="lin" valueType="num">
                                      <p:cBhvr additive="base">
                                        <p:cTn id="86" dur="2000" fill="hold"/>
                                        <p:tgtEl>
                                          <p:spTgt spid="8"/>
                                        </p:tgtEl>
                                        <p:attrNameLst>
                                          <p:attrName>ppt_y</p:attrName>
                                        </p:attrNameLst>
                                      </p:cBhvr>
                                      <p:tavLst>
                                        <p:tav tm="0">
                                          <p:val>
                                            <p:strVal val="0-#ppt_h/2"/>
                                          </p:val>
                                        </p:tav>
                                        <p:tav tm="100000">
                                          <p:val>
                                            <p:strVal val="#ppt_y"/>
                                          </p:val>
                                        </p:tav>
                                      </p:tavLst>
                                    </p:anim>
                                  </p:childTnLst>
                                </p:cTn>
                              </p:par>
                            </p:childTnLst>
                          </p:cTn>
                        </p:par>
                        <p:par>
                          <p:cTn id="87" fill="hold">
                            <p:stCondLst>
                              <p:cond delay="2000"/>
                            </p:stCondLst>
                            <p:childTnLst>
                              <p:par>
                                <p:cTn id="88" presetID="2" presetClass="exit" presetSubtype="2" fill="hold" grpId="2" nodeType="after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4"/>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9"/>
                                        </p:tgtEl>
                                        <p:attrNameLst>
                                          <p:attrName>r</p:attrName>
                                        </p:attrNameLst>
                                      </p:cBhvr>
                                    </p:animRo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9A009A"/>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440432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1857358" y="2643207"/>
            <a:ext cx="2637022" cy="2500330"/>
          </a:xfrm>
          <a:prstGeom prst="teardrop">
            <a:avLst/>
          </a:prstGeom>
          <a:blipFill dpi="0" rotWithShape="1">
            <a:blip r:embed="rId3">
              <a:duotone>
                <a:schemeClr val="bg2">
                  <a:shade val="45000"/>
                  <a:satMod val="135000"/>
                </a:schemeClr>
                <a:prstClr val="white"/>
              </a:duotone>
            </a:blip>
            <a:srcRect/>
            <a:stretch>
              <a:fillRect/>
            </a:stretch>
          </a:blipFill>
          <a:ln>
            <a:solidFill>
              <a:srgbClr val="FF99FF"/>
            </a:solidFill>
            <a:prstDash val="sysDot"/>
          </a:ln>
          <a:effectLst/>
          <a:scene3d>
            <a:camera prst="orthographicFront">
              <a:rot lat="0" lon="600002" rev="0"/>
            </a:camera>
            <a:lightRig rig="threePt" dir="t"/>
          </a:scene3d>
          <a:sp3d>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5400000">
            <a:off x="2107391" y="35720"/>
            <a:ext cx="2571768" cy="2500330"/>
          </a:xfrm>
          <a:prstGeom prst="teardrop">
            <a:avLst/>
          </a:prstGeom>
          <a:blipFill dpi="0" rotWithShape="1">
            <a:blip r:embed="rId3">
              <a:duotone>
                <a:prstClr val="black"/>
                <a:srgbClr val="FF99FF">
                  <a:tint val="45000"/>
                  <a:satMod val="400000"/>
                </a:srgbClr>
              </a:duotone>
            </a:blip>
            <a:srcRect/>
            <a:stretch>
              <a:fillRect/>
            </a:stretch>
          </a:blipFill>
          <a:ln>
            <a:solidFill>
              <a:srgbClr val="FF99FF"/>
            </a:solidFill>
            <a:prstDash val="sysDot"/>
          </a:ln>
          <a:effectLst/>
          <a:scene3d>
            <a:camera prst="orthographicFront">
              <a:rot lat="0" lon="600002" rev="0"/>
            </a:camera>
            <a:lightRig rig="threePt" dir="t"/>
          </a:scene3d>
          <a:sp3d>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1019036">
            <a:off x="4725494" y="79176"/>
            <a:ext cx="2571768" cy="2659416"/>
          </a:xfrm>
          <a:prstGeom prst="teardrop">
            <a:avLst/>
          </a:prstGeom>
          <a:blipFill dpi="0" rotWithShape="1">
            <a:blip r:embed="rId3">
              <a:duotone>
                <a:schemeClr val="bg2">
                  <a:shade val="45000"/>
                  <a:satMod val="135000"/>
                </a:schemeClr>
                <a:prstClr val="white"/>
              </a:duotone>
            </a:blip>
            <a:srcRect/>
            <a:stretch>
              <a:fillRect/>
            </a:stretch>
          </a:blipFill>
          <a:ln>
            <a:solidFill>
              <a:srgbClr val="FF99FF"/>
            </a:solidFill>
            <a:prstDash val="sysDot"/>
          </a:ln>
          <a:effectLst/>
          <a:scene3d>
            <a:camera prst="orthographicFront">
              <a:rot lat="0" lon="600002" rev="0"/>
            </a:camera>
            <a:lightRig rig="threePt" dir="t"/>
          </a:scene3d>
          <a:sp3d>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719049">
            <a:off x="4403313" y="2806004"/>
            <a:ext cx="2512697" cy="2540665"/>
          </a:xfrm>
          <a:prstGeom prst="teardrop">
            <a:avLst/>
          </a:prstGeom>
          <a:blipFill dpi="0" rotWithShape="1">
            <a:blip r:embed="rId3">
              <a:duotone>
                <a:prstClr val="black"/>
                <a:srgbClr val="FF99FF">
                  <a:tint val="45000"/>
                  <a:satMod val="400000"/>
                </a:srgbClr>
              </a:duotone>
            </a:blip>
            <a:srcRect/>
            <a:stretch>
              <a:fillRect/>
            </a:stretch>
          </a:blipFill>
          <a:ln>
            <a:solidFill>
              <a:srgbClr val="FF99FF"/>
            </a:solidFill>
            <a:prstDash val="sysDot"/>
          </a:ln>
          <a:effectLst/>
          <a:scene3d>
            <a:camera prst="orthographicFront">
              <a:rot lat="0" lon="600002" rev="0"/>
            </a:camera>
            <a:lightRig rig="threePt" dir="t"/>
          </a:scene3d>
          <a:sp3d>
            <a:bevelT w="654050" h="381000" prst="artDeco"/>
            <a:extrusionClr>
              <a:srgbClr val="9966FF"/>
            </a:extrusionClr>
            <a:contourClr>
              <a:srgbClr val="6666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3" presetClass="entr" presetSubtype="528" fill="hold" grpId="3"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p:val>
                                            <p:fltVal val="0"/>
                                          </p:val>
                                        </p:tav>
                                        <p:tav tm="100000">
                                          <p:val>
                                            <p:strVal val="#ppt_w"/>
                                          </p:val>
                                        </p:tav>
                                      </p:tavLst>
                                    </p:anim>
                                    <p:anim calcmode="lin" valueType="num">
                                      <p:cBhvr>
                                        <p:cTn id="26" dur="2000" fill="hold"/>
                                        <p:tgtEl>
                                          <p:spTgt spid="3"/>
                                        </p:tgtEl>
                                        <p:attrNameLst>
                                          <p:attrName>ppt_h</p:attrName>
                                        </p:attrNameLst>
                                      </p:cBhvr>
                                      <p:tavLst>
                                        <p:tav tm="0">
                                          <p:val>
                                            <p:fltVal val="0"/>
                                          </p:val>
                                        </p:tav>
                                        <p:tav tm="100000">
                                          <p:val>
                                            <p:strVal val="#ppt_h"/>
                                          </p:val>
                                        </p:tav>
                                      </p:tavLst>
                                    </p:anim>
                                    <p:anim calcmode="lin" valueType="num">
                                      <p:cBhvr>
                                        <p:cTn id="27" dur="2000" fill="hold"/>
                                        <p:tgtEl>
                                          <p:spTgt spid="3"/>
                                        </p:tgtEl>
                                        <p:attrNameLst>
                                          <p:attrName>ppt_x</p:attrName>
                                        </p:attrNameLst>
                                      </p:cBhvr>
                                      <p:tavLst>
                                        <p:tav tm="0">
                                          <p:val>
                                            <p:fltVal val="0.5"/>
                                          </p:val>
                                        </p:tav>
                                        <p:tav tm="100000">
                                          <p:val>
                                            <p:strVal val="#ppt_x"/>
                                          </p:val>
                                        </p:tav>
                                      </p:tavLst>
                                    </p:anim>
                                    <p:anim calcmode="lin" valueType="num">
                                      <p:cBhvr>
                                        <p:cTn id="28" dur="2000" fill="hold"/>
                                        <p:tgtEl>
                                          <p:spTgt spid="3"/>
                                        </p:tgtEl>
                                        <p:attrNameLst>
                                          <p:attrName>ppt_y</p:attrName>
                                        </p:attrNameLst>
                                      </p:cBhvr>
                                      <p:tavLst>
                                        <p:tav tm="0">
                                          <p:val>
                                            <p:fltVal val="0.5"/>
                                          </p:val>
                                        </p:tav>
                                        <p:tav tm="100000">
                                          <p:val>
                                            <p:strVal val="#ppt_y"/>
                                          </p:val>
                                        </p:tav>
                                      </p:tavLst>
                                    </p:anim>
                                  </p:childTnLst>
                                </p:cTn>
                              </p:par>
                              <p:par>
                                <p:cTn id="29" presetID="23" presetClass="entr" presetSubtype="528" fill="hold" grpId="3"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anim calcmode="lin" valueType="num">
                                      <p:cBhvr>
                                        <p:cTn id="33" dur="2000" fill="hold"/>
                                        <p:tgtEl>
                                          <p:spTgt spid="4"/>
                                        </p:tgtEl>
                                        <p:attrNameLst>
                                          <p:attrName>ppt_x</p:attrName>
                                        </p:attrNameLst>
                                      </p:cBhvr>
                                      <p:tavLst>
                                        <p:tav tm="0">
                                          <p:val>
                                            <p:fltVal val="0.5"/>
                                          </p:val>
                                        </p:tav>
                                        <p:tav tm="100000">
                                          <p:val>
                                            <p:strVal val="#ppt_x"/>
                                          </p:val>
                                        </p:tav>
                                      </p:tavLst>
                                    </p:anim>
                                    <p:anim calcmode="lin" valueType="num">
                                      <p:cBhvr>
                                        <p:cTn id="34" dur="2000" fill="hold"/>
                                        <p:tgtEl>
                                          <p:spTgt spid="4"/>
                                        </p:tgtEl>
                                        <p:attrNameLst>
                                          <p:attrName>ppt_y</p:attrName>
                                        </p:attrNameLst>
                                      </p:cBhvr>
                                      <p:tavLst>
                                        <p:tav tm="0">
                                          <p:val>
                                            <p:fltVal val="0.5"/>
                                          </p:val>
                                        </p:tav>
                                        <p:tav tm="100000">
                                          <p:val>
                                            <p:strVal val="#ppt_y"/>
                                          </p:val>
                                        </p:tav>
                                      </p:tavLst>
                                    </p:anim>
                                  </p:childTnLst>
                                </p:cTn>
                              </p:par>
                              <p:par>
                                <p:cTn id="35" presetID="23" presetClass="entr" presetSubtype="528" fill="hold" grpId="3"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2000" fill="hold"/>
                                        <p:tgtEl>
                                          <p:spTgt spid="5"/>
                                        </p:tgtEl>
                                        <p:attrNameLst>
                                          <p:attrName>ppt_w</p:attrName>
                                        </p:attrNameLst>
                                      </p:cBhvr>
                                      <p:tavLst>
                                        <p:tav tm="0">
                                          <p:val>
                                            <p:fltVal val="0"/>
                                          </p:val>
                                        </p:tav>
                                        <p:tav tm="100000">
                                          <p:val>
                                            <p:strVal val="#ppt_w"/>
                                          </p:val>
                                        </p:tav>
                                      </p:tavLst>
                                    </p:anim>
                                    <p:anim calcmode="lin" valueType="num">
                                      <p:cBhvr>
                                        <p:cTn id="38" dur="2000" fill="hold"/>
                                        <p:tgtEl>
                                          <p:spTgt spid="5"/>
                                        </p:tgtEl>
                                        <p:attrNameLst>
                                          <p:attrName>ppt_h</p:attrName>
                                        </p:attrNameLst>
                                      </p:cBhvr>
                                      <p:tavLst>
                                        <p:tav tm="0">
                                          <p:val>
                                            <p:fltVal val="0"/>
                                          </p:val>
                                        </p:tav>
                                        <p:tav tm="100000">
                                          <p:val>
                                            <p:strVal val="#ppt_h"/>
                                          </p:val>
                                        </p:tav>
                                      </p:tavLst>
                                    </p:anim>
                                    <p:anim calcmode="lin" valueType="num">
                                      <p:cBhvr>
                                        <p:cTn id="39" dur="2000" fill="hold"/>
                                        <p:tgtEl>
                                          <p:spTgt spid="5"/>
                                        </p:tgtEl>
                                        <p:attrNameLst>
                                          <p:attrName>ppt_x</p:attrName>
                                        </p:attrNameLst>
                                      </p:cBhvr>
                                      <p:tavLst>
                                        <p:tav tm="0">
                                          <p:val>
                                            <p:fltVal val="0.5"/>
                                          </p:val>
                                        </p:tav>
                                        <p:tav tm="100000">
                                          <p:val>
                                            <p:strVal val="#ppt_x"/>
                                          </p:val>
                                        </p:tav>
                                      </p:tavLst>
                                    </p:anim>
                                    <p:anim calcmode="lin" valueType="num">
                                      <p:cBhvr>
                                        <p:cTn id="40" dur="2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grpId="3"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fltVal val="0"/>
                                          </p:val>
                                        </p:tav>
                                        <p:tav tm="100000">
                                          <p:val>
                                            <p:strVal val="#ppt_w"/>
                                          </p:val>
                                        </p:tav>
                                      </p:tavLst>
                                    </p:anim>
                                    <p:anim calcmode="lin" valueType="num">
                                      <p:cBhvr>
                                        <p:cTn id="44" dur="2000" fill="hold"/>
                                        <p:tgtEl>
                                          <p:spTgt spid="6"/>
                                        </p:tgtEl>
                                        <p:attrNameLst>
                                          <p:attrName>ppt_h</p:attrName>
                                        </p:attrNameLst>
                                      </p:cBhvr>
                                      <p:tavLst>
                                        <p:tav tm="0">
                                          <p:val>
                                            <p:fltVal val="0"/>
                                          </p:val>
                                        </p:tav>
                                        <p:tav tm="100000">
                                          <p:val>
                                            <p:strVal val="#ppt_h"/>
                                          </p:val>
                                        </p:tav>
                                      </p:tavLst>
                                    </p:anim>
                                    <p:anim calcmode="lin" valueType="num">
                                      <p:cBhvr>
                                        <p:cTn id="45" dur="2000" fill="hold"/>
                                        <p:tgtEl>
                                          <p:spTgt spid="6"/>
                                        </p:tgtEl>
                                        <p:attrNameLst>
                                          <p:attrName>ppt_x</p:attrName>
                                        </p:attrNameLst>
                                      </p:cBhvr>
                                      <p:tavLst>
                                        <p:tav tm="0">
                                          <p:val>
                                            <p:fltVal val="0.5"/>
                                          </p:val>
                                        </p:tav>
                                        <p:tav tm="100000">
                                          <p:val>
                                            <p:strVal val="#ppt_x"/>
                                          </p:val>
                                        </p:tav>
                                      </p:tavLst>
                                    </p:anim>
                                    <p:anim calcmode="lin" valueType="num">
                                      <p:cBhvr>
                                        <p:cTn id="46" dur="2000" fill="hold"/>
                                        <p:tgtEl>
                                          <p:spTgt spid="6"/>
                                        </p:tgtEl>
                                        <p:attrNameLst>
                                          <p:attrName>ppt_y</p:attrName>
                                        </p:attrNameLst>
                                      </p:cBhvr>
                                      <p:tavLst>
                                        <p:tav tm="0">
                                          <p:val>
                                            <p:fltVal val="0.5"/>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childTnLst>
                          </p:cTn>
                        </p:par>
                        <p:par>
                          <p:cTn id="55" fill="hold">
                            <p:stCondLst>
                              <p:cond delay="2000"/>
                            </p:stCondLst>
                            <p:childTnLst>
                              <p:par>
                                <p:cTn id="56" presetID="2" presetClass="exit" presetSubtype="3" fill="hold" grpId="2"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0-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6" fill="hold" grpId="2"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1+ppt_w/2"/>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12" fill="hold" grpId="2"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1+ppt_h/2"/>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9" fill="hold" grpId="2" nodeType="with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0-ppt_w/2"/>
                                          </p:val>
                                        </p:tav>
                                      </p:tavLst>
                                    </p:anim>
                                    <p:anim calcmode="lin" valueType="num">
                                      <p:cBhvr additive="base">
                                        <p:cTn id="70" dur="2000"/>
                                        <p:tgtEl>
                                          <p:spTgt spid="6"/>
                                        </p:tgtEl>
                                        <p:attrNameLst>
                                          <p:attrName>ppt_y</p:attrName>
                                        </p:attrNameLst>
                                      </p:cBhvr>
                                      <p:tavLst>
                                        <p:tav tm="0">
                                          <p:val>
                                            <p:strVal val="ppt_y"/>
                                          </p:val>
                                        </p:tav>
                                        <p:tav tm="100000">
                                          <p:val>
                                            <p:strVal val="0-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2428860" y="1285866"/>
            <a:ext cx="3945311" cy="1631216"/>
          </a:xfrm>
          <a:prstGeom prst="rect">
            <a:avLst/>
          </a:prstGeom>
          <a:noFill/>
        </p:spPr>
        <p:txBody>
          <a:bodyPr wrap="none" rtlCol="0">
            <a:spAutoFit/>
          </a:bodyPr>
          <a:lstStyle/>
          <a:p>
            <a:pPr algn="ctr"/>
            <a:r>
              <a:rPr lang="es-PE" sz="2000" dirty="0" smtClean="0"/>
              <a:t>Encontrarán pimpollos convertidos en rosas,</a:t>
            </a:r>
            <a:br>
              <a:rPr lang="es-PE" sz="2000" dirty="0" smtClean="0"/>
            </a:br>
            <a:r>
              <a:rPr lang="es-PE" sz="2000" dirty="0" smtClean="0"/>
              <a:t>geranios y claveles, asomándose al balcón,</a:t>
            </a:r>
            <a:br>
              <a:rPr lang="es-PE" sz="2000" dirty="0" smtClean="0"/>
            </a:br>
            <a:r>
              <a:rPr lang="es-PE" sz="2000" dirty="0" smtClean="0"/>
              <a:t>higueras, glicinas, enredaderas verdosas,</a:t>
            </a:r>
            <a:br>
              <a:rPr lang="es-PE" sz="2000" dirty="0" smtClean="0"/>
            </a:br>
            <a:r>
              <a:rPr lang="es-PE" sz="2000" dirty="0" smtClean="0"/>
              <a:t>que perfuman la brisa de esta hermosa estación.</a:t>
            </a:r>
            <a:br>
              <a:rPr lang="es-PE" sz="2000" dirty="0" smtClean="0"/>
            </a:b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7000">
              <a:srgbClr val="FF66CC"/>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201406_wiosna_park_staw_labe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285768"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57174"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16"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643058"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214562"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504"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00446"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143388"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786330"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429272"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072214"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715156"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286660"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929602"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72496" y="428610"/>
            <a:ext cx="571504" cy="4071954"/>
          </a:xfrm>
          <a:prstGeom prst="rect">
            <a:avLst/>
          </a:prstGeom>
          <a:blipFill dpi="0" rotWithShape="1">
            <a:blip r:embed="rId3">
              <a:duotone>
                <a:prstClr val="black"/>
                <a:srgbClr val="00B050">
                  <a:tint val="45000"/>
                  <a:satMod val="400000"/>
                </a:srgbClr>
              </a:duotone>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60" y="-142894"/>
            <a:ext cx="9787006"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childTnLst>
                          </p:cTn>
                        </p:par>
                        <p:par>
                          <p:cTn id="97" fill="hold">
                            <p:stCondLst>
                              <p:cond delay="2000"/>
                            </p:stCondLst>
                            <p:childTnLst>
                              <p:par>
                                <p:cTn id="98" presetID="2" presetClass="exit" presetSubtype="2" fill="hold" grpId="2" nodeType="after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1+ppt_w/2"/>
                                          </p:val>
                                        </p:tav>
                                      </p:tavLst>
                                    </p:anim>
                                    <p:anim calcmode="lin" valueType="num">
                                      <p:cBhvr additive="base">
                                        <p:cTn id="100" dur="2000"/>
                                        <p:tgtEl>
                                          <p:spTgt spid="4"/>
                                        </p:tgtEl>
                                        <p:attrNameLst>
                                          <p:attrName>ppt_y</p:attrName>
                                        </p:attrNameLst>
                                      </p:cBhvr>
                                      <p:tavLst>
                                        <p:tav tm="0">
                                          <p:val>
                                            <p:strVal val="ppt_y"/>
                                          </p:val>
                                        </p:tav>
                                        <p:tav tm="100000">
                                          <p:val>
                                            <p:strVal val="ppt_y"/>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5"/>
                                        </p:tgtEl>
                                        <p:attrNameLst>
                                          <p:attrName>ppt_x</p:attrName>
                                        </p:attrNameLst>
                                      </p:cBhvr>
                                      <p:tavLst>
                                        <p:tav tm="0">
                                          <p:val>
                                            <p:strVal val="ppt_x"/>
                                          </p:val>
                                        </p:tav>
                                        <p:tav tm="100000">
                                          <p:val>
                                            <p:strVal val="0-ppt_w/2"/>
                                          </p:val>
                                        </p:tav>
                                      </p:tavLst>
                                    </p:anim>
                                    <p:anim calcmode="lin" valueType="num">
                                      <p:cBhvr additive="base">
                                        <p:cTn id="104" dur="2000"/>
                                        <p:tgtEl>
                                          <p:spTgt spid="5"/>
                                        </p:tgtEl>
                                        <p:attrNameLst>
                                          <p:attrName>ppt_y</p:attrName>
                                        </p:attrNameLst>
                                      </p:cBhvr>
                                      <p:tavLst>
                                        <p:tav tm="0">
                                          <p:val>
                                            <p:strVal val="ppt_y"/>
                                          </p:val>
                                        </p:tav>
                                        <p:tav tm="100000">
                                          <p:val>
                                            <p:strVal val="ppt_y"/>
                                          </p:val>
                                        </p:tav>
                                      </p:tavLst>
                                    </p:anim>
                                    <p:set>
                                      <p:cBhvr>
                                        <p:cTn id="105" dur="1" fill="hold">
                                          <p:stCondLst>
                                            <p:cond delay="1999"/>
                                          </p:stCondLst>
                                        </p:cTn>
                                        <p:tgtEl>
                                          <p:spTgt spid="5"/>
                                        </p:tgtEl>
                                        <p:attrNameLst>
                                          <p:attrName>style.visibility</p:attrName>
                                        </p:attrNameLst>
                                      </p:cBhvr>
                                      <p:to>
                                        <p:strVal val="hidden"/>
                                      </p:to>
                                    </p:set>
                                  </p:childTnLst>
                                </p:cTn>
                              </p:par>
                              <p:par>
                                <p:cTn id="106" presetID="2" presetClass="exit" presetSubtype="2" fill="hold" grpId="2" nodeType="withEffect">
                                  <p:stCondLst>
                                    <p:cond delay="0"/>
                                  </p:stCondLst>
                                  <p:childTnLst>
                                    <p:anim calcmode="lin" valueType="num">
                                      <p:cBhvr additive="base">
                                        <p:cTn id="107" dur="2000"/>
                                        <p:tgtEl>
                                          <p:spTgt spid="6"/>
                                        </p:tgtEl>
                                        <p:attrNameLst>
                                          <p:attrName>ppt_x</p:attrName>
                                        </p:attrNameLst>
                                      </p:cBhvr>
                                      <p:tavLst>
                                        <p:tav tm="0">
                                          <p:val>
                                            <p:strVal val="ppt_x"/>
                                          </p:val>
                                        </p:tav>
                                        <p:tav tm="100000">
                                          <p:val>
                                            <p:strVal val="1+ppt_w/2"/>
                                          </p:val>
                                        </p:tav>
                                      </p:tavLst>
                                    </p:anim>
                                    <p:anim calcmode="lin" valueType="num">
                                      <p:cBhvr additive="base">
                                        <p:cTn id="108" dur="2000"/>
                                        <p:tgtEl>
                                          <p:spTgt spid="6"/>
                                        </p:tgtEl>
                                        <p:attrNameLst>
                                          <p:attrName>ppt_y</p:attrName>
                                        </p:attrNameLst>
                                      </p:cBhvr>
                                      <p:tavLst>
                                        <p:tav tm="0">
                                          <p:val>
                                            <p:strVal val="ppt_y"/>
                                          </p:val>
                                        </p:tav>
                                        <p:tav tm="100000">
                                          <p:val>
                                            <p:strVal val="ppt_y"/>
                                          </p:val>
                                        </p:tav>
                                      </p:tavLst>
                                    </p:anim>
                                    <p:set>
                                      <p:cBhvr>
                                        <p:cTn id="109" dur="1" fill="hold">
                                          <p:stCondLst>
                                            <p:cond delay="1999"/>
                                          </p:stCondLst>
                                        </p:cTn>
                                        <p:tgtEl>
                                          <p:spTgt spid="6"/>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7"/>
                                        </p:tgtEl>
                                        <p:attrNameLst>
                                          <p:attrName>ppt_x</p:attrName>
                                        </p:attrNameLst>
                                      </p:cBhvr>
                                      <p:tavLst>
                                        <p:tav tm="0">
                                          <p:val>
                                            <p:strVal val="ppt_x"/>
                                          </p:val>
                                        </p:tav>
                                        <p:tav tm="100000">
                                          <p:val>
                                            <p:strVal val="0-ppt_w/2"/>
                                          </p:val>
                                        </p:tav>
                                      </p:tavLst>
                                    </p:anim>
                                    <p:anim calcmode="lin" valueType="num">
                                      <p:cBhvr additive="base">
                                        <p:cTn id="112" dur="2000"/>
                                        <p:tgtEl>
                                          <p:spTgt spid="7"/>
                                        </p:tgtEl>
                                        <p:attrNameLst>
                                          <p:attrName>ppt_y</p:attrName>
                                        </p:attrNameLst>
                                      </p:cBhvr>
                                      <p:tavLst>
                                        <p:tav tm="0">
                                          <p:val>
                                            <p:strVal val="ppt_y"/>
                                          </p:val>
                                        </p:tav>
                                        <p:tav tm="100000">
                                          <p:val>
                                            <p:strVal val="ppt_y"/>
                                          </p:val>
                                        </p:tav>
                                      </p:tavLst>
                                    </p:anim>
                                    <p:set>
                                      <p:cBhvr>
                                        <p:cTn id="113" dur="1" fill="hold">
                                          <p:stCondLst>
                                            <p:cond delay="1999"/>
                                          </p:stCondLst>
                                        </p:cTn>
                                        <p:tgtEl>
                                          <p:spTgt spid="7"/>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2000"/>
                                        <p:tgtEl>
                                          <p:spTgt spid="8"/>
                                        </p:tgtEl>
                                        <p:attrNameLst>
                                          <p:attrName>ppt_x</p:attrName>
                                        </p:attrNameLst>
                                      </p:cBhvr>
                                      <p:tavLst>
                                        <p:tav tm="0">
                                          <p:val>
                                            <p:strVal val="ppt_x"/>
                                          </p:val>
                                        </p:tav>
                                        <p:tav tm="100000">
                                          <p:val>
                                            <p:strVal val="1+ppt_w/2"/>
                                          </p:val>
                                        </p:tav>
                                      </p:tavLst>
                                    </p:anim>
                                    <p:anim calcmode="lin" valueType="num">
                                      <p:cBhvr additive="base">
                                        <p:cTn id="116" dur="2000"/>
                                        <p:tgtEl>
                                          <p:spTgt spid="8"/>
                                        </p:tgtEl>
                                        <p:attrNameLst>
                                          <p:attrName>ppt_y</p:attrName>
                                        </p:attrNameLst>
                                      </p:cBhvr>
                                      <p:tavLst>
                                        <p:tav tm="0">
                                          <p:val>
                                            <p:strVal val="ppt_y"/>
                                          </p:val>
                                        </p:tav>
                                        <p:tav tm="100000">
                                          <p:val>
                                            <p:strVal val="ppt_y"/>
                                          </p:val>
                                        </p:tav>
                                      </p:tavLst>
                                    </p:anim>
                                    <p:set>
                                      <p:cBhvr>
                                        <p:cTn id="117" dur="1" fill="hold">
                                          <p:stCondLst>
                                            <p:cond delay="1999"/>
                                          </p:stCondLst>
                                        </p:cTn>
                                        <p:tgtEl>
                                          <p:spTgt spid="8"/>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2000"/>
                                        <p:tgtEl>
                                          <p:spTgt spid="9"/>
                                        </p:tgtEl>
                                        <p:attrNameLst>
                                          <p:attrName>ppt_x</p:attrName>
                                        </p:attrNameLst>
                                      </p:cBhvr>
                                      <p:tavLst>
                                        <p:tav tm="0">
                                          <p:val>
                                            <p:strVal val="ppt_x"/>
                                          </p:val>
                                        </p:tav>
                                        <p:tav tm="100000">
                                          <p:val>
                                            <p:strVal val="0-ppt_w/2"/>
                                          </p:val>
                                        </p:tav>
                                      </p:tavLst>
                                    </p:anim>
                                    <p:anim calcmode="lin" valueType="num">
                                      <p:cBhvr additive="base">
                                        <p:cTn id="120" dur="2000"/>
                                        <p:tgtEl>
                                          <p:spTgt spid="9"/>
                                        </p:tgtEl>
                                        <p:attrNameLst>
                                          <p:attrName>ppt_y</p:attrName>
                                        </p:attrNameLst>
                                      </p:cBhvr>
                                      <p:tavLst>
                                        <p:tav tm="0">
                                          <p:val>
                                            <p:strVal val="ppt_y"/>
                                          </p:val>
                                        </p:tav>
                                        <p:tav tm="100000">
                                          <p:val>
                                            <p:strVal val="ppt_y"/>
                                          </p:val>
                                        </p:tav>
                                      </p:tavLst>
                                    </p:anim>
                                    <p:set>
                                      <p:cBhvr>
                                        <p:cTn id="121" dur="1" fill="hold">
                                          <p:stCondLst>
                                            <p:cond delay="1999"/>
                                          </p:stCondLst>
                                        </p:cTn>
                                        <p:tgtEl>
                                          <p:spTgt spid="9"/>
                                        </p:tgtEl>
                                        <p:attrNameLst>
                                          <p:attrName>style.visibility</p:attrName>
                                        </p:attrNameLst>
                                      </p:cBhvr>
                                      <p:to>
                                        <p:strVal val="hidden"/>
                                      </p:to>
                                    </p:set>
                                  </p:childTnLst>
                                </p:cTn>
                              </p:par>
                              <p:par>
                                <p:cTn id="122" presetID="2" presetClass="exit" presetSubtype="2" fill="hold" grpId="2" nodeType="withEffect">
                                  <p:stCondLst>
                                    <p:cond delay="0"/>
                                  </p:stCondLst>
                                  <p:childTnLst>
                                    <p:anim calcmode="lin" valueType="num">
                                      <p:cBhvr additive="base">
                                        <p:cTn id="123" dur="2000"/>
                                        <p:tgtEl>
                                          <p:spTgt spid="10"/>
                                        </p:tgtEl>
                                        <p:attrNameLst>
                                          <p:attrName>ppt_x</p:attrName>
                                        </p:attrNameLst>
                                      </p:cBhvr>
                                      <p:tavLst>
                                        <p:tav tm="0">
                                          <p:val>
                                            <p:strVal val="ppt_x"/>
                                          </p:val>
                                        </p:tav>
                                        <p:tav tm="100000">
                                          <p:val>
                                            <p:strVal val="1+ppt_w/2"/>
                                          </p:val>
                                        </p:tav>
                                      </p:tavLst>
                                    </p:anim>
                                    <p:anim calcmode="lin" valueType="num">
                                      <p:cBhvr additive="base">
                                        <p:cTn id="124" dur="2000"/>
                                        <p:tgtEl>
                                          <p:spTgt spid="10"/>
                                        </p:tgtEl>
                                        <p:attrNameLst>
                                          <p:attrName>ppt_y</p:attrName>
                                        </p:attrNameLst>
                                      </p:cBhvr>
                                      <p:tavLst>
                                        <p:tav tm="0">
                                          <p:val>
                                            <p:strVal val="ppt_y"/>
                                          </p:val>
                                        </p:tav>
                                        <p:tav tm="100000">
                                          <p:val>
                                            <p:strVal val="ppt_y"/>
                                          </p:val>
                                        </p:tav>
                                      </p:tavLst>
                                    </p:anim>
                                    <p:set>
                                      <p:cBhvr>
                                        <p:cTn id="125" dur="1" fill="hold">
                                          <p:stCondLst>
                                            <p:cond delay="1999"/>
                                          </p:stCondLst>
                                        </p:cTn>
                                        <p:tgtEl>
                                          <p:spTgt spid="10"/>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2000"/>
                                        <p:tgtEl>
                                          <p:spTgt spid="11"/>
                                        </p:tgtEl>
                                        <p:attrNameLst>
                                          <p:attrName>ppt_x</p:attrName>
                                        </p:attrNameLst>
                                      </p:cBhvr>
                                      <p:tavLst>
                                        <p:tav tm="0">
                                          <p:val>
                                            <p:strVal val="ppt_x"/>
                                          </p:val>
                                        </p:tav>
                                        <p:tav tm="100000">
                                          <p:val>
                                            <p:strVal val="0-ppt_w/2"/>
                                          </p:val>
                                        </p:tav>
                                      </p:tavLst>
                                    </p:anim>
                                    <p:anim calcmode="lin" valueType="num">
                                      <p:cBhvr additive="base">
                                        <p:cTn id="128" dur="2000"/>
                                        <p:tgtEl>
                                          <p:spTgt spid="11"/>
                                        </p:tgtEl>
                                        <p:attrNameLst>
                                          <p:attrName>ppt_y</p:attrName>
                                        </p:attrNameLst>
                                      </p:cBhvr>
                                      <p:tavLst>
                                        <p:tav tm="0">
                                          <p:val>
                                            <p:strVal val="ppt_y"/>
                                          </p:val>
                                        </p:tav>
                                        <p:tav tm="100000">
                                          <p:val>
                                            <p:strVal val="ppt_y"/>
                                          </p:val>
                                        </p:tav>
                                      </p:tavLst>
                                    </p:anim>
                                    <p:set>
                                      <p:cBhvr>
                                        <p:cTn id="129" dur="1" fill="hold">
                                          <p:stCondLst>
                                            <p:cond delay="1999"/>
                                          </p:stCondLst>
                                        </p:cTn>
                                        <p:tgtEl>
                                          <p:spTgt spid="11"/>
                                        </p:tgtEl>
                                        <p:attrNameLst>
                                          <p:attrName>style.visibility</p:attrName>
                                        </p:attrNameLst>
                                      </p:cBhvr>
                                      <p:to>
                                        <p:strVal val="hidden"/>
                                      </p:to>
                                    </p:set>
                                  </p:childTnLst>
                                </p:cTn>
                              </p:par>
                              <p:par>
                                <p:cTn id="130" presetID="2" presetClass="exit" presetSubtype="2" fill="hold" grpId="2" nodeType="withEffect">
                                  <p:stCondLst>
                                    <p:cond delay="0"/>
                                  </p:stCondLst>
                                  <p:childTnLst>
                                    <p:anim calcmode="lin" valueType="num">
                                      <p:cBhvr additive="base">
                                        <p:cTn id="131" dur="2000"/>
                                        <p:tgtEl>
                                          <p:spTgt spid="12"/>
                                        </p:tgtEl>
                                        <p:attrNameLst>
                                          <p:attrName>ppt_x</p:attrName>
                                        </p:attrNameLst>
                                      </p:cBhvr>
                                      <p:tavLst>
                                        <p:tav tm="0">
                                          <p:val>
                                            <p:strVal val="ppt_x"/>
                                          </p:val>
                                        </p:tav>
                                        <p:tav tm="100000">
                                          <p:val>
                                            <p:strVal val="1+ppt_w/2"/>
                                          </p:val>
                                        </p:tav>
                                      </p:tavLst>
                                    </p:anim>
                                    <p:anim calcmode="lin" valueType="num">
                                      <p:cBhvr additive="base">
                                        <p:cTn id="132" dur="2000"/>
                                        <p:tgtEl>
                                          <p:spTgt spid="12"/>
                                        </p:tgtEl>
                                        <p:attrNameLst>
                                          <p:attrName>ppt_y</p:attrName>
                                        </p:attrNameLst>
                                      </p:cBhvr>
                                      <p:tavLst>
                                        <p:tav tm="0">
                                          <p:val>
                                            <p:strVal val="ppt_y"/>
                                          </p:val>
                                        </p:tav>
                                        <p:tav tm="100000">
                                          <p:val>
                                            <p:strVal val="ppt_y"/>
                                          </p:val>
                                        </p:tav>
                                      </p:tavLst>
                                    </p:anim>
                                    <p:set>
                                      <p:cBhvr>
                                        <p:cTn id="133" dur="1" fill="hold">
                                          <p:stCondLst>
                                            <p:cond delay="1999"/>
                                          </p:stCondLst>
                                        </p:cTn>
                                        <p:tgtEl>
                                          <p:spTgt spid="12"/>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2000"/>
                                        <p:tgtEl>
                                          <p:spTgt spid="13"/>
                                        </p:tgtEl>
                                        <p:attrNameLst>
                                          <p:attrName>ppt_x</p:attrName>
                                        </p:attrNameLst>
                                      </p:cBhvr>
                                      <p:tavLst>
                                        <p:tav tm="0">
                                          <p:val>
                                            <p:strVal val="ppt_x"/>
                                          </p:val>
                                        </p:tav>
                                        <p:tav tm="100000">
                                          <p:val>
                                            <p:strVal val="0-ppt_w/2"/>
                                          </p:val>
                                        </p:tav>
                                      </p:tavLst>
                                    </p:anim>
                                    <p:anim calcmode="lin" valueType="num">
                                      <p:cBhvr additive="base">
                                        <p:cTn id="136" dur="2000"/>
                                        <p:tgtEl>
                                          <p:spTgt spid="13"/>
                                        </p:tgtEl>
                                        <p:attrNameLst>
                                          <p:attrName>ppt_y</p:attrName>
                                        </p:attrNameLst>
                                      </p:cBhvr>
                                      <p:tavLst>
                                        <p:tav tm="0">
                                          <p:val>
                                            <p:strVal val="ppt_y"/>
                                          </p:val>
                                        </p:tav>
                                        <p:tav tm="100000">
                                          <p:val>
                                            <p:strVal val="ppt_y"/>
                                          </p:val>
                                        </p:tav>
                                      </p:tavLst>
                                    </p:anim>
                                    <p:set>
                                      <p:cBhvr>
                                        <p:cTn id="137" dur="1" fill="hold">
                                          <p:stCondLst>
                                            <p:cond delay="1999"/>
                                          </p:stCondLst>
                                        </p:cTn>
                                        <p:tgtEl>
                                          <p:spTgt spid="13"/>
                                        </p:tgtEl>
                                        <p:attrNameLst>
                                          <p:attrName>style.visibility</p:attrName>
                                        </p:attrNameLst>
                                      </p:cBhvr>
                                      <p:to>
                                        <p:strVal val="hidden"/>
                                      </p:to>
                                    </p:set>
                                  </p:childTnLst>
                                </p:cTn>
                              </p:par>
                              <p:par>
                                <p:cTn id="138" presetID="2" presetClass="exit" presetSubtype="2" fill="hold" grpId="2" nodeType="withEffect">
                                  <p:stCondLst>
                                    <p:cond delay="0"/>
                                  </p:stCondLst>
                                  <p:childTnLst>
                                    <p:anim calcmode="lin" valueType="num">
                                      <p:cBhvr additive="base">
                                        <p:cTn id="139" dur="2000"/>
                                        <p:tgtEl>
                                          <p:spTgt spid="14"/>
                                        </p:tgtEl>
                                        <p:attrNameLst>
                                          <p:attrName>ppt_x</p:attrName>
                                        </p:attrNameLst>
                                      </p:cBhvr>
                                      <p:tavLst>
                                        <p:tav tm="0">
                                          <p:val>
                                            <p:strVal val="ppt_x"/>
                                          </p:val>
                                        </p:tav>
                                        <p:tav tm="100000">
                                          <p:val>
                                            <p:strVal val="1+ppt_w/2"/>
                                          </p:val>
                                        </p:tav>
                                      </p:tavLst>
                                    </p:anim>
                                    <p:anim calcmode="lin" valueType="num">
                                      <p:cBhvr additive="base">
                                        <p:cTn id="140" dur="2000"/>
                                        <p:tgtEl>
                                          <p:spTgt spid="14"/>
                                        </p:tgtEl>
                                        <p:attrNameLst>
                                          <p:attrName>ppt_y</p:attrName>
                                        </p:attrNameLst>
                                      </p:cBhvr>
                                      <p:tavLst>
                                        <p:tav tm="0">
                                          <p:val>
                                            <p:strVal val="ppt_y"/>
                                          </p:val>
                                        </p:tav>
                                        <p:tav tm="100000">
                                          <p:val>
                                            <p:strVal val="ppt_y"/>
                                          </p:val>
                                        </p:tav>
                                      </p:tavLst>
                                    </p:anim>
                                    <p:set>
                                      <p:cBhvr>
                                        <p:cTn id="141" dur="1" fill="hold">
                                          <p:stCondLst>
                                            <p:cond delay="1999"/>
                                          </p:stCondLst>
                                        </p:cTn>
                                        <p:tgtEl>
                                          <p:spTgt spid="14"/>
                                        </p:tgtEl>
                                        <p:attrNameLst>
                                          <p:attrName>style.visibility</p:attrName>
                                        </p:attrNameLst>
                                      </p:cBhvr>
                                      <p:to>
                                        <p:strVal val="hidden"/>
                                      </p:to>
                                    </p:set>
                                  </p:childTnLst>
                                </p:cTn>
                              </p:par>
                              <p:par>
                                <p:cTn id="142" presetID="2" presetClass="exit" presetSubtype="8" fill="hold" grpId="2" nodeType="withEffect">
                                  <p:stCondLst>
                                    <p:cond delay="0"/>
                                  </p:stCondLst>
                                  <p:childTnLst>
                                    <p:anim calcmode="lin" valueType="num">
                                      <p:cBhvr additive="base">
                                        <p:cTn id="143" dur="2000"/>
                                        <p:tgtEl>
                                          <p:spTgt spid="15"/>
                                        </p:tgtEl>
                                        <p:attrNameLst>
                                          <p:attrName>ppt_x</p:attrName>
                                        </p:attrNameLst>
                                      </p:cBhvr>
                                      <p:tavLst>
                                        <p:tav tm="0">
                                          <p:val>
                                            <p:strVal val="ppt_x"/>
                                          </p:val>
                                        </p:tav>
                                        <p:tav tm="100000">
                                          <p:val>
                                            <p:strVal val="0-ppt_w/2"/>
                                          </p:val>
                                        </p:tav>
                                      </p:tavLst>
                                    </p:anim>
                                    <p:anim calcmode="lin" valueType="num">
                                      <p:cBhvr additive="base">
                                        <p:cTn id="144" dur="2000"/>
                                        <p:tgtEl>
                                          <p:spTgt spid="15"/>
                                        </p:tgtEl>
                                        <p:attrNameLst>
                                          <p:attrName>ppt_y</p:attrName>
                                        </p:attrNameLst>
                                      </p:cBhvr>
                                      <p:tavLst>
                                        <p:tav tm="0">
                                          <p:val>
                                            <p:strVal val="ppt_y"/>
                                          </p:val>
                                        </p:tav>
                                        <p:tav tm="100000">
                                          <p:val>
                                            <p:strVal val="ppt_y"/>
                                          </p:val>
                                        </p:tav>
                                      </p:tavLst>
                                    </p:anim>
                                    <p:set>
                                      <p:cBhvr>
                                        <p:cTn id="145" dur="1" fill="hold">
                                          <p:stCondLst>
                                            <p:cond delay="1999"/>
                                          </p:stCondLst>
                                        </p:cTn>
                                        <p:tgtEl>
                                          <p:spTgt spid="15"/>
                                        </p:tgtEl>
                                        <p:attrNameLst>
                                          <p:attrName>style.visibility</p:attrName>
                                        </p:attrNameLst>
                                      </p:cBhvr>
                                      <p:to>
                                        <p:strVal val="hidden"/>
                                      </p:to>
                                    </p:set>
                                  </p:childTnLst>
                                </p:cTn>
                              </p:par>
                              <p:par>
                                <p:cTn id="146" presetID="2" presetClass="exit" presetSubtype="2" fill="hold" grpId="2" nodeType="withEffect">
                                  <p:stCondLst>
                                    <p:cond delay="0"/>
                                  </p:stCondLst>
                                  <p:childTnLst>
                                    <p:anim calcmode="lin" valueType="num">
                                      <p:cBhvr additive="base">
                                        <p:cTn id="147" dur="2000"/>
                                        <p:tgtEl>
                                          <p:spTgt spid="16"/>
                                        </p:tgtEl>
                                        <p:attrNameLst>
                                          <p:attrName>ppt_x</p:attrName>
                                        </p:attrNameLst>
                                      </p:cBhvr>
                                      <p:tavLst>
                                        <p:tav tm="0">
                                          <p:val>
                                            <p:strVal val="ppt_x"/>
                                          </p:val>
                                        </p:tav>
                                        <p:tav tm="100000">
                                          <p:val>
                                            <p:strVal val="1+ppt_w/2"/>
                                          </p:val>
                                        </p:tav>
                                      </p:tavLst>
                                    </p:anim>
                                    <p:anim calcmode="lin" valueType="num">
                                      <p:cBhvr additive="base">
                                        <p:cTn id="148" dur="2000"/>
                                        <p:tgtEl>
                                          <p:spTgt spid="16"/>
                                        </p:tgtEl>
                                        <p:attrNameLst>
                                          <p:attrName>ppt_y</p:attrName>
                                        </p:attrNameLst>
                                      </p:cBhvr>
                                      <p:tavLst>
                                        <p:tav tm="0">
                                          <p:val>
                                            <p:strVal val="ppt_y"/>
                                          </p:val>
                                        </p:tav>
                                        <p:tav tm="100000">
                                          <p:val>
                                            <p:strVal val="ppt_y"/>
                                          </p:val>
                                        </p:tav>
                                      </p:tavLst>
                                    </p:anim>
                                    <p:set>
                                      <p:cBhvr>
                                        <p:cTn id="149" dur="1" fill="hold">
                                          <p:stCondLst>
                                            <p:cond delay="1999"/>
                                          </p:stCondLst>
                                        </p:cTn>
                                        <p:tgtEl>
                                          <p:spTgt spid="16"/>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2000"/>
                                        <p:tgtEl>
                                          <p:spTgt spid="17"/>
                                        </p:tgtEl>
                                        <p:attrNameLst>
                                          <p:attrName>ppt_x</p:attrName>
                                        </p:attrNameLst>
                                      </p:cBhvr>
                                      <p:tavLst>
                                        <p:tav tm="0">
                                          <p:val>
                                            <p:strVal val="ppt_x"/>
                                          </p:val>
                                        </p:tav>
                                        <p:tav tm="100000">
                                          <p:val>
                                            <p:strVal val="0-ppt_w/2"/>
                                          </p:val>
                                        </p:tav>
                                      </p:tavLst>
                                    </p:anim>
                                    <p:anim calcmode="lin" valueType="num">
                                      <p:cBhvr additive="base">
                                        <p:cTn id="152" dur="2000"/>
                                        <p:tgtEl>
                                          <p:spTgt spid="17"/>
                                        </p:tgtEl>
                                        <p:attrNameLst>
                                          <p:attrName>ppt_y</p:attrName>
                                        </p:attrNameLst>
                                      </p:cBhvr>
                                      <p:tavLst>
                                        <p:tav tm="0">
                                          <p:val>
                                            <p:strVal val="ppt_y"/>
                                          </p:val>
                                        </p:tav>
                                        <p:tav tm="100000">
                                          <p:val>
                                            <p:strVal val="ppt_y"/>
                                          </p:val>
                                        </p:tav>
                                      </p:tavLst>
                                    </p:anim>
                                    <p:set>
                                      <p:cBhvr>
                                        <p:cTn id="153" dur="1" fill="hold">
                                          <p:stCondLst>
                                            <p:cond delay="1999"/>
                                          </p:stCondLst>
                                        </p:cTn>
                                        <p:tgtEl>
                                          <p:spTgt spid="17"/>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18"/>
                                        </p:tgtEl>
                                        <p:attrNameLst>
                                          <p:attrName>ppt_x</p:attrName>
                                        </p:attrNameLst>
                                      </p:cBhvr>
                                      <p:tavLst>
                                        <p:tav tm="0">
                                          <p:val>
                                            <p:strVal val="ppt_x"/>
                                          </p:val>
                                        </p:tav>
                                        <p:tav tm="100000">
                                          <p:val>
                                            <p:strVal val="1+ppt_w/2"/>
                                          </p:val>
                                        </p:tav>
                                      </p:tavLst>
                                    </p:anim>
                                    <p:anim calcmode="lin" valueType="num">
                                      <p:cBhvr additive="base">
                                        <p:cTn id="156" dur="2000"/>
                                        <p:tgtEl>
                                          <p:spTgt spid="18"/>
                                        </p:tgtEl>
                                        <p:attrNameLst>
                                          <p:attrName>ppt_y</p:attrName>
                                        </p:attrNameLst>
                                      </p:cBhvr>
                                      <p:tavLst>
                                        <p:tav tm="0">
                                          <p:val>
                                            <p:strVal val="ppt_y"/>
                                          </p:val>
                                        </p:tav>
                                        <p:tav tm="100000">
                                          <p:val>
                                            <p:strVal val="ppt_y"/>
                                          </p:val>
                                        </p:tav>
                                      </p:tavLst>
                                    </p:anim>
                                    <p:set>
                                      <p:cBhvr>
                                        <p:cTn id="157" dur="1" fill="hold">
                                          <p:stCondLst>
                                            <p:cond delay="1999"/>
                                          </p:stCondLst>
                                        </p:cTn>
                                        <p:tgtEl>
                                          <p:spTgt spid="18"/>
                                        </p:tgtEl>
                                        <p:attrNameLst>
                                          <p:attrName>style.visibility</p:attrName>
                                        </p:attrNameLst>
                                      </p:cBhvr>
                                      <p:to>
                                        <p:strVal val="hidden"/>
                                      </p:to>
                                    </p:set>
                                  </p:childTnLst>
                                </p:cTn>
                              </p:par>
                              <p:par>
                                <p:cTn id="158" presetID="17"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 calcmode="lin" valueType="num">
                                      <p:cBhvr>
                                        <p:cTn id="160" dur="2000" fill="hold"/>
                                        <p:tgtEl>
                                          <p:spTgt spid="2"/>
                                        </p:tgtEl>
                                        <p:attrNameLst>
                                          <p:attrName>ppt_w</p:attrName>
                                        </p:attrNameLst>
                                      </p:cBhvr>
                                      <p:tavLst>
                                        <p:tav tm="0">
                                          <p:val>
                                            <p:fltVal val="0"/>
                                          </p:val>
                                        </p:tav>
                                        <p:tav tm="100000">
                                          <p:val>
                                            <p:strVal val="#ppt_w"/>
                                          </p:val>
                                        </p:tav>
                                      </p:tavLst>
                                    </p:anim>
                                    <p:anim calcmode="lin" valueType="num">
                                      <p:cBhvr>
                                        <p:cTn id="16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204114_blondynka_makijaz_bukiecik_ogrodzenie_park_wios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Rectángulo"/>
          <p:cNvSpPr/>
          <p:nvPr/>
        </p:nvSpPr>
        <p:spPr>
          <a:xfrm>
            <a:off x="2357422" y="-71450"/>
            <a:ext cx="428628" cy="1714512"/>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215074" y="-12"/>
            <a:ext cx="428628" cy="1714512"/>
          </a:xfrm>
          <a:prstGeom prst="rect">
            <a:avLst/>
          </a:prstGeom>
          <a:blipFill dpi="0" rotWithShape="1">
            <a:blip r:embed="rId3">
              <a:duotone>
                <a:schemeClr val="accent6">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786050" y="785806"/>
            <a:ext cx="428628" cy="1714512"/>
          </a:xfrm>
          <a:prstGeom prst="rect">
            <a:avLst/>
          </a:prstGeom>
          <a:blipFill dpi="0" rotWithShape="1">
            <a:blip r:embed="rId3">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5008" y="785806"/>
            <a:ext cx="428628" cy="1714512"/>
          </a:xfrm>
          <a:prstGeom prst="rect">
            <a:avLst/>
          </a:prstGeom>
          <a:blipFill dpi="0" rotWithShape="1">
            <a:blip r:embed="rId3">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16" y="1714500"/>
            <a:ext cx="428628" cy="1714512"/>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357818" y="1714500"/>
            <a:ext cx="428628" cy="1714512"/>
          </a:xfrm>
          <a:prstGeom prst="rect">
            <a:avLst/>
          </a:prstGeom>
          <a:blipFill dpi="0" rotWithShape="1">
            <a:blip r:embed="rId3">
              <a:duotone>
                <a:schemeClr val="accent4">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14776" y="2428880"/>
            <a:ext cx="428628" cy="1714512"/>
          </a:xfrm>
          <a:prstGeom prst="rect">
            <a:avLst/>
          </a:prstGeom>
          <a:blipFill dpi="0" rotWithShape="1">
            <a:blip r:embed="rId3">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929190" y="2286004"/>
            <a:ext cx="428628" cy="1714512"/>
          </a:xfrm>
          <a:prstGeom prst="rect">
            <a:avLst/>
          </a:prstGeom>
          <a:blipFill dpi="0" rotWithShape="1">
            <a:blip r:embed="rId3">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00562" y="3428988"/>
            <a:ext cx="428628" cy="1714512"/>
          </a:xfrm>
          <a:prstGeom prst="rect">
            <a:avLst/>
          </a:prstGeom>
          <a:blipFill dpi="0" rotWithShape="1">
            <a:blip r:embed="rId3">
              <a:duotone>
                <a:schemeClr val="accent5">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143372" y="3428988"/>
            <a:ext cx="428628" cy="1714512"/>
          </a:xfrm>
          <a:prstGeom prst="rect">
            <a:avLst/>
          </a:prstGeom>
          <a:blipFill dpi="0" rotWithShape="1">
            <a:blip r:embed="rId3">
              <a:duotone>
                <a:schemeClr val="accent5">
                  <a:shade val="45000"/>
                  <a:satMod val="135000"/>
                </a:schemeClr>
                <a:prstClr val="white"/>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extrusionH="165100">
            <a:bevelT w="304800" h="165100" prst="coolSlant"/>
            <a:contourClr>
              <a:schemeClr val="accent2">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42908" y="-142894"/>
            <a:ext cx="9501254" cy="657229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0-#ppt_w/2"/>
                                          </p:val>
                                        </p:tav>
                                        <p:tav tm="100000">
                                          <p:val>
                                            <p:strVal val="#ppt_x"/>
                                          </p:val>
                                        </p:tav>
                                      </p:tavLst>
                                    </p:anim>
                                    <p:anim calcmode="lin" valueType="num">
                                      <p:cBhvr additive="base">
                                        <p:cTn id="18" dur="2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0-#ppt_w/2"/>
                                          </p:val>
                                        </p:tav>
                                        <p:tav tm="100000">
                                          <p:val>
                                            <p:strVal val="#ppt_x"/>
                                          </p:val>
                                        </p:tav>
                                      </p:tavLst>
                                    </p:anim>
                                    <p:anim calcmode="lin" valueType="num">
                                      <p:cBhvr additive="base">
                                        <p:cTn id="26" dur="2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horizontal)">
                                      <p:cBhvr>
                                        <p:cTn id="49" dur="2000"/>
                                        <p:tgtEl>
                                          <p:spTgt spid="7"/>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horizontal)">
                                      <p:cBhvr>
                                        <p:cTn id="52" dur="2000"/>
                                        <p:tgtEl>
                                          <p:spTgt spid="9"/>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horizontal)">
                                      <p:cBhvr>
                                        <p:cTn id="55" dur="2000"/>
                                        <p:tgtEl>
                                          <p:spTgt spid="11"/>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blinds(horizontal)">
                                      <p:cBhvr>
                                        <p:cTn id="58" dur="2000"/>
                                        <p:tgtEl>
                                          <p:spTgt spid="13"/>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blinds(horizontal)">
                                      <p:cBhvr>
                                        <p:cTn id="61" dur="2000"/>
                                        <p:tgtEl>
                                          <p:spTgt spid="16"/>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horizontal)">
                                      <p:cBhvr>
                                        <p:cTn id="64" dur="2000"/>
                                        <p:tgtEl>
                                          <p:spTgt spid="8"/>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2000"/>
                                        <p:tgtEl>
                                          <p:spTgt spid="10"/>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linds(horizontal)">
                                      <p:cBhvr>
                                        <p:cTn id="70" dur="2000"/>
                                        <p:tgtEl>
                                          <p:spTgt spid="12"/>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linds(horizontal)">
                                      <p:cBhvr>
                                        <p:cTn id="73" dur="2000"/>
                                        <p:tgtEl>
                                          <p:spTgt spid="14"/>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horizontal)">
                                      <p:cBhvr>
                                        <p:cTn id="76" dur="2000"/>
                                        <p:tgtEl>
                                          <p:spTgt spid="15"/>
                                        </p:tgtEl>
                                      </p:cBhvr>
                                    </p:animEffect>
                                  </p:childTnLst>
                                </p:cTn>
                              </p:par>
                              <p:par>
                                <p:cTn id="77" presetID="8" presetClass="emph" presetSubtype="0" fill="hold" grpId="2"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grpId="2"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2"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grpId="2"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fill="hold" grpId="2"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fill="hold" grpId="2"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2"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fill="hold" grpId="2"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fill="hold" grpId="2"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fill="hold" grpId="2"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fill="hold" grpId="3" nodeType="withEffect">
                                  <p:stCondLst>
                                    <p:cond delay="0"/>
                                  </p:stCondLst>
                                  <p:childTnLst>
                                    <p:animRot by="54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5400000">
                                      <p:cBhvr>
                                        <p:cTn id="100" dur="2000" fill="hold"/>
                                        <p:tgtEl>
                                          <p:spTgt spid="9"/>
                                        </p:tgtEl>
                                        <p:attrNameLst>
                                          <p:attrName>r</p:attrName>
                                        </p:attrNameLst>
                                      </p:cBhvr>
                                    </p:animRot>
                                  </p:childTnLst>
                                </p:cTn>
                              </p:par>
                              <p:par>
                                <p:cTn id="101" presetID="8" presetClass="emph" presetSubtype="0" fill="hold" grpId="3" nodeType="withEffect">
                                  <p:stCondLst>
                                    <p:cond delay="0"/>
                                  </p:stCondLst>
                                  <p:childTnLst>
                                    <p:animRot by="54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5400000">
                                      <p:cBhvr>
                                        <p:cTn id="104" dur="2000" fill="hold"/>
                                        <p:tgtEl>
                                          <p:spTgt spid="13"/>
                                        </p:tgtEl>
                                        <p:attrNameLst>
                                          <p:attrName>r</p:attrName>
                                        </p:attrNameLst>
                                      </p:cBhvr>
                                    </p:animRot>
                                  </p:childTnLst>
                                </p:cTn>
                              </p:par>
                              <p:par>
                                <p:cTn id="105" presetID="8" presetClass="emph" presetSubtype="0" fill="hold" grpId="3" nodeType="withEffect">
                                  <p:stCondLst>
                                    <p:cond delay="0"/>
                                  </p:stCondLst>
                                  <p:childTnLst>
                                    <p:animRot by="5400000">
                                      <p:cBhvr>
                                        <p:cTn id="106" dur="2000" fill="hold"/>
                                        <p:tgtEl>
                                          <p:spTgt spid="16"/>
                                        </p:tgtEl>
                                        <p:attrNameLst>
                                          <p:attrName>r</p:attrName>
                                        </p:attrNameLst>
                                      </p:cBhvr>
                                    </p:animRot>
                                  </p:childTnLst>
                                </p:cTn>
                              </p:par>
                              <p:par>
                                <p:cTn id="107" presetID="8" presetClass="emph" presetSubtype="0" fill="hold" grpId="3" nodeType="withEffect">
                                  <p:stCondLst>
                                    <p:cond delay="0"/>
                                  </p:stCondLst>
                                  <p:childTnLst>
                                    <p:animRot by="-5400000">
                                      <p:cBhvr>
                                        <p:cTn id="108" dur="2000" fill="hold"/>
                                        <p:tgtEl>
                                          <p:spTgt spid="8"/>
                                        </p:tgtEl>
                                        <p:attrNameLst>
                                          <p:attrName>r</p:attrName>
                                        </p:attrNameLst>
                                      </p:cBhvr>
                                    </p:animRot>
                                  </p:childTnLst>
                                </p:cTn>
                              </p:par>
                              <p:par>
                                <p:cTn id="109" presetID="8" presetClass="emph" presetSubtype="0" fill="hold" grpId="3" nodeType="withEffect">
                                  <p:stCondLst>
                                    <p:cond delay="0"/>
                                  </p:stCondLst>
                                  <p:childTnLst>
                                    <p:animRot by="-5400000">
                                      <p:cBhvr>
                                        <p:cTn id="110" dur="2000" fill="hold"/>
                                        <p:tgtEl>
                                          <p:spTgt spid="10"/>
                                        </p:tgtEl>
                                        <p:attrNameLst>
                                          <p:attrName>r</p:attrName>
                                        </p:attrNameLst>
                                      </p:cBhvr>
                                    </p:animRot>
                                  </p:childTnLst>
                                </p:cTn>
                              </p:par>
                              <p:par>
                                <p:cTn id="111" presetID="8" presetClass="emph" presetSubtype="0" fill="hold" grpId="3" nodeType="withEffect">
                                  <p:stCondLst>
                                    <p:cond delay="0"/>
                                  </p:stCondLst>
                                  <p:childTnLst>
                                    <p:animRot by="-5400000">
                                      <p:cBhvr>
                                        <p:cTn id="112" dur="2000" fill="hold"/>
                                        <p:tgtEl>
                                          <p:spTgt spid="12"/>
                                        </p:tgtEl>
                                        <p:attrNameLst>
                                          <p:attrName>r</p:attrName>
                                        </p:attrNameLst>
                                      </p:cBhvr>
                                    </p:animRot>
                                  </p:childTnLst>
                                </p:cTn>
                              </p:par>
                              <p:par>
                                <p:cTn id="113" presetID="8" presetClass="emph" presetSubtype="0" fill="hold" grpId="3" nodeType="withEffect">
                                  <p:stCondLst>
                                    <p:cond delay="0"/>
                                  </p:stCondLst>
                                  <p:childTnLst>
                                    <p:animRot by="-5400000">
                                      <p:cBhvr>
                                        <p:cTn id="114" dur="2000" fill="hold"/>
                                        <p:tgtEl>
                                          <p:spTgt spid="14"/>
                                        </p:tgtEl>
                                        <p:attrNameLst>
                                          <p:attrName>r</p:attrName>
                                        </p:attrNameLst>
                                      </p:cBhvr>
                                    </p:animRot>
                                  </p:childTnLst>
                                </p:cTn>
                              </p:par>
                              <p:par>
                                <p:cTn id="115" presetID="8" presetClass="emph" presetSubtype="0" fill="hold" grpId="3" nodeType="withEffect">
                                  <p:stCondLst>
                                    <p:cond delay="0"/>
                                  </p:stCondLst>
                                  <p:childTnLst>
                                    <p:animRot by="-5400000">
                                      <p:cBhvr>
                                        <p:cTn id="116" dur="2000" fill="hold"/>
                                        <p:tgtEl>
                                          <p:spTgt spid="15"/>
                                        </p:tgtEl>
                                        <p:attrNameLst>
                                          <p:attrName>r</p:attrName>
                                        </p:attrNameLst>
                                      </p:cBhvr>
                                    </p:animRot>
                                  </p:childTnLst>
                                </p:cTn>
                              </p:par>
                            </p:childTnLst>
                          </p:cTn>
                        </p:par>
                        <p:par>
                          <p:cTn id="117" fill="hold">
                            <p:stCondLst>
                              <p:cond delay="2000"/>
                            </p:stCondLst>
                            <p:childTnLst>
                              <p:par>
                                <p:cTn id="118" presetID="2" presetClass="exit" presetSubtype="2" fill="hold" grpId="4" nodeType="afterEffect">
                                  <p:stCondLst>
                                    <p:cond delay="0"/>
                                  </p:stCondLst>
                                  <p:childTnLst>
                                    <p:anim calcmode="lin" valueType="num">
                                      <p:cBhvr additive="base">
                                        <p:cTn id="119" dur="2000"/>
                                        <p:tgtEl>
                                          <p:spTgt spid="7"/>
                                        </p:tgtEl>
                                        <p:attrNameLst>
                                          <p:attrName>ppt_x</p:attrName>
                                        </p:attrNameLst>
                                      </p:cBhvr>
                                      <p:tavLst>
                                        <p:tav tm="0">
                                          <p:val>
                                            <p:strVal val="ppt_x"/>
                                          </p:val>
                                        </p:tav>
                                        <p:tav tm="100000">
                                          <p:val>
                                            <p:strVal val="1+ppt_w/2"/>
                                          </p:val>
                                        </p:tav>
                                      </p:tavLst>
                                    </p:anim>
                                    <p:anim calcmode="lin" valueType="num">
                                      <p:cBhvr additive="base">
                                        <p:cTn id="120" dur="2000"/>
                                        <p:tgtEl>
                                          <p:spTgt spid="7"/>
                                        </p:tgtEl>
                                        <p:attrNameLst>
                                          <p:attrName>ppt_y</p:attrName>
                                        </p:attrNameLst>
                                      </p:cBhvr>
                                      <p:tavLst>
                                        <p:tav tm="0">
                                          <p:val>
                                            <p:strVal val="ppt_y"/>
                                          </p:val>
                                        </p:tav>
                                        <p:tav tm="100000">
                                          <p:val>
                                            <p:strVal val="ppt_y"/>
                                          </p:val>
                                        </p:tav>
                                      </p:tavLst>
                                    </p:anim>
                                    <p:set>
                                      <p:cBhvr>
                                        <p:cTn id="121" dur="1" fill="hold">
                                          <p:stCondLst>
                                            <p:cond delay="1999"/>
                                          </p:stCondLst>
                                        </p:cTn>
                                        <p:tgtEl>
                                          <p:spTgt spid="7"/>
                                        </p:tgtEl>
                                        <p:attrNameLst>
                                          <p:attrName>style.visibility</p:attrName>
                                        </p:attrNameLst>
                                      </p:cBhvr>
                                      <p:to>
                                        <p:strVal val="hidden"/>
                                      </p:to>
                                    </p:set>
                                  </p:childTnLst>
                                </p:cTn>
                              </p:par>
                              <p:par>
                                <p:cTn id="122" presetID="2" presetClass="exit" presetSubtype="2" fill="hold" grpId="4" nodeType="withEffect">
                                  <p:stCondLst>
                                    <p:cond delay="0"/>
                                  </p:stCondLst>
                                  <p:childTnLst>
                                    <p:anim calcmode="lin" valueType="num">
                                      <p:cBhvr additive="base">
                                        <p:cTn id="123" dur="2000"/>
                                        <p:tgtEl>
                                          <p:spTgt spid="9"/>
                                        </p:tgtEl>
                                        <p:attrNameLst>
                                          <p:attrName>ppt_x</p:attrName>
                                        </p:attrNameLst>
                                      </p:cBhvr>
                                      <p:tavLst>
                                        <p:tav tm="0">
                                          <p:val>
                                            <p:strVal val="ppt_x"/>
                                          </p:val>
                                        </p:tav>
                                        <p:tav tm="100000">
                                          <p:val>
                                            <p:strVal val="1+ppt_w/2"/>
                                          </p:val>
                                        </p:tav>
                                      </p:tavLst>
                                    </p:anim>
                                    <p:anim calcmode="lin" valueType="num">
                                      <p:cBhvr additive="base">
                                        <p:cTn id="124" dur="2000"/>
                                        <p:tgtEl>
                                          <p:spTgt spid="9"/>
                                        </p:tgtEl>
                                        <p:attrNameLst>
                                          <p:attrName>ppt_y</p:attrName>
                                        </p:attrNameLst>
                                      </p:cBhvr>
                                      <p:tavLst>
                                        <p:tav tm="0">
                                          <p:val>
                                            <p:strVal val="ppt_y"/>
                                          </p:val>
                                        </p:tav>
                                        <p:tav tm="100000">
                                          <p:val>
                                            <p:strVal val="ppt_y"/>
                                          </p:val>
                                        </p:tav>
                                      </p:tavLst>
                                    </p:anim>
                                    <p:set>
                                      <p:cBhvr>
                                        <p:cTn id="125" dur="1" fill="hold">
                                          <p:stCondLst>
                                            <p:cond delay="1999"/>
                                          </p:stCondLst>
                                        </p:cTn>
                                        <p:tgtEl>
                                          <p:spTgt spid="9"/>
                                        </p:tgtEl>
                                        <p:attrNameLst>
                                          <p:attrName>style.visibility</p:attrName>
                                        </p:attrNameLst>
                                      </p:cBhvr>
                                      <p:to>
                                        <p:strVal val="hidden"/>
                                      </p:to>
                                    </p:set>
                                  </p:childTnLst>
                                </p:cTn>
                              </p:par>
                              <p:par>
                                <p:cTn id="126" presetID="2" presetClass="exit" presetSubtype="2" fill="hold" grpId="4" nodeType="withEffect">
                                  <p:stCondLst>
                                    <p:cond delay="0"/>
                                  </p:stCondLst>
                                  <p:childTnLst>
                                    <p:anim calcmode="lin" valueType="num">
                                      <p:cBhvr additive="base">
                                        <p:cTn id="127" dur="2000"/>
                                        <p:tgtEl>
                                          <p:spTgt spid="11"/>
                                        </p:tgtEl>
                                        <p:attrNameLst>
                                          <p:attrName>ppt_x</p:attrName>
                                        </p:attrNameLst>
                                      </p:cBhvr>
                                      <p:tavLst>
                                        <p:tav tm="0">
                                          <p:val>
                                            <p:strVal val="ppt_x"/>
                                          </p:val>
                                        </p:tav>
                                        <p:tav tm="100000">
                                          <p:val>
                                            <p:strVal val="1+ppt_w/2"/>
                                          </p:val>
                                        </p:tav>
                                      </p:tavLst>
                                    </p:anim>
                                    <p:anim calcmode="lin" valueType="num">
                                      <p:cBhvr additive="base">
                                        <p:cTn id="128" dur="2000"/>
                                        <p:tgtEl>
                                          <p:spTgt spid="11"/>
                                        </p:tgtEl>
                                        <p:attrNameLst>
                                          <p:attrName>ppt_y</p:attrName>
                                        </p:attrNameLst>
                                      </p:cBhvr>
                                      <p:tavLst>
                                        <p:tav tm="0">
                                          <p:val>
                                            <p:strVal val="ppt_y"/>
                                          </p:val>
                                        </p:tav>
                                        <p:tav tm="100000">
                                          <p:val>
                                            <p:strVal val="ppt_y"/>
                                          </p:val>
                                        </p:tav>
                                      </p:tavLst>
                                    </p:anim>
                                    <p:set>
                                      <p:cBhvr>
                                        <p:cTn id="129" dur="1" fill="hold">
                                          <p:stCondLst>
                                            <p:cond delay="1999"/>
                                          </p:stCondLst>
                                        </p:cTn>
                                        <p:tgtEl>
                                          <p:spTgt spid="11"/>
                                        </p:tgtEl>
                                        <p:attrNameLst>
                                          <p:attrName>style.visibility</p:attrName>
                                        </p:attrNameLst>
                                      </p:cBhvr>
                                      <p:to>
                                        <p:strVal val="hidden"/>
                                      </p:to>
                                    </p:set>
                                  </p:childTnLst>
                                </p:cTn>
                              </p:par>
                              <p:par>
                                <p:cTn id="130" presetID="2" presetClass="exit" presetSubtype="2" fill="hold" grpId="4" nodeType="withEffect">
                                  <p:stCondLst>
                                    <p:cond delay="0"/>
                                  </p:stCondLst>
                                  <p:childTnLst>
                                    <p:anim calcmode="lin" valueType="num">
                                      <p:cBhvr additive="base">
                                        <p:cTn id="131" dur="2000"/>
                                        <p:tgtEl>
                                          <p:spTgt spid="13"/>
                                        </p:tgtEl>
                                        <p:attrNameLst>
                                          <p:attrName>ppt_x</p:attrName>
                                        </p:attrNameLst>
                                      </p:cBhvr>
                                      <p:tavLst>
                                        <p:tav tm="0">
                                          <p:val>
                                            <p:strVal val="ppt_x"/>
                                          </p:val>
                                        </p:tav>
                                        <p:tav tm="100000">
                                          <p:val>
                                            <p:strVal val="1+ppt_w/2"/>
                                          </p:val>
                                        </p:tav>
                                      </p:tavLst>
                                    </p:anim>
                                    <p:anim calcmode="lin" valueType="num">
                                      <p:cBhvr additive="base">
                                        <p:cTn id="132" dur="2000"/>
                                        <p:tgtEl>
                                          <p:spTgt spid="13"/>
                                        </p:tgtEl>
                                        <p:attrNameLst>
                                          <p:attrName>ppt_y</p:attrName>
                                        </p:attrNameLst>
                                      </p:cBhvr>
                                      <p:tavLst>
                                        <p:tav tm="0">
                                          <p:val>
                                            <p:strVal val="ppt_y"/>
                                          </p:val>
                                        </p:tav>
                                        <p:tav tm="100000">
                                          <p:val>
                                            <p:strVal val="ppt_y"/>
                                          </p:val>
                                        </p:tav>
                                      </p:tavLst>
                                    </p:anim>
                                    <p:set>
                                      <p:cBhvr>
                                        <p:cTn id="133" dur="1" fill="hold">
                                          <p:stCondLst>
                                            <p:cond delay="1999"/>
                                          </p:stCondLst>
                                        </p:cTn>
                                        <p:tgtEl>
                                          <p:spTgt spid="13"/>
                                        </p:tgtEl>
                                        <p:attrNameLst>
                                          <p:attrName>style.visibility</p:attrName>
                                        </p:attrNameLst>
                                      </p:cBhvr>
                                      <p:to>
                                        <p:strVal val="hidden"/>
                                      </p:to>
                                    </p:set>
                                  </p:childTnLst>
                                </p:cTn>
                              </p:par>
                              <p:par>
                                <p:cTn id="134" presetID="2" presetClass="exit" presetSubtype="2" fill="hold" grpId="4" nodeType="withEffect">
                                  <p:stCondLst>
                                    <p:cond delay="0"/>
                                  </p:stCondLst>
                                  <p:childTnLst>
                                    <p:anim calcmode="lin" valueType="num">
                                      <p:cBhvr additive="base">
                                        <p:cTn id="135" dur="2000"/>
                                        <p:tgtEl>
                                          <p:spTgt spid="16"/>
                                        </p:tgtEl>
                                        <p:attrNameLst>
                                          <p:attrName>ppt_x</p:attrName>
                                        </p:attrNameLst>
                                      </p:cBhvr>
                                      <p:tavLst>
                                        <p:tav tm="0">
                                          <p:val>
                                            <p:strVal val="ppt_x"/>
                                          </p:val>
                                        </p:tav>
                                        <p:tav tm="100000">
                                          <p:val>
                                            <p:strVal val="1+ppt_w/2"/>
                                          </p:val>
                                        </p:tav>
                                      </p:tavLst>
                                    </p:anim>
                                    <p:anim calcmode="lin" valueType="num">
                                      <p:cBhvr additive="base">
                                        <p:cTn id="136" dur="2000"/>
                                        <p:tgtEl>
                                          <p:spTgt spid="16"/>
                                        </p:tgtEl>
                                        <p:attrNameLst>
                                          <p:attrName>ppt_y</p:attrName>
                                        </p:attrNameLst>
                                      </p:cBhvr>
                                      <p:tavLst>
                                        <p:tav tm="0">
                                          <p:val>
                                            <p:strVal val="ppt_y"/>
                                          </p:val>
                                        </p:tav>
                                        <p:tav tm="100000">
                                          <p:val>
                                            <p:strVal val="ppt_y"/>
                                          </p:val>
                                        </p:tav>
                                      </p:tavLst>
                                    </p:anim>
                                    <p:set>
                                      <p:cBhvr>
                                        <p:cTn id="137" dur="1" fill="hold">
                                          <p:stCondLst>
                                            <p:cond delay="1999"/>
                                          </p:stCondLst>
                                        </p:cTn>
                                        <p:tgtEl>
                                          <p:spTgt spid="16"/>
                                        </p:tgtEl>
                                        <p:attrNameLst>
                                          <p:attrName>style.visibility</p:attrName>
                                        </p:attrNameLst>
                                      </p:cBhvr>
                                      <p:to>
                                        <p:strVal val="hidden"/>
                                      </p:to>
                                    </p:set>
                                  </p:childTnLst>
                                </p:cTn>
                              </p:par>
                              <p:par>
                                <p:cTn id="138" presetID="2" presetClass="exit" presetSubtype="8" fill="hold" grpId="4"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0-ppt_w/2"/>
                                          </p:val>
                                        </p:tav>
                                      </p:tavLst>
                                    </p:anim>
                                    <p:anim calcmode="lin" valueType="num">
                                      <p:cBhvr additive="base">
                                        <p:cTn id="140" dur="2000"/>
                                        <p:tgtEl>
                                          <p:spTgt spid="8"/>
                                        </p:tgtEl>
                                        <p:attrNameLst>
                                          <p:attrName>ppt_y</p:attrName>
                                        </p:attrNameLst>
                                      </p:cBhvr>
                                      <p:tavLst>
                                        <p:tav tm="0">
                                          <p:val>
                                            <p:strVal val="ppt_y"/>
                                          </p:val>
                                        </p:tav>
                                        <p:tav tm="100000">
                                          <p:val>
                                            <p:strVal val="ppt_y"/>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8" fill="hold" grpId="4"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0-ppt_w/2"/>
                                          </p:val>
                                        </p:tav>
                                      </p:tavLst>
                                    </p:anim>
                                    <p:anim calcmode="lin" valueType="num">
                                      <p:cBhvr additive="base">
                                        <p:cTn id="144" dur="2000"/>
                                        <p:tgtEl>
                                          <p:spTgt spid="10"/>
                                        </p:tgtEl>
                                        <p:attrNameLst>
                                          <p:attrName>ppt_y</p:attrName>
                                        </p:attrNameLst>
                                      </p:cBhvr>
                                      <p:tavLst>
                                        <p:tav tm="0">
                                          <p:val>
                                            <p:strVal val="ppt_y"/>
                                          </p:val>
                                        </p:tav>
                                        <p:tav tm="100000">
                                          <p:val>
                                            <p:strVal val="ppt_y"/>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8" fill="hold" grpId="4"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0-ppt_w/2"/>
                                          </p:val>
                                        </p:tav>
                                      </p:tavLst>
                                    </p:anim>
                                    <p:anim calcmode="lin" valueType="num">
                                      <p:cBhvr additive="base">
                                        <p:cTn id="148" dur="2000"/>
                                        <p:tgtEl>
                                          <p:spTgt spid="12"/>
                                        </p:tgtEl>
                                        <p:attrNameLst>
                                          <p:attrName>ppt_y</p:attrName>
                                        </p:attrNameLst>
                                      </p:cBhvr>
                                      <p:tavLst>
                                        <p:tav tm="0">
                                          <p:val>
                                            <p:strVal val="ppt_y"/>
                                          </p:val>
                                        </p:tav>
                                        <p:tav tm="100000">
                                          <p:val>
                                            <p:strVal val="ppt_y"/>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8" fill="hold" grpId="4"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0-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grpId="4"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17" presetClass="entr" presetSubtype="10"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 calcmode="lin" valueType="num">
                                      <p:cBhvr>
                                        <p:cTn id="160" dur="2000" fill="hold"/>
                                        <p:tgtEl>
                                          <p:spTgt spid="2"/>
                                        </p:tgtEl>
                                        <p:attrNameLst>
                                          <p:attrName>ppt_w</p:attrName>
                                        </p:attrNameLst>
                                      </p:cBhvr>
                                      <p:tavLst>
                                        <p:tav tm="0">
                                          <p:val>
                                            <p:fltVal val="0"/>
                                          </p:val>
                                        </p:tav>
                                        <p:tav tm="100000">
                                          <p:val>
                                            <p:strVal val="#ppt_w"/>
                                          </p:val>
                                        </p:tav>
                                      </p:tavLst>
                                    </p:anim>
                                    <p:anim calcmode="lin" valueType="num">
                                      <p:cBhvr>
                                        <p:cTn id="16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9000">
              <a:srgbClr val="92D050"/>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91989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16949160">
            <a:off x="4213604" y="-151363"/>
            <a:ext cx="2428892" cy="2500330"/>
          </a:xfrm>
          <a:prstGeom prst="teardrop">
            <a:avLst>
              <a:gd name="adj" fmla="val 96095"/>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20791223" lon="19800000" rev="340376"/>
            </a:camera>
            <a:lightRig rig="threePt" dir="t"/>
          </a:scene3d>
          <a:sp3d z="330200" extrusionH="368300" contourW="12700">
            <a:bevelT w="311150" h="247650" prst="artDeco"/>
            <a:extrusionClr>
              <a:schemeClr val="accent6">
                <a:lumMod val="50000"/>
              </a:schemeClr>
            </a:extrusionClr>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928794" y="0"/>
            <a:ext cx="2643206" cy="2428868"/>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chemeClr val="accent6">
                <a:lumMod val="50000"/>
              </a:schemeClr>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1142976" y="1214422"/>
            <a:ext cx="2643206" cy="2428868"/>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chemeClr val="accent6">
                <a:lumMod val="50000"/>
              </a:schemeClr>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7327648">
            <a:off x="5305340" y="1016655"/>
            <a:ext cx="2428892" cy="2500330"/>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chemeClr val="accent6">
                <a:lumMod val="50000"/>
              </a:schemeClr>
            </a:extrusionClr>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500034" y="2357430"/>
            <a:ext cx="2643206" cy="2428868"/>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chemeClr val="accent6">
                <a:lumMod val="50000"/>
              </a:schemeClr>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7285662">
            <a:off x="5876843" y="2302539"/>
            <a:ext cx="2428892" cy="2500330"/>
          </a:xfrm>
          <a:prstGeom prst="teardrop">
            <a:avLst/>
          </a:prstGeom>
          <a:blipFill>
            <a:blip r:embed="rId3">
              <a:duotone>
                <a:schemeClr val="bg2">
                  <a:shade val="45000"/>
                  <a:satMod val="135000"/>
                </a:schemeClr>
                <a:prstClr val="white"/>
              </a:duotone>
              <a:lum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chemeClr val="accent6">
                <a:lumMod val="50000"/>
              </a:schemeClr>
            </a:extrusionClr>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14282" y="3500438"/>
            <a:ext cx="2643206" cy="2428868"/>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chemeClr val="accent6">
                <a:lumMod val="50000"/>
              </a:schemeClr>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7256351">
            <a:off x="6370617" y="3516986"/>
            <a:ext cx="2428892" cy="2500330"/>
          </a:xfrm>
          <a:prstGeom prst="teardrop">
            <a:avLst/>
          </a:prstGeom>
          <a:blipFill>
            <a:blip r:embed="rId3">
              <a:duotone>
                <a:schemeClr val="accent6">
                  <a:shade val="45000"/>
                  <a:satMod val="135000"/>
                </a:schemeClr>
                <a:prstClr val="white"/>
              </a:duotone>
              <a:lum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chemeClr val="accent6">
                <a:lumMod val="50000"/>
              </a:schemeClr>
            </a:extrusionClr>
            <a:contourClr>
              <a:schemeClr val="accent6">
                <a:lumMod val="5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908" y="-142894"/>
            <a:ext cx="9501254" cy="6143668"/>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1+#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1"/>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2000"/>
                            </p:stCondLst>
                            <p:childTnLst>
                              <p:par>
                                <p:cTn id="56" presetID="2" presetClass="exit" presetSubtype="12" fill="hold" grpId="2" nodeType="after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0-ppt_w/2"/>
                                          </p:val>
                                        </p:tav>
                                      </p:tavLst>
                                    </p:anim>
                                    <p:anim calcmode="lin" valueType="num">
                                      <p:cBhvr additive="base">
                                        <p:cTn id="58" dur="2000"/>
                                        <p:tgtEl>
                                          <p:spTgt spid="6"/>
                                        </p:tgtEl>
                                        <p:attrNameLst>
                                          <p:attrName>ppt_y</p:attrName>
                                        </p:attrNameLst>
                                      </p:cBhvr>
                                      <p:tavLst>
                                        <p:tav tm="0">
                                          <p:val>
                                            <p:strVal val="ppt_y"/>
                                          </p:val>
                                        </p:tav>
                                        <p:tav tm="100000">
                                          <p:val>
                                            <p:strVal val="1+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12"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1+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12"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1+ppt_h/2"/>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12" fill="hold" grpId="2"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1+ppt_h/2"/>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1928794" y="1285866"/>
            <a:ext cx="4643470" cy="1323439"/>
          </a:xfrm>
          <a:prstGeom prst="rect">
            <a:avLst/>
          </a:prstGeom>
          <a:noFill/>
        </p:spPr>
        <p:txBody>
          <a:bodyPr wrap="square" rtlCol="0">
            <a:spAutoFit/>
          </a:bodyPr>
          <a:lstStyle/>
          <a:p>
            <a:pPr algn="ctr"/>
            <a:r>
              <a:rPr lang="es-PE" sz="2000" dirty="0" smtClean="0"/>
              <a:t>El almendro ha florecido también lo ha hecho el azahar,</a:t>
            </a:r>
            <a:br>
              <a:rPr lang="es-PE" sz="2000" dirty="0" smtClean="0"/>
            </a:br>
            <a:r>
              <a:rPr lang="es-PE" sz="2000" dirty="0" smtClean="0"/>
              <a:t>la primavera ha venido, la sentimos al respirar.</a:t>
            </a:r>
            <a:br>
              <a:rPr lang="es-PE" sz="2000" dirty="0" smtClean="0"/>
            </a:br>
            <a:r>
              <a:rPr lang="es-PE" sz="2000" dirty="0" smtClean="0"/>
              <a:t>En la copa de los árboles el murmullo de las aves</a:t>
            </a:r>
            <a:br>
              <a:rPr lang="es-PE" sz="2000" dirty="0" smtClean="0"/>
            </a:br>
            <a:r>
              <a:rPr lang="es-PE" sz="2000" dirty="0" smtClean="0"/>
              <a:t>a coro anuncian la llegada de la primavera esperada.</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096915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8915574">
            <a:off x="3301455" y="260997"/>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15574">
            <a:off x="4762635" y="260997"/>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5574">
            <a:off x="3301455" y="1975483"/>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15574">
            <a:off x="4762635" y="1975483"/>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5574">
            <a:off x="3301455" y="3618583"/>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15574">
            <a:off x="4762635" y="3618583"/>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5574">
            <a:off x="262074" y="260998"/>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574">
            <a:off x="1937568" y="260999"/>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15574">
            <a:off x="262074" y="1975484"/>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5574">
            <a:off x="1937568" y="1975485"/>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15574">
            <a:off x="262074" y="3618584"/>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5574">
            <a:off x="1937568" y="3618585"/>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5574">
            <a:off x="6191396" y="261000"/>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15574">
            <a:off x="7620162" y="260997"/>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915574">
            <a:off x="6191396" y="1975486"/>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915574">
            <a:off x="7620162" y="1975485"/>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5574">
            <a:off x="6191396" y="3618586"/>
            <a:ext cx="1261765" cy="1263931"/>
          </a:xfrm>
          <a:prstGeom prst="teardrop">
            <a:avLst/>
          </a:prstGeom>
          <a:blipFill>
            <a:blip r:embed="rId3">
              <a:duotone>
                <a:prstClr val="black"/>
                <a:schemeClr val="accent6">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915574">
            <a:off x="7620162" y="3618559"/>
            <a:ext cx="1261765" cy="1263931"/>
          </a:xfrm>
          <a:prstGeom prst="teardrop">
            <a:avLst/>
          </a:prstGeom>
          <a:blipFill>
            <a:blip r:embed="rId3">
              <a:duotone>
                <a:prstClr val="black"/>
                <a:schemeClr val="accent3">
                  <a:tint val="45000"/>
                  <a:satMod val="400000"/>
                </a:schemeClr>
              </a:duotone>
              <a:lum bright="-20000" contrast="2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42908" y="-142894"/>
            <a:ext cx="9501254" cy="621510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ppt_x"/>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ppt_x"/>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ppt_x"/>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ppt_x"/>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ppt_x"/>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ppt_x"/>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ppt_x"/>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108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108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108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108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108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108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108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108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108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10800000">
                                      <p:cBhvr>
                                        <p:cTn id="98" dur="2000" fill="hold"/>
                                        <p:tgtEl>
                                          <p:spTgt spid="5"/>
                                        </p:tgtEl>
                                        <p:attrNameLst>
                                          <p:attrName>r</p:attrName>
                                        </p:attrNameLst>
                                      </p:cBhvr>
                                    </p:animRot>
                                  </p:childTnLst>
                                </p:cTn>
                              </p:par>
                              <p:par>
                                <p:cTn id="99" presetID="8" presetClass="emph" presetSubtype="0" fill="hold" grpId="1" nodeType="withEffect">
                                  <p:stCondLst>
                                    <p:cond delay="0"/>
                                  </p:stCondLst>
                                  <p:childTnLst>
                                    <p:animRot by="-10800000">
                                      <p:cBhvr>
                                        <p:cTn id="100" dur="2000" fill="hold"/>
                                        <p:tgtEl>
                                          <p:spTgt spid="7"/>
                                        </p:tgtEl>
                                        <p:attrNameLst>
                                          <p:attrName>r</p:attrName>
                                        </p:attrNameLst>
                                      </p:cBhvr>
                                    </p:animRot>
                                  </p:childTnLst>
                                </p:cTn>
                              </p:par>
                              <p:par>
                                <p:cTn id="101" presetID="8" presetClass="emph" presetSubtype="0" fill="hold" grpId="1" nodeType="withEffect">
                                  <p:stCondLst>
                                    <p:cond delay="0"/>
                                  </p:stCondLst>
                                  <p:childTnLst>
                                    <p:animRot by="-10800000">
                                      <p:cBhvr>
                                        <p:cTn id="102" dur="2000" fill="hold"/>
                                        <p:tgtEl>
                                          <p:spTgt spid="9"/>
                                        </p:tgtEl>
                                        <p:attrNameLst>
                                          <p:attrName>r</p:attrName>
                                        </p:attrNameLst>
                                      </p:cBhvr>
                                    </p:animRot>
                                  </p:childTnLst>
                                </p:cTn>
                              </p:par>
                              <p:par>
                                <p:cTn id="103" presetID="8" presetClass="emph" presetSubtype="0" fill="hold" grpId="1" nodeType="withEffect">
                                  <p:stCondLst>
                                    <p:cond delay="0"/>
                                  </p:stCondLst>
                                  <p:childTnLst>
                                    <p:animRot by="-10800000">
                                      <p:cBhvr>
                                        <p:cTn id="104" dur="2000" fill="hold"/>
                                        <p:tgtEl>
                                          <p:spTgt spid="16"/>
                                        </p:tgtEl>
                                        <p:attrNameLst>
                                          <p:attrName>r</p:attrName>
                                        </p:attrNameLst>
                                      </p:cBhvr>
                                    </p:animRot>
                                  </p:childTnLst>
                                </p:cTn>
                              </p:par>
                              <p:par>
                                <p:cTn id="105" presetID="8" presetClass="emph" presetSubtype="0" fill="hold" grpId="1" nodeType="withEffect">
                                  <p:stCondLst>
                                    <p:cond delay="0"/>
                                  </p:stCondLst>
                                  <p:childTnLst>
                                    <p:animRot by="-10800000">
                                      <p:cBhvr>
                                        <p:cTn id="106" dur="2000" fill="hold"/>
                                        <p:tgtEl>
                                          <p:spTgt spid="17"/>
                                        </p:tgtEl>
                                        <p:attrNameLst>
                                          <p:attrName>r</p:attrName>
                                        </p:attrNameLst>
                                      </p:cBhvr>
                                    </p:animRot>
                                  </p:childTnLst>
                                </p:cTn>
                              </p:par>
                              <p:par>
                                <p:cTn id="107" presetID="8" presetClass="emph" presetSubtype="0" fill="hold" grpId="1" nodeType="withEffect">
                                  <p:stCondLst>
                                    <p:cond delay="0"/>
                                  </p:stCondLst>
                                  <p:childTnLst>
                                    <p:animRot by="-10800000">
                                      <p:cBhvr>
                                        <p:cTn id="108" dur="2000" fill="hold"/>
                                        <p:tgtEl>
                                          <p:spTgt spid="18"/>
                                        </p:tgtEl>
                                        <p:attrNameLst>
                                          <p:attrName>r</p:attrName>
                                        </p:attrNameLst>
                                      </p:cBhvr>
                                    </p:animRot>
                                  </p:childTnLst>
                                </p:cTn>
                              </p:par>
                              <p:par>
                                <p:cTn id="109" presetID="8" presetClass="emph" presetSubtype="0" fill="hold" grpId="1" nodeType="withEffect">
                                  <p:stCondLst>
                                    <p:cond delay="0"/>
                                  </p:stCondLst>
                                  <p:childTnLst>
                                    <p:animRot by="-10800000">
                                      <p:cBhvr>
                                        <p:cTn id="110" dur="2000" fill="hold"/>
                                        <p:tgtEl>
                                          <p:spTgt spid="19"/>
                                        </p:tgtEl>
                                        <p:attrNameLst>
                                          <p:attrName>r</p:attrName>
                                        </p:attrNameLst>
                                      </p:cBhvr>
                                    </p:animRot>
                                  </p:childTnLst>
                                </p:cTn>
                              </p:par>
                              <p:par>
                                <p:cTn id="111" presetID="8" presetClass="emph" presetSubtype="0" fill="hold" grpId="1" nodeType="withEffect">
                                  <p:stCondLst>
                                    <p:cond delay="0"/>
                                  </p:stCondLst>
                                  <p:childTnLst>
                                    <p:animRot by="-10800000">
                                      <p:cBhvr>
                                        <p:cTn id="112" dur="2000" fill="hold"/>
                                        <p:tgtEl>
                                          <p:spTgt spid="20"/>
                                        </p:tgtEl>
                                        <p:attrNameLst>
                                          <p:attrName>r</p:attrName>
                                        </p:attrNameLst>
                                      </p:cBhvr>
                                    </p:animRot>
                                  </p:childTnLst>
                                </p:cTn>
                              </p:par>
                              <p:par>
                                <p:cTn id="113" presetID="8" presetClass="emph" presetSubtype="0" fill="hold" grpId="1" nodeType="withEffect">
                                  <p:stCondLst>
                                    <p:cond delay="0"/>
                                  </p:stCondLst>
                                  <p:childTnLst>
                                    <p:animRot by="-10800000">
                                      <p:cBhvr>
                                        <p:cTn id="114" dur="2000" fill="hold"/>
                                        <p:tgtEl>
                                          <p:spTgt spid="21"/>
                                        </p:tgtEl>
                                        <p:attrNameLst>
                                          <p:attrName>r</p:attrName>
                                        </p:attrNameLst>
                                      </p:cBhvr>
                                    </p:animRot>
                                  </p:childTnLst>
                                </p:cTn>
                              </p:par>
                              <p:par>
                                <p:cTn id="115" presetID="26" presetClass="entr" presetSubtype="0" fill="hold" grpId="2"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wipe(down)">
                                      <p:cBhvr>
                                        <p:cTn id="117" dur="580">
                                          <p:stCondLst>
                                            <p:cond delay="0"/>
                                          </p:stCondLst>
                                        </p:cTn>
                                        <p:tgtEl>
                                          <p:spTgt spid="4"/>
                                        </p:tgtEl>
                                      </p:cBhvr>
                                    </p:animEffect>
                                    <p:anim calcmode="lin" valueType="num">
                                      <p:cBhvr>
                                        <p:cTn id="1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23" dur="26">
                                          <p:stCondLst>
                                            <p:cond delay="650"/>
                                          </p:stCondLst>
                                        </p:cTn>
                                        <p:tgtEl>
                                          <p:spTgt spid="4"/>
                                        </p:tgtEl>
                                      </p:cBhvr>
                                      <p:to x="100000" y="60000"/>
                                    </p:animScale>
                                    <p:animScale>
                                      <p:cBhvr>
                                        <p:cTn id="124" dur="166" decel="50000">
                                          <p:stCondLst>
                                            <p:cond delay="676"/>
                                          </p:stCondLst>
                                        </p:cTn>
                                        <p:tgtEl>
                                          <p:spTgt spid="4"/>
                                        </p:tgtEl>
                                      </p:cBhvr>
                                      <p:to x="100000" y="100000"/>
                                    </p:animScale>
                                    <p:animScale>
                                      <p:cBhvr>
                                        <p:cTn id="125" dur="26">
                                          <p:stCondLst>
                                            <p:cond delay="1312"/>
                                          </p:stCondLst>
                                        </p:cTn>
                                        <p:tgtEl>
                                          <p:spTgt spid="4"/>
                                        </p:tgtEl>
                                      </p:cBhvr>
                                      <p:to x="100000" y="80000"/>
                                    </p:animScale>
                                    <p:animScale>
                                      <p:cBhvr>
                                        <p:cTn id="126" dur="166" decel="50000">
                                          <p:stCondLst>
                                            <p:cond delay="1338"/>
                                          </p:stCondLst>
                                        </p:cTn>
                                        <p:tgtEl>
                                          <p:spTgt spid="4"/>
                                        </p:tgtEl>
                                      </p:cBhvr>
                                      <p:to x="100000" y="100000"/>
                                    </p:animScale>
                                    <p:animScale>
                                      <p:cBhvr>
                                        <p:cTn id="127" dur="26">
                                          <p:stCondLst>
                                            <p:cond delay="1642"/>
                                          </p:stCondLst>
                                        </p:cTn>
                                        <p:tgtEl>
                                          <p:spTgt spid="4"/>
                                        </p:tgtEl>
                                      </p:cBhvr>
                                      <p:to x="100000" y="90000"/>
                                    </p:animScale>
                                    <p:animScale>
                                      <p:cBhvr>
                                        <p:cTn id="128" dur="166" decel="50000">
                                          <p:stCondLst>
                                            <p:cond delay="1668"/>
                                          </p:stCondLst>
                                        </p:cTn>
                                        <p:tgtEl>
                                          <p:spTgt spid="4"/>
                                        </p:tgtEl>
                                      </p:cBhvr>
                                      <p:to x="100000" y="100000"/>
                                    </p:animScale>
                                    <p:animScale>
                                      <p:cBhvr>
                                        <p:cTn id="129" dur="26">
                                          <p:stCondLst>
                                            <p:cond delay="1808"/>
                                          </p:stCondLst>
                                        </p:cTn>
                                        <p:tgtEl>
                                          <p:spTgt spid="4"/>
                                        </p:tgtEl>
                                      </p:cBhvr>
                                      <p:to x="100000" y="95000"/>
                                    </p:animScale>
                                    <p:animScale>
                                      <p:cBhvr>
                                        <p:cTn id="130" dur="166" decel="50000">
                                          <p:stCondLst>
                                            <p:cond delay="1834"/>
                                          </p:stCondLst>
                                        </p:cTn>
                                        <p:tgtEl>
                                          <p:spTgt spid="4"/>
                                        </p:tgtEl>
                                      </p:cBhvr>
                                      <p:to x="100000" y="100000"/>
                                    </p:animScale>
                                  </p:childTnLst>
                                </p:cTn>
                              </p:par>
                              <p:par>
                                <p:cTn id="131" presetID="26" presetClass="entr" presetSubtype="0" fill="hold" grpId="2" nodeType="withEffect">
                                  <p:stCondLst>
                                    <p:cond delay="0"/>
                                  </p:stCondLst>
                                  <p:childTnLst>
                                    <p:set>
                                      <p:cBhvr>
                                        <p:cTn id="132" dur="1" fill="hold">
                                          <p:stCondLst>
                                            <p:cond delay="0"/>
                                          </p:stCondLst>
                                        </p:cTn>
                                        <p:tgtEl>
                                          <p:spTgt spid="5"/>
                                        </p:tgtEl>
                                        <p:attrNameLst>
                                          <p:attrName>style.visibility</p:attrName>
                                        </p:attrNameLst>
                                      </p:cBhvr>
                                      <p:to>
                                        <p:strVal val="visible"/>
                                      </p:to>
                                    </p:set>
                                    <p:animEffect transition="in" filter="wipe(down)">
                                      <p:cBhvr>
                                        <p:cTn id="133" dur="580">
                                          <p:stCondLst>
                                            <p:cond delay="0"/>
                                          </p:stCondLst>
                                        </p:cTn>
                                        <p:tgtEl>
                                          <p:spTgt spid="5"/>
                                        </p:tgtEl>
                                      </p:cBhvr>
                                    </p:animEffect>
                                    <p:anim calcmode="lin" valueType="num">
                                      <p:cBhvr>
                                        <p:cTn id="13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9" dur="26">
                                          <p:stCondLst>
                                            <p:cond delay="650"/>
                                          </p:stCondLst>
                                        </p:cTn>
                                        <p:tgtEl>
                                          <p:spTgt spid="5"/>
                                        </p:tgtEl>
                                      </p:cBhvr>
                                      <p:to x="100000" y="60000"/>
                                    </p:animScale>
                                    <p:animScale>
                                      <p:cBhvr>
                                        <p:cTn id="140" dur="166" decel="50000">
                                          <p:stCondLst>
                                            <p:cond delay="676"/>
                                          </p:stCondLst>
                                        </p:cTn>
                                        <p:tgtEl>
                                          <p:spTgt spid="5"/>
                                        </p:tgtEl>
                                      </p:cBhvr>
                                      <p:to x="100000" y="100000"/>
                                    </p:animScale>
                                    <p:animScale>
                                      <p:cBhvr>
                                        <p:cTn id="141" dur="26">
                                          <p:stCondLst>
                                            <p:cond delay="1312"/>
                                          </p:stCondLst>
                                        </p:cTn>
                                        <p:tgtEl>
                                          <p:spTgt spid="5"/>
                                        </p:tgtEl>
                                      </p:cBhvr>
                                      <p:to x="100000" y="80000"/>
                                    </p:animScale>
                                    <p:animScale>
                                      <p:cBhvr>
                                        <p:cTn id="142" dur="166" decel="50000">
                                          <p:stCondLst>
                                            <p:cond delay="1338"/>
                                          </p:stCondLst>
                                        </p:cTn>
                                        <p:tgtEl>
                                          <p:spTgt spid="5"/>
                                        </p:tgtEl>
                                      </p:cBhvr>
                                      <p:to x="100000" y="100000"/>
                                    </p:animScale>
                                    <p:animScale>
                                      <p:cBhvr>
                                        <p:cTn id="143" dur="26">
                                          <p:stCondLst>
                                            <p:cond delay="1642"/>
                                          </p:stCondLst>
                                        </p:cTn>
                                        <p:tgtEl>
                                          <p:spTgt spid="5"/>
                                        </p:tgtEl>
                                      </p:cBhvr>
                                      <p:to x="100000" y="90000"/>
                                    </p:animScale>
                                    <p:animScale>
                                      <p:cBhvr>
                                        <p:cTn id="144" dur="166" decel="50000">
                                          <p:stCondLst>
                                            <p:cond delay="1668"/>
                                          </p:stCondLst>
                                        </p:cTn>
                                        <p:tgtEl>
                                          <p:spTgt spid="5"/>
                                        </p:tgtEl>
                                      </p:cBhvr>
                                      <p:to x="100000" y="100000"/>
                                    </p:animScale>
                                    <p:animScale>
                                      <p:cBhvr>
                                        <p:cTn id="145" dur="26">
                                          <p:stCondLst>
                                            <p:cond delay="1808"/>
                                          </p:stCondLst>
                                        </p:cTn>
                                        <p:tgtEl>
                                          <p:spTgt spid="5"/>
                                        </p:tgtEl>
                                      </p:cBhvr>
                                      <p:to x="100000" y="95000"/>
                                    </p:animScale>
                                    <p:animScale>
                                      <p:cBhvr>
                                        <p:cTn id="146" dur="166" decel="50000">
                                          <p:stCondLst>
                                            <p:cond delay="1834"/>
                                          </p:stCondLst>
                                        </p:cTn>
                                        <p:tgtEl>
                                          <p:spTgt spid="5"/>
                                        </p:tgtEl>
                                      </p:cBhvr>
                                      <p:to x="100000" y="100000"/>
                                    </p:animScale>
                                  </p:childTnLst>
                                </p:cTn>
                              </p:par>
                              <p:par>
                                <p:cTn id="147" presetID="26" presetClass="entr" presetSubtype="0" fill="hold" grpId="2" nodeType="withEffect">
                                  <p:stCondLst>
                                    <p:cond delay="0"/>
                                  </p:stCondLst>
                                  <p:childTnLst>
                                    <p:set>
                                      <p:cBhvr>
                                        <p:cTn id="148" dur="1" fill="hold">
                                          <p:stCondLst>
                                            <p:cond delay="0"/>
                                          </p:stCondLst>
                                        </p:cTn>
                                        <p:tgtEl>
                                          <p:spTgt spid="6"/>
                                        </p:tgtEl>
                                        <p:attrNameLst>
                                          <p:attrName>style.visibility</p:attrName>
                                        </p:attrNameLst>
                                      </p:cBhvr>
                                      <p:to>
                                        <p:strVal val="visible"/>
                                      </p:to>
                                    </p:set>
                                    <p:animEffect transition="in" filter="wipe(down)">
                                      <p:cBhvr>
                                        <p:cTn id="149" dur="580">
                                          <p:stCondLst>
                                            <p:cond delay="0"/>
                                          </p:stCondLst>
                                        </p:cTn>
                                        <p:tgtEl>
                                          <p:spTgt spid="6"/>
                                        </p:tgtEl>
                                      </p:cBhvr>
                                    </p:animEffect>
                                    <p:anim calcmode="lin" valueType="num">
                                      <p:cBhvr>
                                        <p:cTn id="15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5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5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5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55" dur="26">
                                          <p:stCondLst>
                                            <p:cond delay="650"/>
                                          </p:stCondLst>
                                        </p:cTn>
                                        <p:tgtEl>
                                          <p:spTgt spid="6"/>
                                        </p:tgtEl>
                                      </p:cBhvr>
                                      <p:to x="100000" y="60000"/>
                                    </p:animScale>
                                    <p:animScale>
                                      <p:cBhvr>
                                        <p:cTn id="156" dur="166" decel="50000">
                                          <p:stCondLst>
                                            <p:cond delay="676"/>
                                          </p:stCondLst>
                                        </p:cTn>
                                        <p:tgtEl>
                                          <p:spTgt spid="6"/>
                                        </p:tgtEl>
                                      </p:cBhvr>
                                      <p:to x="100000" y="100000"/>
                                    </p:animScale>
                                    <p:animScale>
                                      <p:cBhvr>
                                        <p:cTn id="157" dur="26">
                                          <p:stCondLst>
                                            <p:cond delay="1312"/>
                                          </p:stCondLst>
                                        </p:cTn>
                                        <p:tgtEl>
                                          <p:spTgt spid="6"/>
                                        </p:tgtEl>
                                      </p:cBhvr>
                                      <p:to x="100000" y="80000"/>
                                    </p:animScale>
                                    <p:animScale>
                                      <p:cBhvr>
                                        <p:cTn id="158" dur="166" decel="50000">
                                          <p:stCondLst>
                                            <p:cond delay="1338"/>
                                          </p:stCondLst>
                                        </p:cTn>
                                        <p:tgtEl>
                                          <p:spTgt spid="6"/>
                                        </p:tgtEl>
                                      </p:cBhvr>
                                      <p:to x="100000" y="100000"/>
                                    </p:animScale>
                                    <p:animScale>
                                      <p:cBhvr>
                                        <p:cTn id="159" dur="26">
                                          <p:stCondLst>
                                            <p:cond delay="1642"/>
                                          </p:stCondLst>
                                        </p:cTn>
                                        <p:tgtEl>
                                          <p:spTgt spid="6"/>
                                        </p:tgtEl>
                                      </p:cBhvr>
                                      <p:to x="100000" y="90000"/>
                                    </p:animScale>
                                    <p:animScale>
                                      <p:cBhvr>
                                        <p:cTn id="160" dur="166" decel="50000">
                                          <p:stCondLst>
                                            <p:cond delay="1668"/>
                                          </p:stCondLst>
                                        </p:cTn>
                                        <p:tgtEl>
                                          <p:spTgt spid="6"/>
                                        </p:tgtEl>
                                      </p:cBhvr>
                                      <p:to x="100000" y="100000"/>
                                    </p:animScale>
                                    <p:animScale>
                                      <p:cBhvr>
                                        <p:cTn id="161" dur="26">
                                          <p:stCondLst>
                                            <p:cond delay="1808"/>
                                          </p:stCondLst>
                                        </p:cTn>
                                        <p:tgtEl>
                                          <p:spTgt spid="6"/>
                                        </p:tgtEl>
                                      </p:cBhvr>
                                      <p:to x="100000" y="95000"/>
                                    </p:animScale>
                                    <p:animScale>
                                      <p:cBhvr>
                                        <p:cTn id="162" dur="166" decel="50000">
                                          <p:stCondLst>
                                            <p:cond delay="1834"/>
                                          </p:stCondLst>
                                        </p:cTn>
                                        <p:tgtEl>
                                          <p:spTgt spid="6"/>
                                        </p:tgtEl>
                                      </p:cBhvr>
                                      <p:to x="100000" y="100000"/>
                                    </p:animScale>
                                  </p:childTnLst>
                                </p:cTn>
                              </p:par>
                              <p:par>
                                <p:cTn id="163" presetID="26" presetClass="entr" presetSubtype="0" fill="hold" grpId="2"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wipe(down)">
                                      <p:cBhvr>
                                        <p:cTn id="165" dur="580">
                                          <p:stCondLst>
                                            <p:cond delay="0"/>
                                          </p:stCondLst>
                                        </p:cTn>
                                        <p:tgtEl>
                                          <p:spTgt spid="7"/>
                                        </p:tgtEl>
                                      </p:cBhvr>
                                    </p:animEffect>
                                    <p:anim calcmode="lin" valueType="num">
                                      <p:cBhvr>
                                        <p:cTn id="16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6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6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6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7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71" dur="26">
                                          <p:stCondLst>
                                            <p:cond delay="650"/>
                                          </p:stCondLst>
                                        </p:cTn>
                                        <p:tgtEl>
                                          <p:spTgt spid="7"/>
                                        </p:tgtEl>
                                      </p:cBhvr>
                                      <p:to x="100000" y="60000"/>
                                    </p:animScale>
                                    <p:animScale>
                                      <p:cBhvr>
                                        <p:cTn id="172" dur="166" decel="50000">
                                          <p:stCondLst>
                                            <p:cond delay="676"/>
                                          </p:stCondLst>
                                        </p:cTn>
                                        <p:tgtEl>
                                          <p:spTgt spid="7"/>
                                        </p:tgtEl>
                                      </p:cBhvr>
                                      <p:to x="100000" y="100000"/>
                                    </p:animScale>
                                    <p:animScale>
                                      <p:cBhvr>
                                        <p:cTn id="173" dur="26">
                                          <p:stCondLst>
                                            <p:cond delay="1312"/>
                                          </p:stCondLst>
                                        </p:cTn>
                                        <p:tgtEl>
                                          <p:spTgt spid="7"/>
                                        </p:tgtEl>
                                      </p:cBhvr>
                                      <p:to x="100000" y="80000"/>
                                    </p:animScale>
                                    <p:animScale>
                                      <p:cBhvr>
                                        <p:cTn id="174" dur="166" decel="50000">
                                          <p:stCondLst>
                                            <p:cond delay="1338"/>
                                          </p:stCondLst>
                                        </p:cTn>
                                        <p:tgtEl>
                                          <p:spTgt spid="7"/>
                                        </p:tgtEl>
                                      </p:cBhvr>
                                      <p:to x="100000" y="100000"/>
                                    </p:animScale>
                                    <p:animScale>
                                      <p:cBhvr>
                                        <p:cTn id="175" dur="26">
                                          <p:stCondLst>
                                            <p:cond delay="1642"/>
                                          </p:stCondLst>
                                        </p:cTn>
                                        <p:tgtEl>
                                          <p:spTgt spid="7"/>
                                        </p:tgtEl>
                                      </p:cBhvr>
                                      <p:to x="100000" y="90000"/>
                                    </p:animScale>
                                    <p:animScale>
                                      <p:cBhvr>
                                        <p:cTn id="176" dur="166" decel="50000">
                                          <p:stCondLst>
                                            <p:cond delay="1668"/>
                                          </p:stCondLst>
                                        </p:cTn>
                                        <p:tgtEl>
                                          <p:spTgt spid="7"/>
                                        </p:tgtEl>
                                      </p:cBhvr>
                                      <p:to x="100000" y="100000"/>
                                    </p:animScale>
                                    <p:animScale>
                                      <p:cBhvr>
                                        <p:cTn id="177" dur="26">
                                          <p:stCondLst>
                                            <p:cond delay="1808"/>
                                          </p:stCondLst>
                                        </p:cTn>
                                        <p:tgtEl>
                                          <p:spTgt spid="7"/>
                                        </p:tgtEl>
                                      </p:cBhvr>
                                      <p:to x="100000" y="95000"/>
                                    </p:animScale>
                                    <p:animScale>
                                      <p:cBhvr>
                                        <p:cTn id="178" dur="166" decel="50000">
                                          <p:stCondLst>
                                            <p:cond delay="1834"/>
                                          </p:stCondLst>
                                        </p:cTn>
                                        <p:tgtEl>
                                          <p:spTgt spid="7"/>
                                        </p:tgtEl>
                                      </p:cBhvr>
                                      <p:to x="100000" y="100000"/>
                                    </p:animScale>
                                  </p:childTnLst>
                                </p:cTn>
                              </p:par>
                              <p:par>
                                <p:cTn id="179" presetID="26" presetClass="entr" presetSubtype="0" fill="hold" grpId="2" nodeType="withEffect">
                                  <p:stCondLst>
                                    <p:cond delay="0"/>
                                  </p:stCondLst>
                                  <p:childTnLst>
                                    <p:set>
                                      <p:cBhvr>
                                        <p:cTn id="180" dur="1" fill="hold">
                                          <p:stCondLst>
                                            <p:cond delay="0"/>
                                          </p:stCondLst>
                                        </p:cTn>
                                        <p:tgtEl>
                                          <p:spTgt spid="8"/>
                                        </p:tgtEl>
                                        <p:attrNameLst>
                                          <p:attrName>style.visibility</p:attrName>
                                        </p:attrNameLst>
                                      </p:cBhvr>
                                      <p:to>
                                        <p:strVal val="visible"/>
                                      </p:to>
                                    </p:set>
                                    <p:animEffect transition="in" filter="wipe(down)">
                                      <p:cBhvr>
                                        <p:cTn id="181" dur="580">
                                          <p:stCondLst>
                                            <p:cond delay="0"/>
                                          </p:stCondLst>
                                        </p:cTn>
                                        <p:tgtEl>
                                          <p:spTgt spid="8"/>
                                        </p:tgtEl>
                                      </p:cBhvr>
                                    </p:animEffect>
                                    <p:anim calcmode="lin" valueType="num">
                                      <p:cBhvr>
                                        <p:cTn id="18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8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8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8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8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87" dur="26">
                                          <p:stCondLst>
                                            <p:cond delay="650"/>
                                          </p:stCondLst>
                                        </p:cTn>
                                        <p:tgtEl>
                                          <p:spTgt spid="8"/>
                                        </p:tgtEl>
                                      </p:cBhvr>
                                      <p:to x="100000" y="60000"/>
                                    </p:animScale>
                                    <p:animScale>
                                      <p:cBhvr>
                                        <p:cTn id="188" dur="166" decel="50000">
                                          <p:stCondLst>
                                            <p:cond delay="676"/>
                                          </p:stCondLst>
                                        </p:cTn>
                                        <p:tgtEl>
                                          <p:spTgt spid="8"/>
                                        </p:tgtEl>
                                      </p:cBhvr>
                                      <p:to x="100000" y="100000"/>
                                    </p:animScale>
                                    <p:animScale>
                                      <p:cBhvr>
                                        <p:cTn id="189" dur="26">
                                          <p:stCondLst>
                                            <p:cond delay="1312"/>
                                          </p:stCondLst>
                                        </p:cTn>
                                        <p:tgtEl>
                                          <p:spTgt spid="8"/>
                                        </p:tgtEl>
                                      </p:cBhvr>
                                      <p:to x="100000" y="80000"/>
                                    </p:animScale>
                                    <p:animScale>
                                      <p:cBhvr>
                                        <p:cTn id="190" dur="166" decel="50000">
                                          <p:stCondLst>
                                            <p:cond delay="1338"/>
                                          </p:stCondLst>
                                        </p:cTn>
                                        <p:tgtEl>
                                          <p:spTgt spid="8"/>
                                        </p:tgtEl>
                                      </p:cBhvr>
                                      <p:to x="100000" y="100000"/>
                                    </p:animScale>
                                    <p:animScale>
                                      <p:cBhvr>
                                        <p:cTn id="191" dur="26">
                                          <p:stCondLst>
                                            <p:cond delay="1642"/>
                                          </p:stCondLst>
                                        </p:cTn>
                                        <p:tgtEl>
                                          <p:spTgt spid="8"/>
                                        </p:tgtEl>
                                      </p:cBhvr>
                                      <p:to x="100000" y="90000"/>
                                    </p:animScale>
                                    <p:animScale>
                                      <p:cBhvr>
                                        <p:cTn id="192" dur="166" decel="50000">
                                          <p:stCondLst>
                                            <p:cond delay="1668"/>
                                          </p:stCondLst>
                                        </p:cTn>
                                        <p:tgtEl>
                                          <p:spTgt spid="8"/>
                                        </p:tgtEl>
                                      </p:cBhvr>
                                      <p:to x="100000" y="100000"/>
                                    </p:animScale>
                                    <p:animScale>
                                      <p:cBhvr>
                                        <p:cTn id="193" dur="26">
                                          <p:stCondLst>
                                            <p:cond delay="1808"/>
                                          </p:stCondLst>
                                        </p:cTn>
                                        <p:tgtEl>
                                          <p:spTgt spid="8"/>
                                        </p:tgtEl>
                                      </p:cBhvr>
                                      <p:to x="100000" y="95000"/>
                                    </p:animScale>
                                    <p:animScale>
                                      <p:cBhvr>
                                        <p:cTn id="194" dur="166" decel="50000">
                                          <p:stCondLst>
                                            <p:cond delay="1834"/>
                                          </p:stCondLst>
                                        </p:cTn>
                                        <p:tgtEl>
                                          <p:spTgt spid="8"/>
                                        </p:tgtEl>
                                      </p:cBhvr>
                                      <p:to x="100000" y="100000"/>
                                    </p:animScale>
                                  </p:childTnLst>
                                </p:cTn>
                              </p:par>
                              <p:par>
                                <p:cTn id="195" presetID="26" presetClass="entr" presetSubtype="0" fill="hold" grpId="2" nodeType="withEffect">
                                  <p:stCondLst>
                                    <p:cond delay="0"/>
                                  </p:stCondLst>
                                  <p:childTnLst>
                                    <p:set>
                                      <p:cBhvr>
                                        <p:cTn id="196" dur="1" fill="hold">
                                          <p:stCondLst>
                                            <p:cond delay="0"/>
                                          </p:stCondLst>
                                        </p:cTn>
                                        <p:tgtEl>
                                          <p:spTgt spid="9"/>
                                        </p:tgtEl>
                                        <p:attrNameLst>
                                          <p:attrName>style.visibility</p:attrName>
                                        </p:attrNameLst>
                                      </p:cBhvr>
                                      <p:to>
                                        <p:strVal val="visible"/>
                                      </p:to>
                                    </p:set>
                                    <p:animEffect transition="in" filter="wipe(down)">
                                      <p:cBhvr>
                                        <p:cTn id="197" dur="580">
                                          <p:stCondLst>
                                            <p:cond delay="0"/>
                                          </p:stCondLst>
                                        </p:cTn>
                                        <p:tgtEl>
                                          <p:spTgt spid="9"/>
                                        </p:tgtEl>
                                      </p:cBhvr>
                                    </p:animEffect>
                                    <p:anim calcmode="lin" valueType="num">
                                      <p:cBhvr>
                                        <p:cTn id="19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9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0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0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03" dur="26">
                                          <p:stCondLst>
                                            <p:cond delay="650"/>
                                          </p:stCondLst>
                                        </p:cTn>
                                        <p:tgtEl>
                                          <p:spTgt spid="9"/>
                                        </p:tgtEl>
                                      </p:cBhvr>
                                      <p:to x="100000" y="60000"/>
                                    </p:animScale>
                                    <p:animScale>
                                      <p:cBhvr>
                                        <p:cTn id="204" dur="166" decel="50000">
                                          <p:stCondLst>
                                            <p:cond delay="676"/>
                                          </p:stCondLst>
                                        </p:cTn>
                                        <p:tgtEl>
                                          <p:spTgt spid="9"/>
                                        </p:tgtEl>
                                      </p:cBhvr>
                                      <p:to x="100000" y="100000"/>
                                    </p:animScale>
                                    <p:animScale>
                                      <p:cBhvr>
                                        <p:cTn id="205" dur="26">
                                          <p:stCondLst>
                                            <p:cond delay="1312"/>
                                          </p:stCondLst>
                                        </p:cTn>
                                        <p:tgtEl>
                                          <p:spTgt spid="9"/>
                                        </p:tgtEl>
                                      </p:cBhvr>
                                      <p:to x="100000" y="80000"/>
                                    </p:animScale>
                                    <p:animScale>
                                      <p:cBhvr>
                                        <p:cTn id="206" dur="166" decel="50000">
                                          <p:stCondLst>
                                            <p:cond delay="1338"/>
                                          </p:stCondLst>
                                        </p:cTn>
                                        <p:tgtEl>
                                          <p:spTgt spid="9"/>
                                        </p:tgtEl>
                                      </p:cBhvr>
                                      <p:to x="100000" y="100000"/>
                                    </p:animScale>
                                    <p:animScale>
                                      <p:cBhvr>
                                        <p:cTn id="207" dur="26">
                                          <p:stCondLst>
                                            <p:cond delay="1642"/>
                                          </p:stCondLst>
                                        </p:cTn>
                                        <p:tgtEl>
                                          <p:spTgt spid="9"/>
                                        </p:tgtEl>
                                      </p:cBhvr>
                                      <p:to x="100000" y="90000"/>
                                    </p:animScale>
                                    <p:animScale>
                                      <p:cBhvr>
                                        <p:cTn id="208" dur="166" decel="50000">
                                          <p:stCondLst>
                                            <p:cond delay="1668"/>
                                          </p:stCondLst>
                                        </p:cTn>
                                        <p:tgtEl>
                                          <p:spTgt spid="9"/>
                                        </p:tgtEl>
                                      </p:cBhvr>
                                      <p:to x="100000" y="100000"/>
                                    </p:animScale>
                                    <p:animScale>
                                      <p:cBhvr>
                                        <p:cTn id="209" dur="26">
                                          <p:stCondLst>
                                            <p:cond delay="1808"/>
                                          </p:stCondLst>
                                        </p:cTn>
                                        <p:tgtEl>
                                          <p:spTgt spid="9"/>
                                        </p:tgtEl>
                                      </p:cBhvr>
                                      <p:to x="100000" y="95000"/>
                                    </p:animScale>
                                    <p:animScale>
                                      <p:cBhvr>
                                        <p:cTn id="210" dur="166" decel="50000">
                                          <p:stCondLst>
                                            <p:cond delay="1834"/>
                                          </p:stCondLst>
                                        </p:cTn>
                                        <p:tgtEl>
                                          <p:spTgt spid="9"/>
                                        </p:tgtEl>
                                      </p:cBhvr>
                                      <p:to x="100000" y="100000"/>
                                    </p:animScale>
                                  </p:childTnLst>
                                </p:cTn>
                              </p:par>
                              <p:par>
                                <p:cTn id="211" presetID="26" presetClass="entr" presetSubtype="0" fill="hold" grpId="2" nodeType="withEffect">
                                  <p:stCondLst>
                                    <p:cond delay="0"/>
                                  </p:stCondLst>
                                  <p:childTnLst>
                                    <p:set>
                                      <p:cBhvr>
                                        <p:cTn id="212" dur="1" fill="hold">
                                          <p:stCondLst>
                                            <p:cond delay="0"/>
                                          </p:stCondLst>
                                        </p:cTn>
                                        <p:tgtEl>
                                          <p:spTgt spid="10"/>
                                        </p:tgtEl>
                                        <p:attrNameLst>
                                          <p:attrName>style.visibility</p:attrName>
                                        </p:attrNameLst>
                                      </p:cBhvr>
                                      <p:to>
                                        <p:strVal val="visible"/>
                                      </p:to>
                                    </p:set>
                                    <p:animEffect transition="in" filter="wipe(down)">
                                      <p:cBhvr>
                                        <p:cTn id="213" dur="580">
                                          <p:stCondLst>
                                            <p:cond delay="0"/>
                                          </p:stCondLst>
                                        </p:cTn>
                                        <p:tgtEl>
                                          <p:spTgt spid="10"/>
                                        </p:tgtEl>
                                      </p:cBhvr>
                                    </p:animEffect>
                                    <p:anim calcmode="lin" valueType="num">
                                      <p:cBhvr>
                                        <p:cTn id="21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1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1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1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1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19" dur="26">
                                          <p:stCondLst>
                                            <p:cond delay="650"/>
                                          </p:stCondLst>
                                        </p:cTn>
                                        <p:tgtEl>
                                          <p:spTgt spid="10"/>
                                        </p:tgtEl>
                                      </p:cBhvr>
                                      <p:to x="100000" y="60000"/>
                                    </p:animScale>
                                    <p:animScale>
                                      <p:cBhvr>
                                        <p:cTn id="220" dur="166" decel="50000">
                                          <p:stCondLst>
                                            <p:cond delay="676"/>
                                          </p:stCondLst>
                                        </p:cTn>
                                        <p:tgtEl>
                                          <p:spTgt spid="10"/>
                                        </p:tgtEl>
                                      </p:cBhvr>
                                      <p:to x="100000" y="100000"/>
                                    </p:animScale>
                                    <p:animScale>
                                      <p:cBhvr>
                                        <p:cTn id="221" dur="26">
                                          <p:stCondLst>
                                            <p:cond delay="1312"/>
                                          </p:stCondLst>
                                        </p:cTn>
                                        <p:tgtEl>
                                          <p:spTgt spid="10"/>
                                        </p:tgtEl>
                                      </p:cBhvr>
                                      <p:to x="100000" y="80000"/>
                                    </p:animScale>
                                    <p:animScale>
                                      <p:cBhvr>
                                        <p:cTn id="222" dur="166" decel="50000">
                                          <p:stCondLst>
                                            <p:cond delay="1338"/>
                                          </p:stCondLst>
                                        </p:cTn>
                                        <p:tgtEl>
                                          <p:spTgt spid="10"/>
                                        </p:tgtEl>
                                      </p:cBhvr>
                                      <p:to x="100000" y="100000"/>
                                    </p:animScale>
                                    <p:animScale>
                                      <p:cBhvr>
                                        <p:cTn id="223" dur="26">
                                          <p:stCondLst>
                                            <p:cond delay="1642"/>
                                          </p:stCondLst>
                                        </p:cTn>
                                        <p:tgtEl>
                                          <p:spTgt spid="10"/>
                                        </p:tgtEl>
                                      </p:cBhvr>
                                      <p:to x="100000" y="90000"/>
                                    </p:animScale>
                                    <p:animScale>
                                      <p:cBhvr>
                                        <p:cTn id="224" dur="166" decel="50000">
                                          <p:stCondLst>
                                            <p:cond delay="1668"/>
                                          </p:stCondLst>
                                        </p:cTn>
                                        <p:tgtEl>
                                          <p:spTgt spid="10"/>
                                        </p:tgtEl>
                                      </p:cBhvr>
                                      <p:to x="100000" y="100000"/>
                                    </p:animScale>
                                    <p:animScale>
                                      <p:cBhvr>
                                        <p:cTn id="225" dur="26">
                                          <p:stCondLst>
                                            <p:cond delay="1808"/>
                                          </p:stCondLst>
                                        </p:cTn>
                                        <p:tgtEl>
                                          <p:spTgt spid="10"/>
                                        </p:tgtEl>
                                      </p:cBhvr>
                                      <p:to x="100000" y="95000"/>
                                    </p:animScale>
                                    <p:animScale>
                                      <p:cBhvr>
                                        <p:cTn id="226" dur="166" decel="50000">
                                          <p:stCondLst>
                                            <p:cond delay="1834"/>
                                          </p:stCondLst>
                                        </p:cTn>
                                        <p:tgtEl>
                                          <p:spTgt spid="10"/>
                                        </p:tgtEl>
                                      </p:cBhvr>
                                      <p:to x="100000" y="100000"/>
                                    </p:animScale>
                                  </p:childTnLst>
                                </p:cTn>
                              </p:par>
                              <p:par>
                                <p:cTn id="227" presetID="26" presetClass="entr" presetSubtype="0" fill="hold" grpId="2" nodeType="withEffect">
                                  <p:stCondLst>
                                    <p:cond delay="0"/>
                                  </p:stCondLst>
                                  <p:childTnLst>
                                    <p:set>
                                      <p:cBhvr>
                                        <p:cTn id="228" dur="1" fill="hold">
                                          <p:stCondLst>
                                            <p:cond delay="0"/>
                                          </p:stCondLst>
                                        </p:cTn>
                                        <p:tgtEl>
                                          <p:spTgt spid="11"/>
                                        </p:tgtEl>
                                        <p:attrNameLst>
                                          <p:attrName>style.visibility</p:attrName>
                                        </p:attrNameLst>
                                      </p:cBhvr>
                                      <p:to>
                                        <p:strVal val="visible"/>
                                      </p:to>
                                    </p:set>
                                    <p:animEffect transition="in" filter="wipe(down)">
                                      <p:cBhvr>
                                        <p:cTn id="229" dur="580">
                                          <p:stCondLst>
                                            <p:cond delay="0"/>
                                          </p:stCondLst>
                                        </p:cTn>
                                        <p:tgtEl>
                                          <p:spTgt spid="11"/>
                                        </p:tgtEl>
                                      </p:cBhvr>
                                    </p:animEffect>
                                    <p:anim calcmode="lin" valueType="num">
                                      <p:cBhvr>
                                        <p:cTn id="23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3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3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3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3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35" dur="26">
                                          <p:stCondLst>
                                            <p:cond delay="650"/>
                                          </p:stCondLst>
                                        </p:cTn>
                                        <p:tgtEl>
                                          <p:spTgt spid="11"/>
                                        </p:tgtEl>
                                      </p:cBhvr>
                                      <p:to x="100000" y="60000"/>
                                    </p:animScale>
                                    <p:animScale>
                                      <p:cBhvr>
                                        <p:cTn id="236" dur="166" decel="50000">
                                          <p:stCondLst>
                                            <p:cond delay="676"/>
                                          </p:stCondLst>
                                        </p:cTn>
                                        <p:tgtEl>
                                          <p:spTgt spid="11"/>
                                        </p:tgtEl>
                                      </p:cBhvr>
                                      <p:to x="100000" y="100000"/>
                                    </p:animScale>
                                    <p:animScale>
                                      <p:cBhvr>
                                        <p:cTn id="237" dur="26">
                                          <p:stCondLst>
                                            <p:cond delay="1312"/>
                                          </p:stCondLst>
                                        </p:cTn>
                                        <p:tgtEl>
                                          <p:spTgt spid="11"/>
                                        </p:tgtEl>
                                      </p:cBhvr>
                                      <p:to x="100000" y="80000"/>
                                    </p:animScale>
                                    <p:animScale>
                                      <p:cBhvr>
                                        <p:cTn id="238" dur="166" decel="50000">
                                          <p:stCondLst>
                                            <p:cond delay="1338"/>
                                          </p:stCondLst>
                                        </p:cTn>
                                        <p:tgtEl>
                                          <p:spTgt spid="11"/>
                                        </p:tgtEl>
                                      </p:cBhvr>
                                      <p:to x="100000" y="100000"/>
                                    </p:animScale>
                                    <p:animScale>
                                      <p:cBhvr>
                                        <p:cTn id="239" dur="26">
                                          <p:stCondLst>
                                            <p:cond delay="1642"/>
                                          </p:stCondLst>
                                        </p:cTn>
                                        <p:tgtEl>
                                          <p:spTgt spid="11"/>
                                        </p:tgtEl>
                                      </p:cBhvr>
                                      <p:to x="100000" y="90000"/>
                                    </p:animScale>
                                    <p:animScale>
                                      <p:cBhvr>
                                        <p:cTn id="240" dur="166" decel="50000">
                                          <p:stCondLst>
                                            <p:cond delay="1668"/>
                                          </p:stCondLst>
                                        </p:cTn>
                                        <p:tgtEl>
                                          <p:spTgt spid="11"/>
                                        </p:tgtEl>
                                      </p:cBhvr>
                                      <p:to x="100000" y="100000"/>
                                    </p:animScale>
                                    <p:animScale>
                                      <p:cBhvr>
                                        <p:cTn id="241" dur="26">
                                          <p:stCondLst>
                                            <p:cond delay="1808"/>
                                          </p:stCondLst>
                                        </p:cTn>
                                        <p:tgtEl>
                                          <p:spTgt spid="11"/>
                                        </p:tgtEl>
                                      </p:cBhvr>
                                      <p:to x="100000" y="95000"/>
                                    </p:animScale>
                                    <p:animScale>
                                      <p:cBhvr>
                                        <p:cTn id="242" dur="166" decel="50000">
                                          <p:stCondLst>
                                            <p:cond delay="1834"/>
                                          </p:stCondLst>
                                        </p:cTn>
                                        <p:tgtEl>
                                          <p:spTgt spid="11"/>
                                        </p:tgtEl>
                                      </p:cBhvr>
                                      <p:to x="100000" y="100000"/>
                                    </p:animScale>
                                  </p:childTnLst>
                                </p:cTn>
                              </p:par>
                              <p:par>
                                <p:cTn id="243" presetID="26" presetClass="entr" presetSubtype="0" fill="hold" grpId="2" nodeType="withEffect">
                                  <p:stCondLst>
                                    <p:cond delay="0"/>
                                  </p:stCondLst>
                                  <p:childTnLst>
                                    <p:set>
                                      <p:cBhvr>
                                        <p:cTn id="244" dur="1" fill="hold">
                                          <p:stCondLst>
                                            <p:cond delay="0"/>
                                          </p:stCondLst>
                                        </p:cTn>
                                        <p:tgtEl>
                                          <p:spTgt spid="12"/>
                                        </p:tgtEl>
                                        <p:attrNameLst>
                                          <p:attrName>style.visibility</p:attrName>
                                        </p:attrNameLst>
                                      </p:cBhvr>
                                      <p:to>
                                        <p:strVal val="visible"/>
                                      </p:to>
                                    </p:set>
                                    <p:animEffect transition="in" filter="wipe(down)">
                                      <p:cBhvr>
                                        <p:cTn id="245" dur="580">
                                          <p:stCondLst>
                                            <p:cond delay="0"/>
                                          </p:stCondLst>
                                        </p:cTn>
                                        <p:tgtEl>
                                          <p:spTgt spid="12"/>
                                        </p:tgtEl>
                                      </p:cBhvr>
                                    </p:animEffect>
                                    <p:anim calcmode="lin" valueType="num">
                                      <p:cBhvr>
                                        <p:cTn id="246"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47"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8"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49"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50"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51" dur="26">
                                          <p:stCondLst>
                                            <p:cond delay="650"/>
                                          </p:stCondLst>
                                        </p:cTn>
                                        <p:tgtEl>
                                          <p:spTgt spid="12"/>
                                        </p:tgtEl>
                                      </p:cBhvr>
                                      <p:to x="100000" y="60000"/>
                                    </p:animScale>
                                    <p:animScale>
                                      <p:cBhvr>
                                        <p:cTn id="252" dur="166" decel="50000">
                                          <p:stCondLst>
                                            <p:cond delay="676"/>
                                          </p:stCondLst>
                                        </p:cTn>
                                        <p:tgtEl>
                                          <p:spTgt spid="12"/>
                                        </p:tgtEl>
                                      </p:cBhvr>
                                      <p:to x="100000" y="100000"/>
                                    </p:animScale>
                                    <p:animScale>
                                      <p:cBhvr>
                                        <p:cTn id="253" dur="26">
                                          <p:stCondLst>
                                            <p:cond delay="1312"/>
                                          </p:stCondLst>
                                        </p:cTn>
                                        <p:tgtEl>
                                          <p:spTgt spid="12"/>
                                        </p:tgtEl>
                                      </p:cBhvr>
                                      <p:to x="100000" y="80000"/>
                                    </p:animScale>
                                    <p:animScale>
                                      <p:cBhvr>
                                        <p:cTn id="254" dur="166" decel="50000">
                                          <p:stCondLst>
                                            <p:cond delay="1338"/>
                                          </p:stCondLst>
                                        </p:cTn>
                                        <p:tgtEl>
                                          <p:spTgt spid="12"/>
                                        </p:tgtEl>
                                      </p:cBhvr>
                                      <p:to x="100000" y="100000"/>
                                    </p:animScale>
                                    <p:animScale>
                                      <p:cBhvr>
                                        <p:cTn id="255" dur="26">
                                          <p:stCondLst>
                                            <p:cond delay="1642"/>
                                          </p:stCondLst>
                                        </p:cTn>
                                        <p:tgtEl>
                                          <p:spTgt spid="12"/>
                                        </p:tgtEl>
                                      </p:cBhvr>
                                      <p:to x="100000" y="90000"/>
                                    </p:animScale>
                                    <p:animScale>
                                      <p:cBhvr>
                                        <p:cTn id="256" dur="166" decel="50000">
                                          <p:stCondLst>
                                            <p:cond delay="1668"/>
                                          </p:stCondLst>
                                        </p:cTn>
                                        <p:tgtEl>
                                          <p:spTgt spid="12"/>
                                        </p:tgtEl>
                                      </p:cBhvr>
                                      <p:to x="100000" y="100000"/>
                                    </p:animScale>
                                    <p:animScale>
                                      <p:cBhvr>
                                        <p:cTn id="257" dur="26">
                                          <p:stCondLst>
                                            <p:cond delay="1808"/>
                                          </p:stCondLst>
                                        </p:cTn>
                                        <p:tgtEl>
                                          <p:spTgt spid="12"/>
                                        </p:tgtEl>
                                      </p:cBhvr>
                                      <p:to x="100000" y="95000"/>
                                    </p:animScale>
                                    <p:animScale>
                                      <p:cBhvr>
                                        <p:cTn id="258" dur="166" decel="50000">
                                          <p:stCondLst>
                                            <p:cond delay="1834"/>
                                          </p:stCondLst>
                                        </p:cTn>
                                        <p:tgtEl>
                                          <p:spTgt spid="12"/>
                                        </p:tgtEl>
                                      </p:cBhvr>
                                      <p:to x="100000" y="100000"/>
                                    </p:animScale>
                                  </p:childTnLst>
                                </p:cTn>
                              </p:par>
                              <p:par>
                                <p:cTn id="259" presetID="26" presetClass="entr" presetSubtype="0" fill="hold" grpId="2" nodeType="withEffect">
                                  <p:stCondLst>
                                    <p:cond delay="0"/>
                                  </p:stCondLst>
                                  <p:childTnLst>
                                    <p:set>
                                      <p:cBhvr>
                                        <p:cTn id="260" dur="1" fill="hold">
                                          <p:stCondLst>
                                            <p:cond delay="0"/>
                                          </p:stCondLst>
                                        </p:cTn>
                                        <p:tgtEl>
                                          <p:spTgt spid="13"/>
                                        </p:tgtEl>
                                        <p:attrNameLst>
                                          <p:attrName>style.visibility</p:attrName>
                                        </p:attrNameLst>
                                      </p:cBhvr>
                                      <p:to>
                                        <p:strVal val="visible"/>
                                      </p:to>
                                    </p:set>
                                    <p:animEffect transition="in" filter="wipe(down)">
                                      <p:cBhvr>
                                        <p:cTn id="261" dur="580">
                                          <p:stCondLst>
                                            <p:cond delay="0"/>
                                          </p:stCondLst>
                                        </p:cTn>
                                        <p:tgtEl>
                                          <p:spTgt spid="13"/>
                                        </p:tgtEl>
                                      </p:cBhvr>
                                    </p:animEffect>
                                    <p:anim calcmode="lin" valueType="num">
                                      <p:cBhvr>
                                        <p:cTn id="26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6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6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6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6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67" dur="26">
                                          <p:stCondLst>
                                            <p:cond delay="650"/>
                                          </p:stCondLst>
                                        </p:cTn>
                                        <p:tgtEl>
                                          <p:spTgt spid="13"/>
                                        </p:tgtEl>
                                      </p:cBhvr>
                                      <p:to x="100000" y="60000"/>
                                    </p:animScale>
                                    <p:animScale>
                                      <p:cBhvr>
                                        <p:cTn id="268" dur="166" decel="50000">
                                          <p:stCondLst>
                                            <p:cond delay="676"/>
                                          </p:stCondLst>
                                        </p:cTn>
                                        <p:tgtEl>
                                          <p:spTgt spid="13"/>
                                        </p:tgtEl>
                                      </p:cBhvr>
                                      <p:to x="100000" y="100000"/>
                                    </p:animScale>
                                    <p:animScale>
                                      <p:cBhvr>
                                        <p:cTn id="269" dur="26">
                                          <p:stCondLst>
                                            <p:cond delay="1312"/>
                                          </p:stCondLst>
                                        </p:cTn>
                                        <p:tgtEl>
                                          <p:spTgt spid="13"/>
                                        </p:tgtEl>
                                      </p:cBhvr>
                                      <p:to x="100000" y="80000"/>
                                    </p:animScale>
                                    <p:animScale>
                                      <p:cBhvr>
                                        <p:cTn id="270" dur="166" decel="50000">
                                          <p:stCondLst>
                                            <p:cond delay="1338"/>
                                          </p:stCondLst>
                                        </p:cTn>
                                        <p:tgtEl>
                                          <p:spTgt spid="13"/>
                                        </p:tgtEl>
                                      </p:cBhvr>
                                      <p:to x="100000" y="100000"/>
                                    </p:animScale>
                                    <p:animScale>
                                      <p:cBhvr>
                                        <p:cTn id="271" dur="26">
                                          <p:stCondLst>
                                            <p:cond delay="1642"/>
                                          </p:stCondLst>
                                        </p:cTn>
                                        <p:tgtEl>
                                          <p:spTgt spid="13"/>
                                        </p:tgtEl>
                                      </p:cBhvr>
                                      <p:to x="100000" y="90000"/>
                                    </p:animScale>
                                    <p:animScale>
                                      <p:cBhvr>
                                        <p:cTn id="272" dur="166" decel="50000">
                                          <p:stCondLst>
                                            <p:cond delay="1668"/>
                                          </p:stCondLst>
                                        </p:cTn>
                                        <p:tgtEl>
                                          <p:spTgt spid="13"/>
                                        </p:tgtEl>
                                      </p:cBhvr>
                                      <p:to x="100000" y="100000"/>
                                    </p:animScale>
                                    <p:animScale>
                                      <p:cBhvr>
                                        <p:cTn id="273" dur="26">
                                          <p:stCondLst>
                                            <p:cond delay="1808"/>
                                          </p:stCondLst>
                                        </p:cTn>
                                        <p:tgtEl>
                                          <p:spTgt spid="13"/>
                                        </p:tgtEl>
                                      </p:cBhvr>
                                      <p:to x="100000" y="95000"/>
                                    </p:animScale>
                                    <p:animScale>
                                      <p:cBhvr>
                                        <p:cTn id="274" dur="166" decel="50000">
                                          <p:stCondLst>
                                            <p:cond delay="1834"/>
                                          </p:stCondLst>
                                        </p:cTn>
                                        <p:tgtEl>
                                          <p:spTgt spid="13"/>
                                        </p:tgtEl>
                                      </p:cBhvr>
                                      <p:to x="100000" y="100000"/>
                                    </p:animScale>
                                  </p:childTnLst>
                                </p:cTn>
                              </p:par>
                              <p:par>
                                <p:cTn id="275" presetID="26" presetClass="entr" presetSubtype="0" fill="hold" grpId="2" nodeType="withEffect">
                                  <p:stCondLst>
                                    <p:cond delay="0"/>
                                  </p:stCondLst>
                                  <p:childTnLst>
                                    <p:set>
                                      <p:cBhvr>
                                        <p:cTn id="276" dur="1" fill="hold">
                                          <p:stCondLst>
                                            <p:cond delay="0"/>
                                          </p:stCondLst>
                                        </p:cTn>
                                        <p:tgtEl>
                                          <p:spTgt spid="15"/>
                                        </p:tgtEl>
                                        <p:attrNameLst>
                                          <p:attrName>style.visibility</p:attrName>
                                        </p:attrNameLst>
                                      </p:cBhvr>
                                      <p:to>
                                        <p:strVal val="visible"/>
                                      </p:to>
                                    </p:set>
                                    <p:animEffect transition="in" filter="wipe(down)">
                                      <p:cBhvr>
                                        <p:cTn id="277" dur="580">
                                          <p:stCondLst>
                                            <p:cond delay="0"/>
                                          </p:stCondLst>
                                        </p:cTn>
                                        <p:tgtEl>
                                          <p:spTgt spid="15"/>
                                        </p:tgtEl>
                                      </p:cBhvr>
                                    </p:animEffect>
                                    <p:anim calcmode="lin" valueType="num">
                                      <p:cBhvr>
                                        <p:cTn id="27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27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28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28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28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283" dur="26">
                                          <p:stCondLst>
                                            <p:cond delay="650"/>
                                          </p:stCondLst>
                                        </p:cTn>
                                        <p:tgtEl>
                                          <p:spTgt spid="15"/>
                                        </p:tgtEl>
                                      </p:cBhvr>
                                      <p:to x="100000" y="60000"/>
                                    </p:animScale>
                                    <p:animScale>
                                      <p:cBhvr>
                                        <p:cTn id="284" dur="166" decel="50000">
                                          <p:stCondLst>
                                            <p:cond delay="676"/>
                                          </p:stCondLst>
                                        </p:cTn>
                                        <p:tgtEl>
                                          <p:spTgt spid="15"/>
                                        </p:tgtEl>
                                      </p:cBhvr>
                                      <p:to x="100000" y="100000"/>
                                    </p:animScale>
                                    <p:animScale>
                                      <p:cBhvr>
                                        <p:cTn id="285" dur="26">
                                          <p:stCondLst>
                                            <p:cond delay="1312"/>
                                          </p:stCondLst>
                                        </p:cTn>
                                        <p:tgtEl>
                                          <p:spTgt spid="15"/>
                                        </p:tgtEl>
                                      </p:cBhvr>
                                      <p:to x="100000" y="80000"/>
                                    </p:animScale>
                                    <p:animScale>
                                      <p:cBhvr>
                                        <p:cTn id="286" dur="166" decel="50000">
                                          <p:stCondLst>
                                            <p:cond delay="1338"/>
                                          </p:stCondLst>
                                        </p:cTn>
                                        <p:tgtEl>
                                          <p:spTgt spid="15"/>
                                        </p:tgtEl>
                                      </p:cBhvr>
                                      <p:to x="100000" y="100000"/>
                                    </p:animScale>
                                    <p:animScale>
                                      <p:cBhvr>
                                        <p:cTn id="287" dur="26">
                                          <p:stCondLst>
                                            <p:cond delay="1642"/>
                                          </p:stCondLst>
                                        </p:cTn>
                                        <p:tgtEl>
                                          <p:spTgt spid="15"/>
                                        </p:tgtEl>
                                      </p:cBhvr>
                                      <p:to x="100000" y="90000"/>
                                    </p:animScale>
                                    <p:animScale>
                                      <p:cBhvr>
                                        <p:cTn id="288" dur="166" decel="50000">
                                          <p:stCondLst>
                                            <p:cond delay="1668"/>
                                          </p:stCondLst>
                                        </p:cTn>
                                        <p:tgtEl>
                                          <p:spTgt spid="15"/>
                                        </p:tgtEl>
                                      </p:cBhvr>
                                      <p:to x="100000" y="100000"/>
                                    </p:animScale>
                                    <p:animScale>
                                      <p:cBhvr>
                                        <p:cTn id="289" dur="26">
                                          <p:stCondLst>
                                            <p:cond delay="1808"/>
                                          </p:stCondLst>
                                        </p:cTn>
                                        <p:tgtEl>
                                          <p:spTgt spid="15"/>
                                        </p:tgtEl>
                                      </p:cBhvr>
                                      <p:to x="100000" y="95000"/>
                                    </p:animScale>
                                    <p:animScale>
                                      <p:cBhvr>
                                        <p:cTn id="290" dur="166" decel="50000">
                                          <p:stCondLst>
                                            <p:cond delay="1834"/>
                                          </p:stCondLst>
                                        </p:cTn>
                                        <p:tgtEl>
                                          <p:spTgt spid="15"/>
                                        </p:tgtEl>
                                      </p:cBhvr>
                                      <p:to x="100000" y="100000"/>
                                    </p:animScale>
                                  </p:childTnLst>
                                </p:cTn>
                              </p:par>
                              <p:par>
                                <p:cTn id="291" presetID="26" presetClass="entr" presetSubtype="0" fill="hold" grpId="2" nodeType="withEffect">
                                  <p:stCondLst>
                                    <p:cond delay="0"/>
                                  </p:stCondLst>
                                  <p:childTnLst>
                                    <p:set>
                                      <p:cBhvr>
                                        <p:cTn id="292" dur="1" fill="hold">
                                          <p:stCondLst>
                                            <p:cond delay="0"/>
                                          </p:stCondLst>
                                        </p:cTn>
                                        <p:tgtEl>
                                          <p:spTgt spid="14"/>
                                        </p:tgtEl>
                                        <p:attrNameLst>
                                          <p:attrName>style.visibility</p:attrName>
                                        </p:attrNameLst>
                                      </p:cBhvr>
                                      <p:to>
                                        <p:strVal val="visible"/>
                                      </p:to>
                                    </p:set>
                                    <p:animEffect transition="in" filter="wipe(down)">
                                      <p:cBhvr>
                                        <p:cTn id="293" dur="580">
                                          <p:stCondLst>
                                            <p:cond delay="0"/>
                                          </p:stCondLst>
                                        </p:cTn>
                                        <p:tgtEl>
                                          <p:spTgt spid="14"/>
                                        </p:tgtEl>
                                      </p:cBhvr>
                                    </p:animEffect>
                                    <p:anim calcmode="lin" valueType="num">
                                      <p:cBhvr>
                                        <p:cTn id="29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9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9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9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9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99" dur="26">
                                          <p:stCondLst>
                                            <p:cond delay="650"/>
                                          </p:stCondLst>
                                        </p:cTn>
                                        <p:tgtEl>
                                          <p:spTgt spid="14"/>
                                        </p:tgtEl>
                                      </p:cBhvr>
                                      <p:to x="100000" y="60000"/>
                                    </p:animScale>
                                    <p:animScale>
                                      <p:cBhvr>
                                        <p:cTn id="300" dur="166" decel="50000">
                                          <p:stCondLst>
                                            <p:cond delay="676"/>
                                          </p:stCondLst>
                                        </p:cTn>
                                        <p:tgtEl>
                                          <p:spTgt spid="14"/>
                                        </p:tgtEl>
                                      </p:cBhvr>
                                      <p:to x="100000" y="100000"/>
                                    </p:animScale>
                                    <p:animScale>
                                      <p:cBhvr>
                                        <p:cTn id="301" dur="26">
                                          <p:stCondLst>
                                            <p:cond delay="1312"/>
                                          </p:stCondLst>
                                        </p:cTn>
                                        <p:tgtEl>
                                          <p:spTgt spid="14"/>
                                        </p:tgtEl>
                                      </p:cBhvr>
                                      <p:to x="100000" y="80000"/>
                                    </p:animScale>
                                    <p:animScale>
                                      <p:cBhvr>
                                        <p:cTn id="302" dur="166" decel="50000">
                                          <p:stCondLst>
                                            <p:cond delay="1338"/>
                                          </p:stCondLst>
                                        </p:cTn>
                                        <p:tgtEl>
                                          <p:spTgt spid="14"/>
                                        </p:tgtEl>
                                      </p:cBhvr>
                                      <p:to x="100000" y="100000"/>
                                    </p:animScale>
                                    <p:animScale>
                                      <p:cBhvr>
                                        <p:cTn id="303" dur="26">
                                          <p:stCondLst>
                                            <p:cond delay="1642"/>
                                          </p:stCondLst>
                                        </p:cTn>
                                        <p:tgtEl>
                                          <p:spTgt spid="14"/>
                                        </p:tgtEl>
                                      </p:cBhvr>
                                      <p:to x="100000" y="90000"/>
                                    </p:animScale>
                                    <p:animScale>
                                      <p:cBhvr>
                                        <p:cTn id="304" dur="166" decel="50000">
                                          <p:stCondLst>
                                            <p:cond delay="1668"/>
                                          </p:stCondLst>
                                        </p:cTn>
                                        <p:tgtEl>
                                          <p:spTgt spid="14"/>
                                        </p:tgtEl>
                                      </p:cBhvr>
                                      <p:to x="100000" y="100000"/>
                                    </p:animScale>
                                    <p:animScale>
                                      <p:cBhvr>
                                        <p:cTn id="305" dur="26">
                                          <p:stCondLst>
                                            <p:cond delay="1808"/>
                                          </p:stCondLst>
                                        </p:cTn>
                                        <p:tgtEl>
                                          <p:spTgt spid="14"/>
                                        </p:tgtEl>
                                      </p:cBhvr>
                                      <p:to x="100000" y="95000"/>
                                    </p:animScale>
                                    <p:animScale>
                                      <p:cBhvr>
                                        <p:cTn id="306" dur="166" decel="50000">
                                          <p:stCondLst>
                                            <p:cond delay="1834"/>
                                          </p:stCondLst>
                                        </p:cTn>
                                        <p:tgtEl>
                                          <p:spTgt spid="14"/>
                                        </p:tgtEl>
                                      </p:cBhvr>
                                      <p:to x="100000" y="100000"/>
                                    </p:animScale>
                                  </p:childTnLst>
                                </p:cTn>
                              </p:par>
                              <p:par>
                                <p:cTn id="307" presetID="26" presetClass="entr" presetSubtype="0" fill="hold" grpId="2" nodeType="withEffect">
                                  <p:stCondLst>
                                    <p:cond delay="0"/>
                                  </p:stCondLst>
                                  <p:childTnLst>
                                    <p:set>
                                      <p:cBhvr>
                                        <p:cTn id="308" dur="1" fill="hold">
                                          <p:stCondLst>
                                            <p:cond delay="0"/>
                                          </p:stCondLst>
                                        </p:cTn>
                                        <p:tgtEl>
                                          <p:spTgt spid="16"/>
                                        </p:tgtEl>
                                        <p:attrNameLst>
                                          <p:attrName>style.visibility</p:attrName>
                                        </p:attrNameLst>
                                      </p:cBhvr>
                                      <p:to>
                                        <p:strVal val="visible"/>
                                      </p:to>
                                    </p:set>
                                    <p:animEffect transition="in" filter="wipe(down)">
                                      <p:cBhvr>
                                        <p:cTn id="309" dur="580">
                                          <p:stCondLst>
                                            <p:cond delay="0"/>
                                          </p:stCondLst>
                                        </p:cTn>
                                        <p:tgtEl>
                                          <p:spTgt spid="16"/>
                                        </p:tgtEl>
                                      </p:cBhvr>
                                    </p:animEffect>
                                    <p:anim calcmode="lin" valueType="num">
                                      <p:cBhvr>
                                        <p:cTn id="31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1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1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1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31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315" dur="26">
                                          <p:stCondLst>
                                            <p:cond delay="650"/>
                                          </p:stCondLst>
                                        </p:cTn>
                                        <p:tgtEl>
                                          <p:spTgt spid="16"/>
                                        </p:tgtEl>
                                      </p:cBhvr>
                                      <p:to x="100000" y="60000"/>
                                    </p:animScale>
                                    <p:animScale>
                                      <p:cBhvr>
                                        <p:cTn id="316" dur="166" decel="50000">
                                          <p:stCondLst>
                                            <p:cond delay="676"/>
                                          </p:stCondLst>
                                        </p:cTn>
                                        <p:tgtEl>
                                          <p:spTgt spid="16"/>
                                        </p:tgtEl>
                                      </p:cBhvr>
                                      <p:to x="100000" y="100000"/>
                                    </p:animScale>
                                    <p:animScale>
                                      <p:cBhvr>
                                        <p:cTn id="317" dur="26">
                                          <p:stCondLst>
                                            <p:cond delay="1312"/>
                                          </p:stCondLst>
                                        </p:cTn>
                                        <p:tgtEl>
                                          <p:spTgt spid="16"/>
                                        </p:tgtEl>
                                      </p:cBhvr>
                                      <p:to x="100000" y="80000"/>
                                    </p:animScale>
                                    <p:animScale>
                                      <p:cBhvr>
                                        <p:cTn id="318" dur="166" decel="50000">
                                          <p:stCondLst>
                                            <p:cond delay="1338"/>
                                          </p:stCondLst>
                                        </p:cTn>
                                        <p:tgtEl>
                                          <p:spTgt spid="16"/>
                                        </p:tgtEl>
                                      </p:cBhvr>
                                      <p:to x="100000" y="100000"/>
                                    </p:animScale>
                                    <p:animScale>
                                      <p:cBhvr>
                                        <p:cTn id="319" dur="26">
                                          <p:stCondLst>
                                            <p:cond delay="1642"/>
                                          </p:stCondLst>
                                        </p:cTn>
                                        <p:tgtEl>
                                          <p:spTgt spid="16"/>
                                        </p:tgtEl>
                                      </p:cBhvr>
                                      <p:to x="100000" y="90000"/>
                                    </p:animScale>
                                    <p:animScale>
                                      <p:cBhvr>
                                        <p:cTn id="320" dur="166" decel="50000">
                                          <p:stCondLst>
                                            <p:cond delay="1668"/>
                                          </p:stCondLst>
                                        </p:cTn>
                                        <p:tgtEl>
                                          <p:spTgt spid="16"/>
                                        </p:tgtEl>
                                      </p:cBhvr>
                                      <p:to x="100000" y="100000"/>
                                    </p:animScale>
                                    <p:animScale>
                                      <p:cBhvr>
                                        <p:cTn id="321" dur="26">
                                          <p:stCondLst>
                                            <p:cond delay="1808"/>
                                          </p:stCondLst>
                                        </p:cTn>
                                        <p:tgtEl>
                                          <p:spTgt spid="16"/>
                                        </p:tgtEl>
                                      </p:cBhvr>
                                      <p:to x="100000" y="95000"/>
                                    </p:animScale>
                                    <p:animScale>
                                      <p:cBhvr>
                                        <p:cTn id="322" dur="166" decel="50000">
                                          <p:stCondLst>
                                            <p:cond delay="1834"/>
                                          </p:stCondLst>
                                        </p:cTn>
                                        <p:tgtEl>
                                          <p:spTgt spid="16"/>
                                        </p:tgtEl>
                                      </p:cBhvr>
                                      <p:to x="100000" y="100000"/>
                                    </p:animScale>
                                  </p:childTnLst>
                                </p:cTn>
                              </p:par>
                              <p:par>
                                <p:cTn id="323" presetID="26" presetClass="entr" presetSubtype="0" fill="hold" grpId="2" nodeType="withEffect">
                                  <p:stCondLst>
                                    <p:cond delay="0"/>
                                  </p:stCondLst>
                                  <p:childTnLst>
                                    <p:set>
                                      <p:cBhvr>
                                        <p:cTn id="324" dur="1" fill="hold">
                                          <p:stCondLst>
                                            <p:cond delay="0"/>
                                          </p:stCondLst>
                                        </p:cTn>
                                        <p:tgtEl>
                                          <p:spTgt spid="17"/>
                                        </p:tgtEl>
                                        <p:attrNameLst>
                                          <p:attrName>style.visibility</p:attrName>
                                        </p:attrNameLst>
                                      </p:cBhvr>
                                      <p:to>
                                        <p:strVal val="visible"/>
                                      </p:to>
                                    </p:set>
                                    <p:animEffect transition="in" filter="wipe(down)">
                                      <p:cBhvr>
                                        <p:cTn id="325" dur="580">
                                          <p:stCondLst>
                                            <p:cond delay="0"/>
                                          </p:stCondLst>
                                        </p:cTn>
                                        <p:tgtEl>
                                          <p:spTgt spid="17"/>
                                        </p:tgtEl>
                                      </p:cBhvr>
                                    </p:animEffect>
                                    <p:anim calcmode="lin" valueType="num">
                                      <p:cBhvr>
                                        <p:cTn id="326"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27"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328"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329"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330"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331" dur="26">
                                          <p:stCondLst>
                                            <p:cond delay="650"/>
                                          </p:stCondLst>
                                        </p:cTn>
                                        <p:tgtEl>
                                          <p:spTgt spid="17"/>
                                        </p:tgtEl>
                                      </p:cBhvr>
                                      <p:to x="100000" y="60000"/>
                                    </p:animScale>
                                    <p:animScale>
                                      <p:cBhvr>
                                        <p:cTn id="332" dur="166" decel="50000">
                                          <p:stCondLst>
                                            <p:cond delay="676"/>
                                          </p:stCondLst>
                                        </p:cTn>
                                        <p:tgtEl>
                                          <p:spTgt spid="17"/>
                                        </p:tgtEl>
                                      </p:cBhvr>
                                      <p:to x="100000" y="100000"/>
                                    </p:animScale>
                                    <p:animScale>
                                      <p:cBhvr>
                                        <p:cTn id="333" dur="26">
                                          <p:stCondLst>
                                            <p:cond delay="1312"/>
                                          </p:stCondLst>
                                        </p:cTn>
                                        <p:tgtEl>
                                          <p:spTgt spid="17"/>
                                        </p:tgtEl>
                                      </p:cBhvr>
                                      <p:to x="100000" y="80000"/>
                                    </p:animScale>
                                    <p:animScale>
                                      <p:cBhvr>
                                        <p:cTn id="334" dur="166" decel="50000">
                                          <p:stCondLst>
                                            <p:cond delay="1338"/>
                                          </p:stCondLst>
                                        </p:cTn>
                                        <p:tgtEl>
                                          <p:spTgt spid="17"/>
                                        </p:tgtEl>
                                      </p:cBhvr>
                                      <p:to x="100000" y="100000"/>
                                    </p:animScale>
                                    <p:animScale>
                                      <p:cBhvr>
                                        <p:cTn id="335" dur="26">
                                          <p:stCondLst>
                                            <p:cond delay="1642"/>
                                          </p:stCondLst>
                                        </p:cTn>
                                        <p:tgtEl>
                                          <p:spTgt spid="17"/>
                                        </p:tgtEl>
                                      </p:cBhvr>
                                      <p:to x="100000" y="90000"/>
                                    </p:animScale>
                                    <p:animScale>
                                      <p:cBhvr>
                                        <p:cTn id="336" dur="166" decel="50000">
                                          <p:stCondLst>
                                            <p:cond delay="1668"/>
                                          </p:stCondLst>
                                        </p:cTn>
                                        <p:tgtEl>
                                          <p:spTgt spid="17"/>
                                        </p:tgtEl>
                                      </p:cBhvr>
                                      <p:to x="100000" y="100000"/>
                                    </p:animScale>
                                    <p:animScale>
                                      <p:cBhvr>
                                        <p:cTn id="337" dur="26">
                                          <p:stCondLst>
                                            <p:cond delay="1808"/>
                                          </p:stCondLst>
                                        </p:cTn>
                                        <p:tgtEl>
                                          <p:spTgt spid="17"/>
                                        </p:tgtEl>
                                      </p:cBhvr>
                                      <p:to x="100000" y="95000"/>
                                    </p:animScale>
                                    <p:animScale>
                                      <p:cBhvr>
                                        <p:cTn id="338" dur="166" decel="50000">
                                          <p:stCondLst>
                                            <p:cond delay="1834"/>
                                          </p:stCondLst>
                                        </p:cTn>
                                        <p:tgtEl>
                                          <p:spTgt spid="17"/>
                                        </p:tgtEl>
                                      </p:cBhvr>
                                      <p:to x="100000" y="100000"/>
                                    </p:animScale>
                                  </p:childTnLst>
                                </p:cTn>
                              </p:par>
                              <p:par>
                                <p:cTn id="339" presetID="26" presetClass="entr" presetSubtype="0" fill="hold" grpId="2" nodeType="withEffect">
                                  <p:stCondLst>
                                    <p:cond delay="0"/>
                                  </p:stCondLst>
                                  <p:childTnLst>
                                    <p:set>
                                      <p:cBhvr>
                                        <p:cTn id="340" dur="1" fill="hold">
                                          <p:stCondLst>
                                            <p:cond delay="0"/>
                                          </p:stCondLst>
                                        </p:cTn>
                                        <p:tgtEl>
                                          <p:spTgt spid="18"/>
                                        </p:tgtEl>
                                        <p:attrNameLst>
                                          <p:attrName>style.visibility</p:attrName>
                                        </p:attrNameLst>
                                      </p:cBhvr>
                                      <p:to>
                                        <p:strVal val="visible"/>
                                      </p:to>
                                    </p:set>
                                    <p:animEffect transition="in" filter="wipe(down)">
                                      <p:cBhvr>
                                        <p:cTn id="341" dur="580">
                                          <p:stCondLst>
                                            <p:cond delay="0"/>
                                          </p:stCondLst>
                                        </p:cTn>
                                        <p:tgtEl>
                                          <p:spTgt spid="18"/>
                                        </p:tgtEl>
                                      </p:cBhvr>
                                    </p:animEffect>
                                    <p:anim calcmode="lin" valueType="num">
                                      <p:cBhvr>
                                        <p:cTn id="342"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43"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44"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45"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46"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47" dur="26">
                                          <p:stCondLst>
                                            <p:cond delay="650"/>
                                          </p:stCondLst>
                                        </p:cTn>
                                        <p:tgtEl>
                                          <p:spTgt spid="18"/>
                                        </p:tgtEl>
                                      </p:cBhvr>
                                      <p:to x="100000" y="60000"/>
                                    </p:animScale>
                                    <p:animScale>
                                      <p:cBhvr>
                                        <p:cTn id="348" dur="166" decel="50000">
                                          <p:stCondLst>
                                            <p:cond delay="676"/>
                                          </p:stCondLst>
                                        </p:cTn>
                                        <p:tgtEl>
                                          <p:spTgt spid="18"/>
                                        </p:tgtEl>
                                      </p:cBhvr>
                                      <p:to x="100000" y="100000"/>
                                    </p:animScale>
                                    <p:animScale>
                                      <p:cBhvr>
                                        <p:cTn id="349" dur="26">
                                          <p:stCondLst>
                                            <p:cond delay="1312"/>
                                          </p:stCondLst>
                                        </p:cTn>
                                        <p:tgtEl>
                                          <p:spTgt spid="18"/>
                                        </p:tgtEl>
                                      </p:cBhvr>
                                      <p:to x="100000" y="80000"/>
                                    </p:animScale>
                                    <p:animScale>
                                      <p:cBhvr>
                                        <p:cTn id="350" dur="166" decel="50000">
                                          <p:stCondLst>
                                            <p:cond delay="1338"/>
                                          </p:stCondLst>
                                        </p:cTn>
                                        <p:tgtEl>
                                          <p:spTgt spid="18"/>
                                        </p:tgtEl>
                                      </p:cBhvr>
                                      <p:to x="100000" y="100000"/>
                                    </p:animScale>
                                    <p:animScale>
                                      <p:cBhvr>
                                        <p:cTn id="351" dur="26">
                                          <p:stCondLst>
                                            <p:cond delay="1642"/>
                                          </p:stCondLst>
                                        </p:cTn>
                                        <p:tgtEl>
                                          <p:spTgt spid="18"/>
                                        </p:tgtEl>
                                      </p:cBhvr>
                                      <p:to x="100000" y="90000"/>
                                    </p:animScale>
                                    <p:animScale>
                                      <p:cBhvr>
                                        <p:cTn id="352" dur="166" decel="50000">
                                          <p:stCondLst>
                                            <p:cond delay="1668"/>
                                          </p:stCondLst>
                                        </p:cTn>
                                        <p:tgtEl>
                                          <p:spTgt spid="18"/>
                                        </p:tgtEl>
                                      </p:cBhvr>
                                      <p:to x="100000" y="100000"/>
                                    </p:animScale>
                                    <p:animScale>
                                      <p:cBhvr>
                                        <p:cTn id="353" dur="26">
                                          <p:stCondLst>
                                            <p:cond delay="1808"/>
                                          </p:stCondLst>
                                        </p:cTn>
                                        <p:tgtEl>
                                          <p:spTgt spid="18"/>
                                        </p:tgtEl>
                                      </p:cBhvr>
                                      <p:to x="100000" y="95000"/>
                                    </p:animScale>
                                    <p:animScale>
                                      <p:cBhvr>
                                        <p:cTn id="354" dur="166" decel="50000">
                                          <p:stCondLst>
                                            <p:cond delay="1834"/>
                                          </p:stCondLst>
                                        </p:cTn>
                                        <p:tgtEl>
                                          <p:spTgt spid="18"/>
                                        </p:tgtEl>
                                      </p:cBhvr>
                                      <p:to x="100000" y="100000"/>
                                    </p:animScale>
                                  </p:childTnLst>
                                </p:cTn>
                              </p:par>
                              <p:par>
                                <p:cTn id="355" presetID="26" presetClass="entr" presetSubtype="0" fill="hold" grpId="2" nodeType="withEffect">
                                  <p:stCondLst>
                                    <p:cond delay="0"/>
                                  </p:stCondLst>
                                  <p:childTnLst>
                                    <p:set>
                                      <p:cBhvr>
                                        <p:cTn id="356" dur="1" fill="hold">
                                          <p:stCondLst>
                                            <p:cond delay="0"/>
                                          </p:stCondLst>
                                        </p:cTn>
                                        <p:tgtEl>
                                          <p:spTgt spid="19"/>
                                        </p:tgtEl>
                                        <p:attrNameLst>
                                          <p:attrName>style.visibility</p:attrName>
                                        </p:attrNameLst>
                                      </p:cBhvr>
                                      <p:to>
                                        <p:strVal val="visible"/>
                                      </p:to>
                                    </p:set>
                                    <p:animEffect transition="in" filter="wipe(down)">
                                      <p:cBhvr>
                                        <p:cTn id="357" dur="580">
                                          <p:stCondLst>
                                            <p:cond delay="0"/>
                                          </p:stCondLst>
                                        </p:cTn>
                                        <p:tgtEl>
                                          <p:spTgt spid="19"/>
                                        </p:tgtEl>
                                      </p:cBhvr>
                                    </p:animEffect>
                                    <p:anim calcmode="lin" valueType="num">
                                      <p:cBhvr>
                                        <p:cTn id="35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35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36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36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36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363" dur="26">
                                          <p:stCondLst>
                                            <p:cond delay="650"/>
                                          </p:stCondLst>
                                        </p:cTn>
                                        <p:tgtEl>
                                          <p:spTgt spid="19"/>
                                        </p:tgtEl>
                                      </p:cBhvr>
                                      <p:to x="100000" y="60000"/>
                                    </p:animScale>
                                    <p:animScale>
                                      <p:cBhvr>
                                        <p:cTn id="364" dur="166" decel="50000">
                                          <p:stCondLst>
                                            <p:cond delay="676"/>
                                          </p:stCondLst>
                                        </p:cTn>
                                        <p:tgtEl>
                                          <p:spTgt spid="19"/>
                                        </p:tgtEl>
                                      </p:cBhvr>
                                      <p:to x="100000" y="100000"/>
                                    </p:animScale>
                                    <p:animScale>
                                      <p:cBhvr>
                                        <p:cTn id="365" dur="26">
                                          <p:stCondLst>
                                            <p:cond delay="1312"/>
                                          </p:stCondLst>
                                        </p:cTn>
                                        <p:tgtEl>
                                          <p:spTgt spid="19"/>
                                        </p:tgtEl>
                                      </p:cBhvr>
                                      <p:to x="100000" y="80000"/>
                                    </p:animScale>
                                    <p:animScale>
                                      <p:cBhvr>
                                        <p:cTn id="366" dur="166" decel="50000">
                                          <p:stCondLst>
                                            <p:cond delay="1338"/>
                                          </p:stCondLst>
                                        </p:cTn>
                                        <p:tgtEl>
                                          <p:spTgt spid="19"/>
                                        </p:tgtEl>
                                      </p:cBhvr>
                                      <p:to x="100000" y="100000"/>
                                    </p:animScale>
                                    <p:animScale>
                                      <p:cBhvr>
                                        <p:cTn id="367" dur="26">
                                          <p:stCondLst>
                                            <p:cond delay="1642"/>
                                          </p:stCondLst>
                                        </p:cTn>
                                        <p:tgtEl>
                                          <p:spTgt spid="19"/>
                                        </p:tgtEl>
                                      </p:cBhvr>
                                      <p:to x="100000" y="90000"/>
                                    </p:animScale>
                                    <p:animScale>
                                      <p:cBhvr>
                                        <p:cTn id="368" dur="166" decel="50000">
                                          <p:stCondLst>
                                            <p:cond delay="1668"/>
                                          </p:stCondLst>
                                        </p:cTn>
                                        <p:tgtEl>
                                          <p:spTgt spid="19"/>
                                        </p:tgtEl>
                                      </p:cBhvr>
                                      <p:to x="100000" y="100000"/>
                                    </p:animScale>
                                    <p:animScale>
                                      <p:cBhvr>
                                        <p:cTn id="369" dur="26">
                                          <p:stCondLst>
                                            <p:cond delay="1808"/>
                                          </p:stCondLst>
                                        </p:cTn>
                                        <p:tgtEl>
                                          <p:spTgt spid="19"/>
                                        </p:tgtEl>
                                      </p:cBhvr>
                                      <p:to x="100000" y="95000"/>
                                    </p:animScale>
                                    <p:animScale>
                                      <p:cBhvr>
                                        <p:cTn id="370" dur="166" decel="50000">
                                          <p:stCondLst>
                                            <p:cond delay="1834"/>
                                          </p:stCondLst>
                                        </p:cTn>
                                        <p:tgtEl>
                                          <p:spTgt spid="19"/>
                                        </p:tgtEl>
                                      </p:cBhvr>
                                      <p:to x="100000" y="100000"/>
                                    </p:animScale>
                                  </p:childTnLst>
                                </p:cTn>
                              </p:par>
                              <p:par>
                                <p:cTn id="371" presetID="26" presetClass="entr" presetSubtype="0" fill="hold" grpId="2" nodeType="withEffect">
                                  <p:stCondLst>
                                    <p:cond delay="0"/>
                                  </p:stCondLst>
                                  <p:childTnLst>
                                    <p:set>
                                      <p:cBhvr>
                                        <p:cTn id="372" dur="1" fill="hold">
                                          <p:stCondLst>
                                            <p:cond delay="0"/>
                                          </p:stCondLst>
                                        </p:cTn>
                                        <p:tgtEl>
                                          <p:spTgt spid="20"/>
                                        </p:tgtEl>
                                        <p:attrNameLst>
                                          <p:attrName>style.visibility</p:attrName>
                                        </p:attrNameLst>
                                      </p:cBhvr>
                                      <p:to>
                                        <p:strVal val="visible"/>
                                      </p:to>
                                    </p:set>
                                    <p:animEffect transition="in" filter="wipe(down)">
                                      <p:cBhvr>
                                        <p:cTn id="373" dur="580">
                                          <p:stCondLst>
                                            <p:cond delay="0"/>
                                          </p:stCondLst>
                                        </p:cTn>
                                        <p:tgtEl>
                                          <p:spTgt spid="20"/>
                                        </p:tgtEl>
                                      </p:cBhvr>
                                    </p:animEffect>
                                    <p:anim calcmode="lin" valueType="num">
                                      <p:cBhvr>
                                        <p:cTn id="37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37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37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37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37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379" dur="26">
                                          <p:stCondLst>
                                            <p:cond delay="650"/>
                                          </p:stCondLst>
                                        </p:cTn>
                                        <p:tgtEl>
                                          <p:spTgt spid="20"/>
                                        </p:tgtEl>
                                      </p:cBhvr>
                                      <p:to x="100000" y="60000"/>
                                    </p:animScale>
                                    <p:animScale>
                                      <p:cBhvr>
                                        <p:cTn id="380" dur="166" decel="50000">
                                          <p:stCondLst>
                                            <p:cond delay="676"/>
                                          </p:stCondLst>
                                        </p:cTn>
                                        <p:tgtEl>
                                          <p:spTgt spid="20"/>
                                        </p:tgtEl>
                                      </p:cBhvr>
                                      <p:to x="100000" y="100000"/>
                                    </p:animScale>
                                    <p:animScale>
                                      <p:cBhvr>
                                        <p:cTn id="381" dur="26">
                                          <p:stCondLst>
                                            <p:cond delay="1312"/>
                                          </p:stCondLst>
                                        </p:cTn>
                                        <p:tgtEl>
                                          <p:spTgt spid="20"/>
                                        </p:tgtEl>
                                      </p:cBhvr>
                                      <p:to x="100000" y="80000"/>
                                    </p:animScale>
                                    <p:animScale>
                                      <p:cBhvr>
                                        <p:cTn id="382" dur="166" decel="50000">
                                          <p:stCondLst>
                                            <p:cond delay="1338"/>
                                          </p:stCondLst>
                                        </p:cTn>
                                        <p:tgtEl>
                                          <p:spTgt spid="20"/>
                                        </p:tgtEl>
                                      </p:cBhvr>
                                      <p:to x="100000" y="100000"/>
                                    </p:animScale>
                                    <p:animScale>
                                      <p:cBhvr>
                                        <p:cTn id="383" dur="26">
                                          <p:stCondLst>
                                            <p:cond delay="1642"/>
                                          </p:stCondLst>
                                        </p:cTn>
                                        <p:tgtEl>
                                          <p:spTgt spid="20"/>
                                        </p:tgtEl>
                                      </p:cBhvr>
                                      <p:to x="100000" y="90000"/>
                                    </p:animScale>
                                    <p:animScale>
                                      <p:cBhvr>
                                        <p:cTn id="384" dur="166" decel="50000">
                                          <p:stCondLst>
                                            <p:cond delay="1668"/>
                                          </p:stCondLst>
                                        </p:cTn>
                                        <p:tgtEl>
                                          <p:spTgt spid="20"/>
                                        </p:tgtEl>
                                      </p:cBhvr>
                                      <p:to x="100000" y="100000"/>
                                    </p:animScale>
                                    <p:animScale>
                                      <p:cBhvr>
                                        <p:cTn id="385" dur="26">
                                          <p:stCondLst>
                                            <p:cond delay="1808"/>
                                          </p:stCondLst>
                                        </p:cTn>
                                        <p:tgtEl>
                                          <p:spTgt spid="20"/>
                                        </p:tgtEl>
                                      </p:cBhvr>
                                      <p:to x="100000" y="95000"/>
                                    </p:animScale>
                                    <p:animScale>
                                      <p:cBhvr>
                                        <p:cTn id="386" dur="166" decel="50000">
                                          <p:stCondLst>
                                            <p:cond delay="1834"/>
                                          </p:stCondLst>
                                        </p:cTn>
                                        <p:tgtEl>
                                          <p:spTgt spid="20"/>
                                        </p:tgtEl>
                                      </p:cBhvr>
                                      <p:to x="100000" y="100000"/>
                                    </p:animScale>
                                  </p:childTnLst>
                                </p:cTn>
                              </p:par>
                              <p:par>
                                <p:cTn id="387" presetID="26" presetClass="entr" presetSubtype="0" fill="hold" grpId="2" nodeType="withEffect">
                                  <p:stCondLst>
                                    <p:cond delay="0"/>
                                  </p:stCondLst>
                                  <p:childTnLst>
                                    <p:set>
                                      <p:cBhvr>
                                        <p:cTn id="388" dur="1" fill="hold">
                                          <p:stCondLst>
                                            <p:cond delay="0"/>
                                          </p:stCondLst>
                                        </p:cTn>
                                        <p:tgtEl>
                                          <p:spTgt spid="21"/>
                                        </p:tgtEl>
                                        <p:attrNameLst>
                                          <p:attrName>style.visibility</p:attrName>
                                        </p:attrNameLst>
                                      </p:cBhvr>
                                      <p:to>
                                        <p:strVal val="visible"/>
                                      </p:to>
                                    </p:set>
                                    <p:animEffect transition="in" filter="wipe(down)">
                                      <p:cBhvr>
                                        <p:cTn id="389" dur="580">
                                          <p:stCondLst>
                                            <p:cond delay="0"/>
                                          </p:stCondLst>
                                        </p:cTn>
                                        <p:tgtEl>
                                          <p:spTgt spid="21"/>
                                        </p:tgtEl>
                                      </p:cBhvr>
                                    </p:animEffect>
                                    <p:anim calcmode="lin" valueType="num">
                                      <p:cBhvr>
                                        <p:cTn id="390"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391"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392"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393"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94"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95" dur="26">
                                          <p:stCondLst>
                                            <p:cond delay="650"/>
                                          </p:stCondLst>
                                        </p:cTn>
                                        <p:tgtEl>
                                          <p:spTgt spid="21"/>
                                        </p:tgtEl>
                                      </p:cBhvr>
                                      <p:to x="100000" y="60000"/>
                                    </p:animScale>
                                    <p:animScale>
                                      <p:cBhvr>
                                        <p:cTn id="396" dur="166" decel="50000">
                                          <p:stCondLst>
                                            <p:cond delay="676"/>
                                          </p:stCondLst>
                                        </p:cTn>
                                        <p:tgtEl>
                                          <p:spTgt spid="21"/>
                                        </p:tgtEl>
                                      </p:cBhvr>
                                      <p:to x="100000" y="100000"/>
                                    </p:animScale>
                                    <p:animScale>
                                      <p:cBhvr>
                                        <p:cTn id="397" dur="26">
                                          <p:stCondLst>
                                            <p:cond delay="1312"/>
                                          </p:stCondLst>
                                        </p:cTn>
                                        <p:tgtEl>
                                          <p:spTgt spid="21"/>
                                        </p:tgtEl>
                                      </p:cBhvr>
                                      <p:to x="100000" y="80000"/>
                                    </p:animScale>
                                    <p:animScale>
                                      <p:cBhvr>
                                        <p:cTn id="398" dur="166" decel="50000">
                                          <p:stCondLst>
                                            <p:cond delay="1338"/>
                                          </p:stCondLst>
                                        </p:cTn>
                                        <p:tgtEl>
                                          <p:spTgt spid="21"/>
                                        </p:tgtEl>
                                      </p:cBhvr>
                                      <p:to x="100000" y="100000"/>
                                    </p:animScale>
                                    <p:animScale>
                                      <p:cBhvr>
                                        <p:cTn id="399" dur="26">
                                          <p:stCondLst>
                                            <p:cond delay="1642"/>
                                          </p:stCondLst>
                                        </p:cTn>
                                        <p:tgtEl>
                                          <p:spTgt spid="21"/>
                                        </p:tgtEl>
                                      </p:cBhvr>
                                      <p:to x="100000" y="90000"/>
                                    </p:animScale>
                                    <p:animScale>
                                      <p:cBhvr>
                                        <p:cTn id="400" dur="166" decel="50000">
                                          <p:stCondLst>
                                            <p:cond delay="1668"/>
                                          </p:stCondLst>
                                        </p:cTn>
                                        <p:tgtEl>
                                          <p:spTgt spid="21"/>
                                        </p:tgtEl>
                                      </p:cBhvr>
                                      <p:to x="100000" y="100000"/>
                                    </p:animScale>
                                    <p:animScale>
                                      <p:cBhvr>
                                        <p:cTn id="401" dur="26">
                                          <p:stCondLst>
                                            <p:cond delay="1808"/>
                                          </p:stCondLst>
                                        </p:cTn>
                                        <p:tgtEl>
                                          <p:spTgt spid="21"/>
                                        </p:tgtEl>
                                      </p:cBhvr>
                                      <p:to x="100000" y="95000"/>
                                    </p:animScale>
                                    <p:animScale>
                                      <p:cBhvr>
                                        <p:cTn id="402" dur="166" decel="50000">
                                          <p:stCondLst>
                                            <p:cond delay="1834"/>
                                          </p:stCondLst>
                                        </p:cTn>
                                        <p:tgtEl>
                                          <p:spTgt spid="21"/>
                                        </p:tgtEl>
                                      </p:cBhvr>
                                      <p:to x="100000" y="100000"/>
                                    </p:animScale>
                                  </p:childTnLst>
                                </p:cTn>
                              </p:par>
                            </p:childTnLst>
                          </p:cTn>
                        </p:par>
                        <p:par>
                          <p:cTn id="403" fill="hold">
                            <p:stCondLst>
                              <p:cond delay="2000"/>
                            </p:stCondLst>
                            <p:childTnLst>
                              <p:par>
                                <p:cTn id="404" presetID="8" presetClass="emph" presetSubtype="0" fill="hold" grpId="3" nodeType="afterEffect">
                                  <p:stCondLst>
                                    <p:cond delay="0"/>
                                  </p:stCondLst>
                                  <p:childTnLst>
                                    <p:animRot by="5400000">
                                      <p:cBhvr>
                                        <p:cTn id="405" dur="2000" fill="hold"/>
                                        <p:tgtEl>
                                          <p:spTgt spid="4"/>
                                        </p:tgtEl>
                                        <p:attrNameLst>
                                          <p:attrName>r</p:attrName>
                                        </p:attrNameLst>
                                      </p:cBhvr>
                                    </p:animRot>
                                  </p:childTnLst>
                                </p:cTn>
                              </p:par>
                              <p:par>
                                <p:cTn id="406" presetID="8" presetClass="emph" presetSubtype="0" fill="hold" grpId="3" nodeType="withEffect">
                                  <p:stCondLst>
                                    <p:cond delay="0"/>
                                  </p:stCondLst>
                                  <p:childTnLst>
                                    <p:animRot by="5400000">
                                      <p:cBhvr>
                                        <p:cTn id="407" dur="2000" fill="hold"/>
                                        <p:tgtEl>
                                          <p:spTgt spid="6"/>
                                        </p:tgtEl>
                                        <p:attrNameLst>
                                          <p:attrName>r</p:attrName>
                                        </p:attrNameLst>
                                      </p:cBhvr>
                                    </p:animRot>
                                  </p:childTnLst>
                                </p:cTn>
                              </p:par>
                              <p:par>
                                <p:cTn id="408" presetID="8" presetClass="emph" presetSubtype="0" fill="hold" grpId="3" nodeType="withEffect">
                                  <p:stCondLst>
                                    <p:cond delay="0"/>
                                  </p:stCondLst>
                                  <p:childTnLst>
                                    <p:animRot by="5400000">
                                      <p:cBhvr>
                                        <p:cTn id="409" dur="2000" fill="hold"/>
                                        <p:tgtEl>
                                          <p:spTgt spid="8"/>
                                        </p:tgtEl>
                                        <p:attrNameLst>
                                          <p:attrName>r</p:attrName>
                                        </p:attrNameLst>
                                      </p:cBhvr>
                                    </p:animRot>
                                  </p:childTnLst>
                                </p:cTn>
                              </p:par>
                              <p:par>
                                <p:cTn id="410" presetID="8" presetClass="emph" presetSubtype="0" fill="hold" grpId="3" nodeType="withEffect">
                                  <p:stCondLst>
                                    <p:cond delay="0"/>
                                  </p:stCondLst>
                                  <p:childTnLst>
                                    <p:animRot by="5400000">
                                      <p:cBhvr>
                                        <p:cTn id="411" dur="2000" fill="hold"/>
                                        <p:tgtEl>
                                          <p:spTgt spid="10"/>
                                        </p:tgtEl>
                                        <p:attrNameLst>
                                          <p:attrName>r</p:attrName>
                                        </p:attrNameLst>
                                      </p:cBhvr>
                                    </p:animRot>
                                  </p:childTnLst>
                                </p:cTn>
                              </p:par>
                              <p:par>
                                <p:cTn id="412" presetID="8" presetClass="emph" presetSubtype="0" fill="hold" grpId="3" nodeType="withEffect">
                                  <p:stCondLst>
                                    <p:cond delay="0"/>
                                  </p:stCondLst>
                                  <p:childTnLst>
                                    <p:animRot by="5400000">
                                      <p:cBhvr>
                                        <p:cTn id="413" dur="2000" fill="hold"/>
                                        <p:tgtEl>
                                          <p:spTgt spid="11"/>
                                        </p:tgtEl>
                                        <p:attrNameLst>
                                          <p:attrName>r</p:attrName>
                                        </p:attrNameLst>
                                      </p:cBhvr>
                                    </p:animRot>
                                  </p:childTnLst>
                                </p:cTn>
                              </p:par>
                              <p:par>
                                <p:cTn id="414" presetID="8" presetClass="emph" presetSubtype="0" fill="hold" grpId="3" nodeType="withEffect">
                                  <p:stCondLst>
                                    <p:cond delay="0"/>
                                  </p:stCondLst>
                                  <p:childTnLst>
                                    <p:animRot by="5400000">
                                      <p:cBhvr>
                                        <p:cTn id="415" dur="2000" fill="hold"/>
                                        <p:tgtEl>
                                          <p:spTgt spid="12"/>
                                        </p:tgtEl>
                                        <p:attrNameLst>
                                          <p:attrName>r</p:attrName>
                                        </p:attrNameLst>
                                      </p:cBhvr>
                                    </p:animRot>
                                  </p:childTnLst>
                                </p:cTn>
                              </p:par>
                              <p:par>
                                <p:cTn id="416" presetID="8" presetClass="emph" presetSubtype="0" fill="hold" grpId="3" nodeType="withEffect">
                                  <p:stCondLst>
                                    <p:cond delay="0"/>
                                  </p:stCondLst>
                                  <p:childTnLst>
                                    <p:animRot by="5400000">
                                      <p:cBhvr>
                                        <p:cTn id="417" dur="2000" fill="hold"/>
                                        <p:tgtEl>
                                          <p:spTgt spid="13"/>
                                        </p:tgtEl>
                                        <p:attrNameLst>
                                          <p:attrName>r</p:attrName>
                                        </p:attrNameLst>
                                      </p:cBhvr>
                                    </p:animRot>
                                  </p:childTnLst>
                                </p:cTn>
                              </p:par>
                              <p:par>
                                <p:cTn id="418" presetID="8" presetClass="emph" presetSubtype="0" fill="hold" grpId="3" nodeType="withEffect">
                                  <p:stCondLst>
                                    <p:cond delay="0"/>
                                  </p:stCondLst>
                                  <p:childTnLst>
                                    <p:animRot by="5400000">
                                      <p:cBhvr>
                                        <p:cTn id="419" dur="2000" fill="hold"/>
                                        <p:tgtEl>
                                          <p:spTgt spid="14"/>
                                        </p:tgtEl>
                                        <p:attrNameLst>
                                          <p:attrName>r</p:attrName>
                                        </p:attrNameLst>
                                      </p:cBhvr>
                                    </p:animRot>
                                  </p:childTnLst>
                                </p:cTn>
                              </p:par>
                              <p:par>
                                <p:cTn id="420" presetID="8" presetClass="emph" presetSubtype="0" fill="hold" grpId="3" nodeType="withEffect">
                                  <p:stCondLst>
                                    <p:cond delay="0"/>
                                  </p:stCondLst>
                                  <p:childTnLst>
                                    <p:animRot by="5400000">
                                      <p:cBhvr>
                                        <p:cTn id="421" dur="2000" fill="hold"/>
                                        <p:tgtEl>
                                          <p:spTgt spid="15"/>
                                        </p:tgtEl>
                                        <p:attrNameLst>
                                          <p:attrName>r</p:attrName>
                                        </p:attrNameLst>
                                      </p:cBhvr>
                                    </p:animRot>
                                  </p:childTnLst>
                                </p:cTn>
                              </p:par>
                              <p:par>
                                <p:cTn id="422" presetID="8" presetClass="emph" presetSubtype="0" fill="hold" grpId="3" nodeType="withEffect">
                                  <p:stCondLst>
                                    <p:cond delay="0"/>
                                  </p:stCondLst>
                                  <p:childTnLst>
                                    <p:animRot by="-5400000">
                                      <p:cBhvr>
                                        <p:cTn id="423" dur="2000" fill="hold"/>
                                        <p:tgtEl>
                                          <p:spTgt spid="5"/>
                                        </p:tgtEl>
                                        <p:attrNameLst>
                                          <p:attrName>r</p:attrName>
                                        </p:attrNameLst>
                                      </p:cBhvr>
                                    </p:animRot>
                                  </p:childTnLst>
                                </p:cTn>
                              </p:par>
                              <p:par>
                                <p:cTn id="424" presetID="8" presetClass="emph" presetSubtype="0" fill="hold" grpId="3" nodeType="withEffect">
                                  <p:stCondLst>
                                    <p:cond delay="0"/>
                                  </p:stCondLst>
                                  <p:childTnLst>
                                    <p:animRot by="-5400000">
                                      <p:cBhvr>
                                        <p:cTn id="425" dur="2000" fill="hold"/>
                                        <p:tgtEl>
                                          <p:spTgt spid="7"/>
                                        </p:tgtEl>
                                        <p:attrNameLst>
                                          <p:attrName>r</p:attrName>
                                        </p:attrNameLst>
                                      </p:cBhvr>
                                    </p:animRot>
                                  </p:childTnLst>
                                </p:cTn>
                              </p:par>
                              <p:par>
                                <p:cTn id="426" presetID="8" presetClass="emph" presetSubtype="0" fill="hold" grpId="3" nodeType="withEffect">
                                  <p:stCondLst>
                                    <p:cond delay="0"/>
                                  </p:stCondLst>
                                  <p:childTnLst>
                                    <p:animRot by="-5400000">
                                      <p:cBhvr>
                                        <p:cTn id="427" dur="2000" fill="hold"/>
                                        <p:tgtEl>
                                          <p:spTgt spid="9"/>
                                        </p:tgtEl>
                                        <p:attrNameLst>
                                          <p:attrName>r</p:attrName>
                                        </p:attrNameLst>
                                      </p:cBhvr>
                                    </p:animRot>
                                  </p:childTnLst>
                                </p:cTn>
                              </p:par>
                              <p:par>
                                <p:cTn id="428" presetID="8" presetClass="emph" presetSubtype="0" fill="hold" grpId="3" nodeType="withEffect">
                                  <p:stCondLst>
                                    <p:cond delay="0"/>
                                  </p:stCondLst>
                                  <p:childTnLst>
                                    <p:animRot by="-5400000">
                                      <p:cBhvr>
                                        <p:cTn id="429" dur="2000" fill="hold"/>
                                        <p:tgtEl>
                                          <p:spTgt spid="16"/>
                                        </p:tgtEl>
                                        <p:attrNameLst>
                                          <p:attrName>r</p:attrName>
                                        </p:attrNameLst>
                                      </p:cBhvr>
                                    </p:animRot>
                                  </p:childTnLst>
                                </p:cTn>
                              </p:par>
                              <p:par>
                                <p:cTn id="430" presetID="8" presetClass="emph" presetSubtype="0" fill="hold" grpId="3" nodeType="withEffect">
                                  <p:stCondLst>
                                    <p:cond delay="0"/>
                                  </p:stCondLst>
                                  <p:childTnLst>
                                    <p:animRot by="-5400000">
                                      <p:cBhvr>
                                        <p:cTn id="431" dur="2000" fill="hold"/>
                                        <p:tgtEl>
                                          <p:spTgt spid="17"/>
                                        </p:tgtEl>
                                        <p:attrNameLst>
                                          <p:attrName>r</p:attrName>
                                        </p:attrNameLst>
                                      </p:cBhvr>
                                    </p:animRot>
                                  </p:childTnLst>
                                </p:cTn>
                              </p:par>
                              <p:par>
                                <p:cTn id="432" presetID="8" presetClass="emph" presetSubtype="0" fill="hold" grpId="3" nodeType="withEffect">
                                  <p:stCondLst>
                                    <p:cond delay="0"/>
                                  </p:stCondLst>
                                  <p:childTnLst>
                                    <p:animRot by="-5400000">
                                      <p:cBhvr>
                                        <p:cTn id="433" dur="2000" fill="hold"/>
                                        <p:tgtEl>
                                          <p:spTgt spid="18"/>
                                        </p:tgtEl>
                                        <p:attrNameLst>
                                          <p:attrName>r</p:attrName>
                                        </p:attrNameLst>
                                      </p:cBhvr>
                                    </p:animRot>
                                  </p:childTnLst>
                                </p:cTn>
                              </p:par>
                              <p:par>
                                <p:cTn id="434" presetID="8" presetClass="emph" presetSubtype="0" fill="hold" grpId="3" nodeType="withEffect">
                                  <p:stCondLst>
                                    <p:cond delay="0"/>
                                  </p:stCondLst>
                                  <p:childTnLst>
                                    <p:animRot by="-5400000">
                                      <p:cBhvr>
                                        <p:cTn id="435" dur="2000" fill="hold"/>
                                        <p:tgtEl>
                                          <p:spTgt spid="19"/>
                                        </p:tgtEl>
                                        <p:attrNameLst>
                                          <p:attrName>r</p:attrName>
                                        </p:attrNameLst>
                                      </p:cBhvr>
                                    </p:animRot>
                                  </p:childTnLst>
                                </p:cTn>
                              </p:par>
                              <p:par>
                                <p:cTn id="436" presetID="8" presetClass="emph" presetSubtype="0" fill="hold" grpId="3" nodeType="withEffect">
                                  <p:stCondLst>
                                    <p:cond delay="0"/>
                                  </p:stCondLst>
                                  <p:childTnLst>
                                    <p:animRot by="-5400000">
                                      <p:cBhvr>
                                        <p:cTn id="437" dur="2000" fill="hold"/>
                                        <p:tgtEl>
                                          <p:spTgt spid="20"/>
                                        </p:tgtEl>
                                        <p:attrNameLst>
                                          <p:attrName>r</p:attrName>
                                        </p:attrNameLst>
                                      </p:cBhvr>
                                    </p:animRot>
                                  </p:childTnLst>
                                </p:cTn>
                              </p:par>
                              <p:par>
                                <p:cTn id="438" presetID="8" presetClass="emph" presetSubtype="0" fill="hold" grpId="3" nodeType="withEffect">
                                  <p:stCondLst>
                                    <p:cond delay="0"/>
                                  </p:stCondLst>
                                  <p:childTnLst>
                                    <p:animRot by="-5400000">
                                      <p:cBhvr>
                                        <p:cTn id="439" dur="2000" fill="hold"/>
                                        <p:tgtEl>
                                          <p:spTgt spid="21"/>
                                        </p:tgtEl>
                                        <p:attrNameLst>
                                          <p:attrName>r</p:attrName>
                                        </p:attrNameLst>
                                      </p:cBhvr>
                                    </p:animRot>
                                  </p:childTnLst>
                                </p:cTn>
                              </p:par>
                            </p:childTnLst>
                          </p:cTn>
                        </p:par>
                        <p:par>
                          <p:cTn id="440" fill="hold">
                            <p:stCondLst>
                              <p:cond delay="4000"/>
                            </p:stCondLst>
                            <p:childTnLst>
                              <p:par>
                                <p:cTn id="441" presetID="2" presetClass="exit" presetSubtype="2" fill="hold" grpId="4" nodeType="afterEffect">
                                  <p:stCondLst>
                                    <p:cond delay="0"/>
                                  </p:stCondLst>
                                  <p:childTnLst>
                                    <p:anim calcmode="lin" valueType="num">
                                      <p:cBhvr additive="base">
                                        <p:cTn id="442" dur="2000"/>
                                        <p:tgtEl>
                                          <p:spTgt spid="4"/>
                                        </p:tgtEl>
                                        <p:attrNameLst>
                                          <p:attrName>ppt_x</p:attrName>
                                        </p:attrNameLst>
                                      </p:cBhvr>
                                      <p:tavLst>
                                        <p:tav tm="0">
                                          <p:val>
                                            <p:strVal val="ppt_x"/>
                                          </p:val>
                                        </p:tav>
                                        <p:tav tm="100000">
                                          <p:val>
                                            <p:strVal val="1+ppt_w/2"/>
                                          </p:val>
                                        </p:tav>
                                      </p:tavLst>
                                    </p:anim>
                                    <p:anim calcmode="lin" valueType="num">
                                      <p:cBhvr additive="base">
                                        <p:cTn id="443" dur="2000"/>
                                        <p:tgtEl>
                                          <p:spTgt spid="4"/>
                                        </p:tgtEl>
                                        <p:attrNameLst>
                                          <p:attrName>ppt_y</p:attrName>
                                        </p:attrNameLst>
                                      </p:cBhvr>
                                      <p:tavLst>
                                        <p:tav tm="0">
                                          <p:val>
                                            <p:strVal val="ppt_y"/>
                                          </p:val>
                                        </p:tav>
                                        <p:tav tm="100000">
                                          <p:val>
                                            <p:strVal val="ppt_y"/>
                                          </p:val>
                                        </p:tav>
                                      </p:tavLst>
                                    </p:anim>
                                    <p:set>
                                      <p:cBhvr>
                                        <p:cTn id="444" dur="1" fill="hold">
                                          <p:stCondLst>
                                            <p:cond delay="1999"/>
                                          </p:stCondLst>
                                        </p:cTn>
                                        <p:tgtEl>
                                          <p:spTgt spid="4"/>
                                        </p:tgtEl>
                                        <p:attrNameLst>
                                          <p:attrName>style.visibility</p:attrName>
                                        </p:attrNameLst>
                                      </p:cBhvr>
                                      <p:to>
                                        <p:strVal val="hidden"/>
                                      </p:to>
                                    </p:set>
                                  </p:childTnLst>
                                </p:cTn>
                              </p:par>
                              <p:par>
                                <p:cTn id="445" presetID="2" presetClass="exit" presetSubtype="2" fill="hold" grpId="4" nodeType="withEffect">
                                  <p:stCondLst>
                                    <p:cond delay="0"/>
                                  </p:stCondLst>
                                  <p:childTnLst>
                                    <p:anim calcmode="lin" valueType="num">
                                      <p:cBhvr additive="base">
                                        <p:cTn id="446" dur="2000"/>
                                        <p:tgtEl>
                                          <p:spTgt spid="6"/>
                                        </p:tgtEl>
                                        <p:attrNameLst>
                                          <p:attrName>ppt_x</p:attrName>
                                        </p:attrNameLst>
                                      </p:cBhvr>
                                      <p:tavLst>
                                        <p:tav tm="0">
                                          <p:val>
                                            <p:strVal val="ppt_x"/>
                                          </p:val>
                                        </p:tav>
                                        <p:tav tm="100000">
                                          <p:val>
                                            <p:strVal val="1+ppt_w/2"/>
                                          </p:val>
                                        </p:tav>
                                      </p:tavLst>
                                    </p:anim>
                                    <p:anim calcmode="lin" valueType="num">
                                      <p:cBhvr additive="base">
                                        <p:cTn id="447" dur="2000"/>
                                        <p:tgtEl>
                                          <p:spTgt spid="6"/>
                                        </p:tgtEl>
                                        <p:attrNameLst>
                                          <p:attrName>ppt_y</p:attrName>
                                        </p:attrNameLst>
                                      </p:cBhvr>
                                      <p:tavLst>
                                        <p:tav tm="0">
                                          <p:val>
                                            <p:strVal val="ppt_y"/>
                                          </p:val>
                                        </p:tav>
                                        <p:tav tm="100000">
                                          <p:val>
                                            <p:strVal val="ppt_y"/>
                                          </p:val>
                                        </p:tav>
                                      </p:tavLst>
                                    </p:anim>
                                    <p:set>
                                      <p:cBhvr>
                                        <p:cTn id="448" dur="1" fill="hold">
                                          <p:stCondLst>
                                            <p:cond delay="1999"/>
                                          </p:stCondLst>
                                        </p:cTn>
                                        <p:tgtEl>
                                          <p:spTgt spid="6"/>
                                        </p:tgtEl>
                                        <p:attrNameLst>
                                          <p:attrName>style.visibility</p:attrName>
                                        </p:attrNameLst>
                                      </p:cBhvr>
                                      <p:to>
                                        <p:strVal val="hidden"/>
                                      </p:to>
                                    </p:set>
                                  </p:childTnLst>
                                </p:cTn>
                              </p:par>
                              <p:par>
                                <p:cTn id="449" presetID="2" presetClass="exit" presetSubtype="2" fill="hold" grpId="4" nodeType="withEffect">
                                  <p:stCondLst>
                                    <p:cond delay="0"/>
                                  </p:stCondLst>
                                  <p:childTnLst>
                                    <p:anim calcmode="lin" valueType="num">
                                      <p:cBhvr additive="base">
                                        <p:cTn id="450" dur="2000"/>
                                        <p:tgtEl>
                                          <p:spTgt spid="8"/>
                                        </p:tgtEl>
                                        <p:attrNameLst>
                                          <p:attrName>ppt_x</p:attrName>
                                        </p:attrNameLst>
                                      </p:cBhvr>
                                      <p:tavLst>
                                        <p:tav tm="0">
                                          <p:val>
                                            <p:strVal val="ppt_x"/>
                                          </p:val>
                                        </p:tav>
                                        <p:tav tm="100000">
                                          <p:val>
                                            <p:strVal val="1+ppt_w/2"/>
                                          </p:val>
                                        </p:tav>
                                      </p:tavLst>
                                    </p:anim>
                                    <p:anim calcmode="lin" valueType="num">
                                      <p:cBhvr additive="base">
                                        <p:cTn id="451" dur="2000"/>
                                        <p:tgtEl>
                                          <p:spTgt spid="8"/>
                                        </p:tgtEl>
                                        <p:attrNameLst>
                                          <p:attrName>ppt_y</p:attrName>
                                        </p:attrNameLst>
                                      </p:cBhvr>
                                      <p:tavLst>
                                        <p:tav tm="0">
                                          <p:val>
                                            <p:strVal val="ppt_y"/>
                                          </p:val>
                                        </p:tav>
                                        <p:tav tm="100000">
                                          <p:val>
                                            <p:strVal val="ppt_y"/>
                                          </p:val>
                                        </p:tav>
                                      </p:tavLst>
                                    </p:anim>
                                    <p:set>
                                      <p:cBhvr>
                                        <p:cTn id="452" dur="1" fill="hold">
                                          <p:stCondLst>
                                            <p:cond delay="1999"/>
                                          </p:stCondLst>
                                        </p:cTn>
                                        <p:tgtEl>
                                          <p:spTgt spid="8"/>
                                        </p:tgtEl>
                                        <p:attrNameLst>
                                          <p:attrName>style.visibility</p:attrName>
                                        </p:attrNameLst>
                                      </p:cBhvr>
                                      <p:to>
                                        <p:strVal val="hidden"/>
                                      </p:to>
                                    </p:set>
                                  </p:childTnLst>
                                </p:cTn>
                              </p:par>
                              <p:par>
                                <p:cTn id="453" presetID="2" presetClass="exit" presetSubtype="2" fill="hold" grpId="4"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1+ppt_w/2"/>
                                          </p:val>
                                        </p:tav>
                                      </p:tavLst>
                                    </p:anim>
                                    <p:anim calcmode="lin" valueType="num">
                                      <p:cBhvr additive="base">
                                        <p:cTn id="455" dur="2000"/>
                                        <p:tgtEl>
                                          <p:spTgt spid="10"/>
                                        </p:tgtEl>
                                        <p:attrNameLst>
                                          <p:attrName>ppt_y</p:attrName>
                                        </p:attrNameLst>
                                      </p:cBhvr>
                                      <p:tavLst>
                                        <p:tav tm="0">
                                          <p:val>
                                            <p:strVal val="ppt_y"/>
                                          </p:val>
                                        </p:tav>
                                        <p:tav tm="100000">
                                          <p:val>
                                            <p:strVal val="ppt_y"/>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2" fill="hold" grpId="4" nodeType="withEffect">
                                  <p:stCondLst>
                                    <p:cond delay="0"/>
                                  </p:stCondLst>
                                  <p:childTnLst>
                                    <p:anim calcmode="lin" valueType="num">
                                      <p:cBhvr additive="base">
                                        <p:cTn id="458" dur="2000"/>
                                        <p:tgtEl>
                                          <p:spTgt spid="11"/>
                                        </p:tgtEl>
                                        <p:attrNameLst>
                                          <p:attrName>ppt_x</p:attrName>
                                        </p:attrNameLst>
                                      </p:cBhvr>
                                      <p:tavLst>
                                        <p:tav tm="0">
                                          <p:val>
                                            <p:strVal val="ppt_x"/>
                                          </p:val>
                                        </p:tav>
                                        <p:tav tm="100000">
                                          <p:val>
                                            <p:strVal val="1+ppt_w/2"/>
                                          </p:val>
                                        </p:tav>
                                      </p:tavLst>
                                    </p:anim>
                                    <p:anim calcmode="lin" valueType="num">
                                      <p:cBhvr additive="base">
                                        <p:cTn id="459" dur="2000"/>
                                        <p:tgtEl>
                                          <p:spTgt spid="11"/>
                                        </p:tgtEl>
                                        <p:attrNameLst>
                                          <p:attrName>ppt_y</p:attrName>
                                        </p:attrNameLst>
                                      </p:cBhvr>
                                      <p:tavLst>
                                        <p:tav tm="0">
                                          <p:val>
                                            <p:strVal val="ppt_y"/>
                                          </p:val>
                                        </p:tav>
                                        <p:tav tm="100000">
                                          <p:val>
                                            <p:strVal val="ppt_y"/>
                                          </p:val>
                                        </p:tav>
                                      </p:tavLst>
                                    </p:anim>
                                    <p:set>
                                      <p:cBhvr>
                                        <p:cTn id="460" dur="1" fill="hold">
                                          <p:stCondLst>
                                            <p:cond delay="1999"/>
                                          </p:stCondLst>
                                        </p:cTn>
                                        <p:tgtEl>
                                          <p:spTgt spid="11"/>
                                        </p:tgtEl>
                                        <p:attrNameLst>
                                          <p:attrName>style.visibility</p:attrName>
                                        </p:attrNameLst>
                                      </p:cBhvr>
                                      <p:to>
                                        <p:strVal val="hidden"/>
                                      </p:to>
                                    </p:set>
                                  </p:childTnLst>
                                </p:cTn>
                              </p:par>
                              <p:par>
                                <p:cTn id="461" presetID="2" presetClass="exit" presetSubtype="2" fill="hold" grpId="4" nodeType="withEffect">
                                  <p:stCondLst>
                                    <p:cond delay="0"/>
                                  </p:stCondLst>
                                  <p:childTnLst>
                                    <p:anim calcmode="lin" valueType="num">
                                      <p:cBhvr additive="base">
                                        <p:cTn id="462" dur="2000"/>
                                        <p:tgtEl>
                                          <p:spTgt spid="12"/>
                                        </p:tgtEl>
                                        <p:attrNameLst>
                                          <p:attrName>ppt_x</p:attrName>
                                        </p:attrNameLst>
                                      </p:cBhvr>
                                      <p:tavLst>
                                        <p:tav tm="0">
                                          <p:val>
                                            <p:strVal val="ppt_x"/>
                                          </p:val>
                                        </p:tav>
                                        <p:tav tm="100000">
                                          <p:val>
                                            <p:strVal val="1+ppt_w/2"/>
                                          </p:val>
                                        </p:tav>
                                      </p:tavLst>
                                    </p:anim>
                                    <p:anim calcmode="lin" valueType="num">
                                      <p:cBhvr additive="base">
                                        <p:cTn id="463" dur="2000"/>
                                        <p:tgtEl>
                                          <p:spTgt spid="12"/>
                                        </p:tgtEl>
                                        <p:attrNameLst>
                                          <p:attrName>ppt_y</p:attrName>
                                        </p:attrNameLst>
                                      </p:cBhvr>
                                      <p:tavLst>
                                        <p:tav tm="0">
                                          <p:val>
                                            <p:strVal val="ppt_y"/>
                                          </p:val>
                                        </p:tav>
                                        <p:tav tm="100000">
                                          <p:val>
                                            <p:strVal val="ppt_y"/>
                                          </p:val>
                                        </p:tav>
                                      </p:tavLst>
                                    </p:anim>
                                    <p:set>
                                      <p:cBhvr>
                                        <p:cTn id="464" dur="1" fill="hold">
                                          <p:stCondLst>
                                            <p:cond delay="1999"/>
                                          </p:stCondLst>
                                        </p:cTn>
                                        <p:tgtEl>
                                          <p:spTgt spid="12"/>
                                        </p:tgtEl>
                                        <p:attrNameLst>
                                          <p:attrName>style.visibility</p:attrName>
                                        </p:attrNameLst>
                                      </p:cBhvr>
                                      <p:to>
                                        <p:strVal val="hidden"/>
                                      </p:to>
                                    </p:set>
                                  </p:childTnLst>
                                </p:cTn>
                              </p:par>
                              <p:par>
                                <p:cTn id="465" presetID="2" presetClass="exit" presetSubtype="2" fill="hold" grpId="4" nodeType="withEffect">
                                  <p:stCondLst>
                                    <p:cond delay="0"/>
                                  </p:stCondLst>
                                  <p:childTnLst>
                                    <p:anim calcmode="lin" valueType="num">
                                      <p:cBhvr additive="base">
                                        <p:cTn id="466" dur="2000"/>
                                        <p:tgtEl>
                                          <p:spTgt spid="13"/>
                                        </p:tgtEl>
                                        <p:attrNameLst>
                                          <p:attrName>ppt_x</p:attrName>
                                        </p:attrNameLst>
                                      </p:cBhvr>
                                      <p:tavLst>
                                        <p:tav tm="0">
                                          <p:val>
                                            <p:strVal val="ppt_x"/>
                                          </p:val>
                                        </p:tav>
                                        <p:tav tm="100000">
                                          <p:val>
                                            <p:strVal val="1+ppt_w/2"/>
                                          </p:val>
                                        </p:tav>
                                      </p:tavLst>
                                    </p:anim>
                                    <p:anim calcmode="lin" valueType="num">
                                      <p:cBhvr additive="base">
                                        <p:cTn id="467" dur="2000"/>
                                        <p:tgtEl>
                                          <p:spTgt spid="13"/>
                                        </p:tgtEl>
                                        <p:attrNameLst>
                                          <p:attrName>ppt_y</p:attrName>
                                        </p:attrNameLst>
                                      </p:cBhvr>
                                      <p:tavLst>
                                        <p:tav tm="0">
                                          <p:val>
                                            <p:strVal val="ppt_y"/>
                                          </p:val>
                                        </p:tav>
                                        <p:tav tm="100000">
                                          <p:val>
                                            <p:strVal val="ppt_y"/>
                                          </p:val>
                                        </p:tav>
                                      </p:tavLst>
                                    </p:anim>
                                    <p:set>
                                      <p:cBhvr>
                                        <p:cTn id="468" dur="1" fill="hold">
                                          <p:stCondLst>
                                            <p:cond delay="1999"/>
                                          </p:stCondLst>
                                        </p:cTn>
                                        <p:tgtEl>
                                          <p:spTgt spid="13"/>
                                        </p:tgtEl>
                                        <p:attrNameLst>
                                          <p:attrName>style.visibility</p:attrName>
                                        </p:attrNameLst>
                                      </p:cBhvr>
                                      <p:to>
                                        <p:strVal val="hidden"/>
                                      </p:to>
                                    </p:set>
                                  </p:childTnLst>
                                </p:cTn>
                              </p:par>
                              <p:par>
                                <p:cTn id="469" presetID="2" presetClass="exit" presetSubtype="2" fill="hold" grpId="4" nodeType="withEffect">
                                  <p:stCondLst>
                                    <p:cond delay="0"/>
                                  </p:stCondLst>
                                  <p:childTnLst>
                                    <p:anim calcmode="lin" valueType="num">
                                      <p:cBhvr additive="base">
                                        <p:cTn id="470" dur="2000"/>
                                        <p:tgtEl>
                                          <p:spTgt spid="14"/>
                                        </p:tgtEl>
                                        <p:attrNameLst>
                                          <p:attrName>ppt_x</p:attrName>
                                        </p:attrNameLst>
                                      </p:cBhvr>
                                      <p:tavLst>
                                        <p:tav tm="0">
                                          <p:val>
                                            <p:strVal val="ppt_x"/>
                                          </p:val>
                                        </p:tav>
                                        <p:tav tm="100000">
                                          <p:val>
                                            <p:strVal val="1+ppt_w/2"/>
                                          </p:val>
                                        </p:tav>
                                      </p:tavLst>
                                    </p:anim>
                                    <p:anim calcmode="lin" valueType="num">
                                      <p:cBhvr additive="base">
                                        <p:cTn id="471" dur="2000"/>
                                        <p:tgtEl>
                                          <p:spTgt spid="14"/>
                                        </p:tgtEl>
                                        <p:attrNameLst>
                                          <p:attrName>ppt_y</p:attrName>
                                        </p:attrNameLst>
                                      </p:cBhvr>
                                      <p:tavLst>
                                        <p:tav tm="0">
                                          <p:val>
                                            <p:strVal val="ppt_y"/>
                                          </p:val>
                                        </p:tav>
                                        <p:tav tm="100000">
                                          <p:val>
                                            <p:strVal val="ppt_y"/>
                                          </p:val>
                                        </p:tav>
                                      </p:tavLst>
                                    </p:anim>
                                    <p:set>
                                      <p:cBhvr>
                                        <p:cTn id="472" dur="1" fill="hold">
                                          <p:stCondLst>
                                            <p:cond delay="1999"/>
                                          </p:stCondLst>
                                        </p:cTn>
                                        <p:tgtEl>
                                          <p:spTgt spid="14"/>
                                        </p:tgtEl>
                                        <p:attrNameLst>
                                          <p:attrName>style.visibility</p:attrName>
                                        </p:attrNameLst>
                                      </p:cBhvr>
                                      <p:to>
                                        <p:strVal val="hidden"/>
                                      </p:to>
                                    </p:set>
                                  </p:childTnLst>
                                </p:cTn>
                              </p:par>
                              <p:par>
                                <p:cTn id="473" presetID="2" presetClass="exit" presetSubtype="2" fill="hold" grpId="4" nodeType="withEffect">
                                  <p:stCondLst>
                                    <p:cond delay="0"/>
                                  </p:stCondLst>
                                  <p:childTnLst>
                                    <p:anim calcmode="lin" valueType="num">
                                      <p:cBhvr additive="base">
                                        <p:cTn id="474" dur="2000"/>
                                        <p:tgtEl>
                                          <p:spTgt spid="15"/>
                                        </p:tgtEl>
                                        <p:attrNameLst>
                                          <p:attrName>ppt_x</p:attrName>
                                        </p:attrNameLst>
                                      </p:cBhvr>
                                      <p:tavLst>
                                        <p:tav tm="0">
                                          <p:val>
                                            <p:strVal val="ppt_x"/>
                                          </p:val>
                                        </p:tav>
                                        <p:tav tm="100000">
                                          <p:val>
                                            <p:strVal val="1+ppt_w/2"/>
                                          </p:val>
                                        </p:tav>
                                      </p:tavLst>
                                    </p:anim>
                                    <p:anim calcmode="lin" valueType="num">
                                      <p:cBhvr additive="base">
                                        <p:cTn id="475" dur="2000"/>
                                        <p:tgtEl>
                                          <p:spTgt spid="15"/>
                                        </p:tgtEl>
                                        <p:attrNameLst>
                                          <p:attrName>ppt_y</p:attrName>
                                        </p:attrNameLst>
                                      </p:cBhvr>
                                      <p:tavLst>
                                        <p:tav tm="0">
                                          <p:val>
                                            <p:strVal val="ppt_y"/>
                                          </p:val>
                                        </p:tav>
                                        <p:tav tm="100000">
                                          <p:val>
                                            <p:strVal val="ppt_y"/>
                                          </p:val>
                                        </p:tav>
                                      </p:tavLst>
                                    </p:anim>
                                    <p:set>
                                      <p:cBhvr>
                                        <p:cTn id="476" dur="1" fill="hold">
                                          <p:stCondLst>
                                            <p:cond delay="1999"/>
                                          </p:stCondLst>
                                        </p:cTn>
                                        <p:tgtEl>
                                          <p:spTgt spid="15"/>
                                        </p:tgtEl>
                                        <p:attrNameLst>
                                          <p:attrName>style.visibility</p:attrName>
                                        </p:attrNameLst>
                                      </p:cBhvr>
                                      <p:to>
                                        <p:strVal val="hidden"/>
                                      </p:to>
                                    </p:set>
                                  </p:childTnLst>
                                </p:cTn>
                              </p:par>
                              <p:par>
                                <p:cTn id="477" presetID="2" presetClass="exit" presetSubtype="8" fill="hold" grpId="4" nodeType="withEffect">
                                  <p:stCondLst>
                                    <p:cond delay="0"/>
                                  </p:stCondLst>
                                  <p:childTnLst>
                                    <p:anim calcmode="lin" valueType="num">
                                      <p:cBhvr additive="base">
                                        <p:cTn id="478" dur="2000"/>
                                        <p:tgtEl>
                                          <p:spTgt spid="5"/>
                                        </p:tgtEl>
                                        <p:attrNameLst>
                                          <p:attrName>ppt_x</p:attrName>
                                        </p:attrNameLst>
                                      </p:cBhvr>
                                      <p:tavLst>
                                        <p:tav tm="0">
                                          <p:val>
                                            <p:strVal val="ppt_x"/>
                                          </p:val>
                                        </p:tav>
                                        <p:tav tm="100000">
                                          <p:val>
                                            <p:strVal val="0-ppt_w/2"/>
                                          </p:val>
                                        </p:tav>
                                      </p:tavLst>
                                    </p:anim>
                                    <p:anim calcmode="lin" valueType="num">
                                      <p:cBhvr additive="base">
                                        <p:cTn id="479" dur="2000"/>
                                        <p:tgtEl>
                                          <p:spTgt spid="5"/>
                                        </p:tgtEl>
                                        <p:attrNameLst>
                                          <p:attrName>ppt_y</p:attrName>
                                        </p:attrNameLst>
                                      </p:cBhvr>
                                      <p:tavLst>
                                        <p:tav tm="0">
                                          <p:val>
                                            <p:strVal val="ppt_y"/>
                                          </p:val>
                                        </p:tav>
                                        <p:tav tm="100000">
                                          <p:val>
                                            <p:strVal val="ppt_y"/>
                                          </p:val>
                                        </p:tav>
                                      </p:tavLst>
                                    </p:anim>
                                    <p:set>
                                      <p:cBhvr>
                                        <p:cTn id="480" dur="1" fill="hold">
                                          <p:stCondLst>
                                            <p:cond delay="1999"/>
                                          </p:stCondLst>
                                        </p:cTn>
                                        <p:tgtEl>
                                          <p:spTgt spid="5"/>
                                        </p:tgtEl>
                                        <p:attrNameLst>
                                          <p:attrName>style.visibility</p:attrName>
                                        </p:attrNameLst>
                                      </p:cBhvr>
                                      <p:to>
                                        <p:strVal val="hidden"/>
                                      </p:to>
                                    </p:set>
                                  </p:childTnLst>
                                </p:cTn>
                              </p:par>
                              <p:par>
                                <p:cTn id="481" presetID="2" presetClass="exit" presetSubtype="8" fill="hold" grpId="4" nodeType="withEffect">
                                  <p:stCondLst>
                                    <p:cond delay="0"/>
                                  </p:stCondLst>
                                  <p:childTnLst>
                                    <p:anim calcmode="lin" valueType="num">
                                      <p:cBhvr additive="base">
                                        <p:cTn id="482" dur="2000"/>
                                        <p:tgtEl>
                                          <p:spTgt spid="7"/>
                                        </p:tgtEl>
                                        <p:attrNameLst>
                                          <p:attrName>ppt_x</p:attrName>
                                        </p:attrNameLst>
                                      </p:cBhvr>
                                      <p:tavLst>
                                        <p:tav tm="0">
                                          <p:val>
                                            <p:strVal val="ppt_x"/>
                                          </p:val>
                                        </p:tav>
                                        <p:tav tm="100000">
                                          <p:val>
                                            <p:strVal val="0-ppt_w/2"/>
                                          </p:val>
                                        </p:tav>
                                      </p:tavLst>
                                    </p:anim>
                                    <p:anim calcmode="lin" valueType="num">
                                      <p:cBhvr additive="base">
                                        <p:cTn id="483" dur="2000"/>
                                        <p:tgtEl>
                                          <p:spTgt spid="7"/>
                                        </p:tgtEl>
                                        <p:attrNameLst>
                                          <p:attrName>ppt_y</p:attrName>
                                        </p:attrNameLst>
                                      </p:cBhvr>
                                      <p:tavLst>
                                        <p:tav tm="0">
                                          <p:val>
                                            <p:strVal val="ppt_y"/>
                                          </p:val>
                                        </p:tav>
                                        <p:tav tm="100000">
                                          <p:val>
                                            <p:strVal val="ppt_y"/>
                                          </p:val>
                                        </p:tav>
                                      </p:tavLst>
                                    </p:anim>
                                    <p:set>
                                      <p:cBhvr>
                                        <p:cTn id="484" dur="1" fill="hold">
                                          <p:stCondLst>
                                            <p:cond delay="1999"/>
                                          </p:stCondLst>
                                        </p:cTn>
                                        <p:tgtEl>
                                          <p:spTgt spid="7"/>
                                        </p:tgtEl>
                                        <p:attrNameLst>
                                          <p:attrName>style.visibility</p:attrName>
                                        </p:attrNameLst>
                                      </p:cBhvr>
                                      <p:to>
                                        <p:strVal val="hidden"/>
                                      </p:to>
                                    </p:set>
                                  </p:childTnLst>
                                </p:cTn>
                              </p:par>
                              <p:par>
                                <p:cTn id="485" presetID="2" presetClass="exit" presetSubtype="8" fill="hold" grpId="4" nodeType="withEffect">
                                  <p:stCondLst>
                                    <p:cond delay="0"/>
                                  </p:stCondLst>
                                  <p:childTnLst>
                                    <p:anim calcmode="lin" valueType="num">
                                      <p:cBhvr additive="base">
                                        <p:cTn id="486" dur="2000"/>
                                        <p:tgtEl>
                                          <p:spTgt spid="9"/>
                                        </p:tgtEl>
                                        <p:attrNameLst>
                                          <p:attrName>ppt_x</p:attrName>
                                        </p:attrNameLst>
                                      </p:cBhvr>
                                      <p:tavLst>
                                        <p:tav tm="0">
                                          <p:val>
                                            <p:strVal val="ppt_x"/>
                                          </p:val>
                                        </p:tav>
                                        <p:tav tm="100000">
                                          <p:val>
                                            <p:strVal val="0-ppt_w/2"/>
                                          </p:val>
                                        </p:tav>
                                      </p:tavLst>
                                    </p:anim>
                                    <p:anim calcmode="lin" valueType="num">
                                      <p:cBhvr additive="base">
                                        <p:cTn id="487" dur="2000"/>
                                        <p:tgtEl>
                                          <p:spTgt spid="9"/>
                                        </p:tgtEl>
                                        <p:attrNameLst>
                                          <p:attrName>ppt_y</p:attrName>
                                        </p:attrNameLst>
                                      </p:cBhvr>
                                      <p:tavLst>
                                        <p:tav tm="0">
                                          <p:val>
                                            <p:strVal val="ppt_y"/>
                                          </p:val>
                                        </p:tav>
                                        <p:tav tm="100000">
                                          <p:val>
                                            <p:strVal val="ppt_y"/>
                                          </p:val>
                                        </p:tav>
                                      </p:tavLst>
                                    </p:anim>
                                    <p:set>
                                      <p:cBhvr>
                                        <p:cTn id="488" dur="1" fill="hold">
                                          <p:stCondLst>
                                            <p:cond delay="1999"/>
                                          </p:stCondLst>
                                        </p:cTn>
                                        <p:tgtEl>
                                          <p:spTgt spid="9"/>
                                        </p:tgtEl>
                                        <p:attrNameLst>
                                          <p:attrName>style.visibility</p:attrName>
                                        </p:attrNameLst>
                                      </p:cBhvr>
                                      <p:to>
                                        <p:strVal val="hidden"/>
                                      </p:to>
                                    </p:set>
                                  </p:childTnLst>
                                </p:cTn>
                              </p:par>
                              <p:par>
                                <p:cTn id="489" presetID="2" presetClass="exit" presetSubtype="8" fill="hold" grpId="4" nodeType="withEffect">
                                  <p:stCondLst>
                                    <p:cond delay="0"/>
                                  </p:stCondLst>
                                  <p:childTnLst>
                                    <p:anim calcmode="lin" valueType="num">
                                      <p:cBhvr additive="base">
                                        <p:cTn id="490" dur="2000"/>
                                        <p:tgtEl>
                                          <p:spTgt spid="16"/>
                                        </p:tgtEl>
                                        <p:attrNameLst>
                                          <p:attrName>ppt_x</p:attrName>
                                        </p:attrNameLst>
                                      </p:cBhvr>
                                      <p:tavLst>
                                        <p:tav tm="0">
                                          <p:val>
                                            <p:strVal val="ppt_x"/>
                                          </p:val>
                                        </p:tav>
                                        <p:tav tm="100000">
                                          <p:val>
                                            <p:strVal val="0-ppt_w/2"/>
                                          </p:val>
                                        </p:tav>
                                      </p:tavLst>
                                    </p:anim>
                                    <p:anim calcmode="lin" valueType="num">
                                      <p:cBhvr additive="base">
                                        <p:cTn id="491" dur="2000"/>
                                        <p:tgtEl>
                                          <p:spTgt spid="16"/>
                                        </p:tgtEl>
                                        <p:attrNameLst>
                                          <p:attrName>ppt_y</p:attrName>
                                        </p:attrNameLst>
                                      </p:cBhvr>
                                      <p:tavLst>
                                        <p:tav tm="0">
                                          <p:val>
                                            <p:strVal val="ppt_y"/>
                                          </p:val>
                                        </p:tav>
                                        <p:tav tm="100000">
                                          <p:val>
                                            <p:strVal val="ppt_y"/>
                                          </p:val>
                                        </p:tav>
                                      </p:tavLst>
                                    </p:anim>
                                    <p:set>
                                      <p:cBhvr>
                                        <p:cTn id="492" dur="1" fill="hold">
                                          <p:stCondLst>
                                            <p:cond delay="1999"/>
                                          </p:stCondLst>
                                        </p:cTn>
                                        <p:tgtEl>
                                          <p:spTgt spid="16"/>
                                        </p:tgtEl>
                                        <p:attrNameLst>
                                          <p:attrName>style.visibility</p:attrName>
                                        </p:attrNameLst>
                                      </p:cBhvr>
                                      <p:to>
                                        <p:strVal val="hidden"/>
                                      </p:to>
                                    </p:set>
                                  </p:childTnLst>
                                </p:cTn>
                              </p:par>
                              <p:par>
                                <p:cTn id="493" presetID="2" presetClass="exit" presetSubtype="8" fill="hold" grpId="4" nodeType="withEffect">
                                  <p:stCondLst>
                                    <p:cond delay="0"/>
                                  </p:stCondLst>
                                  <p:childTnLst>
                                    <p:anim calcmode="lin" valueType="num">
                                      <p:cBhvr additive="base">
                                        <p:cTn id="494" dur="2000"/>
                                        <p:tgtEl>
                                          <p:spTgt spid="17"/>
                                        </p:tgtEl>
                                        <p:attrNameLst>
                                          <p:attrName>ppt_x</p:attrName>
                                        </p:attrNameLst>
                                      </p:cBhvr>
                                      <p:tavLst>
                                        <p:tav tm="0">
                                          <p:val>
                                            <p:strVal val="ppt_x"/>
                                          </p:val>
                                        </p:tav>
                                        <p:tav tm="100000">
                                          <p:val>
                                            <p:strVal val="0-ppt_w/2"/>
                                          </p:val>
                                        </p:tav>
                                      </p:tavLst>
                                    </p:anim>
                                    <p:anim calcmode="lin" valueType="num">
                                      <p:cBhvr additive="base">
                                        <p:cTn id="495" dur="2000"/>
                                        <p:tgtEl>
                                          <p:spTgt spid="17"/>
                                        </p:tgtEl>
                                        <p:attrNameLst>
                                          <p:attrName>ppt_y</p:attrName>
                                        </p:attrNameLst>
                                      </p:cBhvr>
                                      <p:tavLst>
                                        <p:tav tm="0">
                                          <p:val>
                                            <p:strVal val="ppt_y"/>
                                          </p:val>
                                        </p:tav>
                                        <p:tav tm="100000">
                                          <p:val>
                                            <p:strVal val="ppt_y"/>
                                          </p:val>
                                        </p:tav>
                                      </p:tavLst>
                                    </p:anim>
                                    <p:set>
                                      <p:cBhvr>
                                        <p:cTn id="496" dur="1" fill="hold">
                                          <p:stCondLst>
                                            <p:cond delay="1999"/>
                                          </p:stCondLst>
                                        </p:cTn>
                                        <p:tgtEl>
                                          <p:spTgt spid="17"/>
                                        </p:tgtEl>
                                        <p:attrNameLst>
                                          <p:attrName>style.visibility</p:attrName>
                                        </p:attrNameLst>
                                      </p:cBhvr>
                                      <p:to>
                                        <p:strVal val="hidden"/>
                                      </p:to>
                                    </p:set>
                                  </p:childTnLst>
                                </p:cTn>
                              </p:par>
                              <p:par>
                                <p:cTn id="497" presetID="2" presetClass="exit" presetSubtype="8" fill="hold" grpId="4" nodeType="withEffect">
                                  <p:stCondLst>
                                    <p:cond delay="0"/>
                                  </p:stCondLst>
                                  <p:childTnLst>
                                    <p:anim calcmode="lin" valueType="num">
                                      <p:cBhvr additive="base">
                                        <p:cTn id="498" dur="2000"/>
                                        <p:tgtEl>
                                          <p:spTgt spid="18"/>
                                        </p:tgtEl>
                                        <p:attrNameLst>
                                          <p:attrName>ppt_x</p:attrName>
                                        </p:attrNameLst>
                                      </p:cBhvr>
                                      <p:tavLst>
                                        <p:tav tm="0">
                                          <p:val>
                                            <p:strVal val="ppt_x"/>
                                          </p:val>
                                        </p:tav>
                                        <p:tav tm="100000">
                                          <p:val>
                                            <p:strVal val="0-ppt_w/2"/>
                                          </p:val>
                                        </p:tav>
                                      </p:tavLst>
                                    </p:anim>
                                    <p:anim calcmode="lin" valueType="num">
                                      <p:cBhvr additive="base">
                                        <p:cTn id="499" dur="2000"/>
                                        <p:tgtEl>
                                          <p:spTgt spid="18"/>
                                        </p:tgtEl>
                                        <p:attrNameLst>
                                          <p:attrName>ppt_y</p:attrName>
                                        </p:attrNameLst>
                                      </p:cBhvr>
                                      <p:tavLst>
                                        <p:tav tm="0">
                                          <p:val>
                                            <p:strVal val="ppt_y"/>
                                          </p:val>
                                        </p:tav>
                                        <p:tav tm="100000">
                                          <p:val>
                                            <p:strVal val="ppt_y"/>
                                          </p:val>
                                        </p:tav>
                                      </p:tavLst>
                                    </p:anim>
                                    <p:set>
                                      <p:cBhvr>
                                        <p:cTn id="500" dur="1" fill="hold">
                                          <p:stCondLst>
                                            <p:cond delay="1999"/>
                                          </p:stCondLst>
                                        </p:cTn>
                                        <p:tgtEl>
                                          <p:spTgt spid="18"/>
                                        </p:tgtEl>
                                        <p:attrNameLst>
                                          <p:attrName>style.visibility</p:attrName>
                                        </p:attrNameLst>
                                      </p:cBhvr>
                                      <p:to>
                                        <p:strVal val="hidden"/>
                                      </p:to>
                                    </p:set>
                                  </p:childTnLst>
                                </p:cTn>
                              </p:par>
                              <p:par>
                                <p:cTn id="501" presetID="2" presetClass="exit" presetSubtype="8" fill="hold" grpId="4" nodeType="withEffect">
                                  <p:stCondLst>
                                    <p:cond delay="0"/>
                                  </p:stCondLst>
                                  <p:childTnLst>
                                    <p:anim calcmode="lin" valueType="num">
                                      <p:cBhvr additive="base">
                                        <p:cTn id="502" dur="2000"/>
                                        <p:tgtEl>
                                          <p:spTgt spid="19"/>
                                        </p:tgtEl>
                                        <p:attrNameLst>
                                          <p:attrName>ppt_x</p:attrName>
                                        </p:attrNameLst>
                                      </p:cBhvr>
                                      <p:tavLst>
                                        <p:tav tm="0">
                                          <p:val>
                                            <p:strVal val="ppt_x"/>
                                          </p:val>
                                        </p:tav>
                                        <p:tav tm="100000">
                                          <p:val>
                                            <p:strVal val="0-ppt_w/2"/>
                                          </p:val>
                                        </p:tav>
                                      </p:tavLst>
                                    </p:anim>
                                    <p:anim calcmode="lin" valueType="num">
                                      <p:cBhvr additive="base">
                                        <p:cTn id="503" dur="2000"/>
                                        <p:tgtEl>
                                          <p:spTgt spid="19"/>
                                        </p:tgtEl>
                                        <p:attrNameLst>
                                          <p:attrName>ppt_y</p:attrName>
                                        </p:attrNameLst>
                                      </p:cBhvr>
                                      <p:tavLst>
                                        <p:tav tm="0">
                                          <p:val>
                                            <p:strVal val="ppt_y"/>
                                          </p:val>
                                        </p:tav>
                                        <p:tav tm="100000">
                                          <p:val>
                                            <p:strVal val="ppt_y"/>
                                          </p:val>
                                        </p:tav>
                                      </p:tavLst>
                                    </p:anim>
                                    <p:set>
                                      <p:cBhvr>
                                        <p:cTn id="504" dur="1" fill="hold">
                                          <p:stCondLst>
                                            <p:cond delay="1999"/>
                                          </p:stCondLst>
                                        </p:cTn>
                                        <p:tgtEl>
                                          <p:spTgt spid="19"/>
                                        </p:tgtEl>
                                        <p:attrNameLst>
                                          <p:attrName>style.visibility</p:attrName>
                                        </p:attrNameLst>
                                      </p:cBhvr>
                                      <p:to>
                                        <p:strVal val="hidden"/>
                                      </p:to>
                                    </p:set>
                                  </p:childTnLst>
                                </p:cTn>
                              </p:par>
                              <p:par>
                                <p:cTn id="505" presetID="2" presetClass="exit" presetSubtype="8" fill="hold" grpId="4" nodeType="withEffect">
                                  <p:stCondLst>
                                    <p:cond delay="0"/>
                                  </p:stCondLst>
                                  <p:childTnLst>
                                    <p:anim calcmode="lin" valueType="num">
                                      <p:cBhvr additive="base">
                                        <p:cTn id="506" dur="2000"/>
                                        <p:tgtEl>
                                          <p:spTgt spid="20"/>
                                        </p:tgtEl>
                                        <p:attrNameLst>
                                          <p:attrName>ppt_x</p:attrName>
                                        </p:attrNameLst>
                                      </p:cBhvr>
                                      <p:tavLst>
                                        <p:tav tm="0">
                                          <p:val>
                                            <p:strVal val="ppt_x"/>
                                          </p:val>
                                        </p:tav>
                                        <p:tav tm="100000">
                                          <p:val>
                                            <p:strVal val="0-ppt_w/2"/>
                                          </p:val>
                                        </p:tav>
                                      </p:tavLst>
                                    </p:anim>
                                    <p:anim calcmode="lin" valueType="num">
                                      <p:cBhvr additive="base">
                                        <p:cTn id="507" dur="2000"/>
                                        <p:tgtEl>
                                          <p:spTgt spid="20"/>
                                        </p:tgtEl>
                                        <p:attrNameLst>
                                          <p:attrName>ppt_y</p:attrName>
                                        </p:attrNameLst>
                                      </p:cBhvr>
                                      <p:tavLst>
                                        <p:tav tm="0">
                                          <p:val>
                                            <p:strVal val="ppt_y"/>
                                          </p:val>
                                        </p:tav>
                                        <p:tav tm="100000">
                                          <p:val>
                                            <p:strVal val="ppt_y"/>
                                          </p:val>
                                        </p:tav>
                                      </p:tavLst>
                                    </p:anim>
                                    <p:set>
                                      <p:cBhvr>
                                        <p:cTn id="508" dur="1" fill="hold">
                                          <p:stCondLst>
                                            <p:cond delay="1999"/>
                                          </p:stCondLst>
                                        </p:cTn>
                                        <p:tgtEl>
                                          <p:spTgt spid="20"/>
                                        </p:tgtEl>
                                        <p:attrNameLst>
                                          <p:attrName>style.visibility</p:attrName>
                                        </p:attrNameLst>
                                      </p:cBhvr>
                                      <p:to>
                                        <p:strVal val="hidden"/>
                                      </p:to>
                                    </p:set>
                                  </p:childTnLst>
                                </p:cTn>
                              </p:par>
                              <p:par>
                                <p:cTn id="509" presetID="2" presetClass="exit" presetSubtype="8" fill="hold" grpId="4" nodeType="withEffect">
                                  <p:stCondLst>
                                    <p:cond delay="0"/>
                                  </p:stCondLst>
                                  <p:childTnLst>
                                    <p:anim calcmode="lin" valueType="num">
                                      <p:cBhvr additive="base">
                                        <p:cTn id="510" dur="2000"/>
                                        <p:tgtEl>
                                          <p:spTgt spid="21"/>
                                        </p:tgtEl>
                                        <p:attrNameLst>
                                          <p:attrName>ppt_x</p:attrName>
                                        </p:attrNameLst>
                                      </p:cBhvr>
                                      <p:tavLst>
                                        <p:tav tm="0">
                                          <p:val>
                                            <p:strVal val="ppt_x"/>
                                          </p:val>
                                        </p:tav>
                                        <p:tav tm="100000">
                                          <p:val>
                                            <p:strVal val="0-ppt_w/2"/>
                                          </p:val>
                                        </p:tav>
                                      </p:tavLst>
                                    </p:anim>
                                    <p:anim calcmode="lin" valueType="num">
                                      <p:cBhvr additive="base">
                                        <p:cTn id="511" dur="2000"/>
                                        <p:tgtEl>
                                          <p:spTgt spid="21"/>
                                        </p:tgtEl>
                                        <p:attrNameLst>
                                          <p:attrName>ppt_y</p:attrName>
                                        </p:attrNameLst>
                                      </p:cBhvr>
                                      <p:tavLst>
                                        <p:tav tm="0">
                                          <p:val>
                                            <p:strVal val="ppt_y"/>
                                          </p:val>
                                        </p:tav>
                                        <p:tav tm="100000">
                                          <p:val>
                                            <p:strVal val="ppt_y"/>
                                          </p:val>
                                        </p:tav>
                                      </p:tavLst>
                                    </p:anim>
                                    <p:set>
                                      <p:cBhvr>
                                        <p:cTn id="512" dur="1" fill="hold">
                                          <p:stCondLst>
                                            <p:cond delay="1999"/>
                                          </p:stCondLst>
                                        </p:cTn>
                                        <p:tgtEl>
                                          <p:spTgt spid="21"/>
                                        </p:tgtEl>
                                        <p:attrNameLst>
                                          <p:attrName>style.visibility</p:attrName>
                                        </p:attrNameLst>
                                      </p:cBhvr>
                                      <p:to>
                                        <p:strVal val="hidden"/>
                                      </p:to>
                                    </p:set>
                                  </p:childTnLst>
                                </p:cTn>
                              </p:par>
                              <p:par>
                                <p:cTn id="513" presetID="17" presetClass="entr" presetSubtype="10" fill="hold" nodeType="withEffect">
                                  <p:stCondLst>
                                    <p:cond delay="0"/>
                                  </p:stCondLst>
                                  <p:childTnLst>
                                    <p:set>
                                      <p:cBhvr>
                                        <p:cTn id="514" dur="1" fill="hold">
                                          <p:stCondLst>
                                            <p:cond delay="0"/>
                                          </p:stCondLst>
                                        </p:cTn>
                                        <p:tgtEl>
                                          <p:spTgt spid="2"/>
                                        </p:tgtEl>
                                        <p:attrNameLst>
                                          <p:attrName>style.visibility</p:attrName>
                                        </p:attrNameLst>
                                      </p:cBhvr>
                                      <p:to>
                                        <p:strVal val="visible"/>
                                      </p:to>
                                    </p:set>
                                    <p:anim calcmode="lin" valueType="num">
                                      <p:cBhvr>
                                        <p:cTn id="515" dur="2000" fill="hold"/>
                                        <p:tgtEl>
                                          <p:spTgt spid="2"/>
                                        </p:tgtEl>
                                        <p:attrNameLst>
                                          <p:attrName>ppt_w</p:attrName>
                                        </p:attrNameLst>
                                      </p:cBhvr>
                                      <p:tavLst>
                                        <p:tav tm="0">
                                          <p:val>
                                            <p:fltVal val="0"/>
                                          </p:val>
                                        </p:tav>
                                        <p:tav tm="100000">
                                          <p:val>
                                            <p:strVal val="#ppt_w"/>
                                          </p:val>
                                        </p:tav>
                                      </p:tavLst>
                                    </p:anim>
                                    <p:anim calcmode="lin" valueType="num">
                                      <p:cBhvr>
                                        <p:cTn id="51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421682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714744" y="4071930"/>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3714744" y="3714740"/>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714744" y="3357568"/>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714744" y="3000378"/>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714744" y="2714644"/>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714744" y="2357454"/>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714744" y="1928826"/>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714744" y="1571636"/>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1143008"/>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714744" y="785818"/>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714744" y="357190"/>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714744" y="0"/>
            <a:ext cx="1857388" cy="1142990"/>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42910" y="400052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42910" y="364333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42910" y="328616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42910" y="292897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10" y="264324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42910" y="228605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42910" y="1857424"/>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42910" y="1500234"/>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10" y="107160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42910" y="71441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42910" y="28578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42910" y="-7140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6858016" y="400052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858016" y="364333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858016" y="328616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858016" y="292897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858016" y="264324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858016" y="228605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6858016" y="1857424"/>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6858016" y="1500234"/>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6858016" y="107160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858016" y="714416"/>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6858016" y="285788"/>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6858016" y="-71402"/>
            <a:ext cx="1857388" cy="1142972"/>
          </a:xfrm>
          <a:prstGeom prst="donut">
            <a:avLst>
              <a:gd name="adj" fmla="val 14659"/>
            </a:avLst>
          </a:prstGeom>
          <a:blipFill>
            <a:blip r:embed="rId3">
              <a:duotone>
                <a:prstClr val="black"/>
                <a:srgbClr val="FF0000">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1"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1"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2" presetClass="entr" presetSubtype="1"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0-#ppt_h/2"/>
                                          </p:val>
                                        </p:tav>
                                        <p:tav tm="100000">
                                          <p:val>
                                            <p:strVal val="#ppt_y"/>
                                          </p:val>
                                        </p:tav>
                                      </p:tavLst>
                                    </p:anim>
                                  </p:childTnLst>
                                </p:cTn>
                              </p:par>
                              <p:par>
                                <p:cTn id="139" presetID="2" presetClass="entr" presetSubtype="1"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0-#ppt_h/2"/>
                                          </p:val>
                                        </p:tav>
                                        <p:tav tm="100000">
                                          <p:val>
                                            <p:strVal val="#ppt_y"/>
                                          </p:val>
                                        </p:tav>
                                      </p:tavLst>
                                    </p:anim>
                                  </p:childTnLst>
                                </p:cTn>
                              </p:par>
                              <p:par>
                                <p:cTn id="143" presetID="2" presetClass="entr" presetSubtype="1"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0-#ppt_h/2"/>
                                          </p:val>
                                        </p:tav>
                                        <p:tav tm="100000">
                                          <p:val>
                                            <p:strVal val="#ppt_y"/>
                                          </p:val>
                                        </p:tav>
                                      </p:tavLst>
                                    </p:anim>
                                  </p:childTnLst>
                                </p:cTn>
                              </p:par>
                              <p:par>
                                <p:cTn id="147" presetID="2" presetClass="entr" presetSubtype="1"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0-#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1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6"/>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7"/>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8"/>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9"/>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0"/>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4"/>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5"/>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26"/>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4"/>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5"/>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6"/>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7"/>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8"/>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9"/>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0"/>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2"/>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13"/>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1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7"/>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8"/>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9"/>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0"/>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1"/>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2"/>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33"/>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34"/>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35"/>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6"/>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7"/>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childTnLst>
                          </p:cTn>
                        </p:par>
                        <p:par>
                          <p:cTn id="223" fill="hold">
                            <p:stCondLst>
                              <p:cond delay="2000"/>
                            </p:stCondLst>
                            <p:childTnLst>
                              <p:par>
                                <p:cTn id="224" presetID="2" presetClass="exit" presetSubtype="4" fill="hold" grpId="2" nodeType="afterEffect">
                                  <p:stCondLst>
                                    <p:cond delay="0"/>
                                  </p:stCondLst>
                                  <p:childTnLst>
                                    <p:anim calcmode="lin" valueType="num">
                                      <p:cBhvr additive="base">
                                        <p:cTn id="225" dur="2000"/>
                                        <p:tgtEl>
                                          <p:spTgt spid="3"/>
                                        </p:tgtEl>
                                        <p:attrNameLst>
                                          <p:attrName>ppt_x</p:attrName>
                                        </p:attrNameLst>
                                      </p:cBhvr>
                                      <p:tavLst>
                                        <p:tav tm="0">
                                          <p:val>
                                            <p:strVal val="ppt_x"/>
                                          </p:val>
                                        </p:tav>
                                        <p:tav tm="100000">
                                          <p:val>
                                            <p:strVal val="ppt_x"/>
                                          </p:val>
                                        </p:tav>
                                      </p:tavLst>
                                    </p:anim>
                                    <p:anim calcmode="lin" valueType="num">
                                      <p:cBhvr additive="base">
                                        <p:cTn id="226" dur="2000"/>
                                        <p:tgtEl>
                                          <p:spTgt spid="3"/>
                                        </p:tgtEl>
                                        <p:attrNameLst>
                                          <p:attrName>ppt_y</p:attrName>
                                        </p:attrNameLst>
                                      </p:cBhvr>
                                      <p:tavLst>
                                        <p:tav tm="0">
                                          <p:val>
                                            <p:strVal val="ppt_y"/>
                                          </p:val>
                                        </p:tav>
                                        <p:tav tm="100000">
                                          <p:val>
                                            <p:strVal val="1+ppt_h/2"/>
                                          </p:val>
                                        </p:tav>
                                      </p:tavLst>
                                    </p:anim>
                                    <p:set>
                                      <p:cBhvr>
                                        <p:cTn id="227" dur="1" fill="hold">
                                          <p:stCondLst>
                                            <p:cond delay="1999"/>
                                          </p:stCondLst>
                                        </p:cTn>
                                        <p:tgtEl>
                                          <p:spTgt spid="3"/>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2000"/>
                                        <p:tgtEl>
                                          <p:spTgt spid="4"/>
                                        </p:tgtEl>
                                        <p:attrNameLst>
                                          <p:attrName>ppt_x</p:attrName>
                                        </p:attrNameLst>
                                      </p:cBhvr>
                                      <p:tavLst>
                                        <p:tav tm="0">
                                          <p:val>
                                            <p:strVal val="ppt_x"/>
                                          </p:val>
                                        </p:tav>
                                        <p:tav tm="100000">
                                          <p:val>
                                            <p:strVal val="ppt_x"/>
                                          </p:val>
                                        </p:tav>
                                      </p:tavLst>
                                    </p:anim>
                                    <p:anim calcmode="lin" valueType="num">
                                      <p:cBhvr additive="base">
                                        <p:cTn id="230" dur="2000"/>
                                        <p:tgtEl>
                                          <p:spTgt spid="4"/>
                                        </p:tgtEl>
                                        <p:attrNameLst>
                                          <p:attrName>ppt_y</p:attrName>
                                        </p:attrNameLst>
                                      </p:cBhvr>
                                      <p:tavLst>
                                        <p:tav tm="0">
                                          <p:val>
                                            <p:strVal val="ppt_y"/>
                                          </p:val>
                                        </p:tav>
                                        <p:tav tm="100000">
                                          <p:val>
                                            <p:strVal val="1+ppt_h/2"/>
                                          </p:val>
                                        </p:tav>
                                      </p:tavLst>
                                    </p:anim>
                                    <p:set>
                                      <p:cBhvr>
                                        <p:cTn id="231" dur="1" fill="hold">
                                          <p:stCondLst>
                                            <p:cond delay="1999"/>
                                          </p:stCondLst>
                                        </p:cTn>
                                        <p:tgtEl>
                                          <p:spTgt spid="4"/>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ppt_x"/>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2000"/>
                                        <p:tgtEl>
                                          <p:spTgt spid="6"/>
                                        </p:tgtEl>
                                        <p:attrNameLst>
                                          <p:attrName>ppt_x</p:attrName>
                                        </p:attrNameLst>
                                      </p:cBhvr>
                                      <p:tavLst>
                                        <p:tav tm="0">
                                          <p:val>
                                            <p:strVal val="ppt_x"/>
                                          </p:val>
                                        </p:tav>
                                        <p:tav tm="100000">
                                          <p:val>
                                            <p:strVal val="ppt_x"/>
                                          </p:val>
                                        </p:tav>
                                      </p:tavLst>
                                    </p:anim>
                                    <p:anim calcmode="lin" valueType="num">
                                      <p:cBhvr additive="base">
                                        <p:cTn id="238" dur="2000"/>
                                        <p:tgtEl>
                                          <p:spTgt spid="6"/>
                                        </p:tgtEl>
                                        <p:attrNameLst>
                                          <p:attrName>ppt_y</p:attrName>
                                        </p:attrNameLst>
                                      </p:cBhvr>
                                      <p:tavLst>
                                        <p:tav tm="0">
                                          <p:val>
                                            <p:strVal val="ppt_y"/>
                                          </p:val>
                                        </p:tav>
                                        <p:tav tm="100000">
                                          <p:val>
                                            <p:strVal val="1+ppt_h/2"/>
                                          </p:val>
                                        </p:tav>
                                      </p:tavLst>
                                    </p:anim>
                                    <p:set>
                                      <p:cBhvr>
                                        <p:cTn id="239" dur="1" fill="hold">
                                          <p:stCondLst>
                                            <p:cond delay="1999"/>
                                          </p:stCondLst>
                                        </p:cTn>
                                        <p:tgtEl>
                                          <p:spTgt spid="6"/>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2000"/>
                                        <p:tgtEl>
                                          <p:spTgt spid="7"/>
                                        </p:tgtEl>
                                        <p:attrNameLst>
                                          <p:attrName>ppt_x</p:attrName>
                                        </p:attrNameLst>
                                      </p:cBhvr>
                                      <p:tavLst>
                                        <p:tav tm="0">
                                          <p:val>
                                            <p:strVal val="ppt_x"/>
                                          </p:val>
                                        </p:tav>
                                        <p:tav tm="100000">
                                          <p:val>
                                            <p:strVal val="ppt_x"/>
                                          </p:val>
                                        </p:tav>
                                      </p:tavLst>
                                    </p:anim>
                                    <p:anim calcmode="lin" valueType="num">
                                      <p:cBhvr additive="base">
                                        <p:cTn id="242" dur="2000"/>
                                        <p:tgtEl>
                                          <p:spTgt spid="7"/>
                                        </p:tgtEl>
                                        <p:attrNameLst>
                                          <p:attrName>ppt_y</p:attrName>
                                        </p:attrNameLst>
                                      </p:cBhvr>
                                      <p:tavLst>
                                        <p:tav tm="0">
                                          <p:val>
                                            <p:strVal val="ppt_y"/>
                                          </p:val>
                                        </p:tav>
                                        <p:tav tm="100000">
                                          <p:val>
                                            <p:strVal val="1+ppt_h/2"/>
                                          </p:val>
                                        </p:tav>
                                      </p:tavLst>
                                    </p:anim>
                                    <p:set>
                                      <p:cBhvr>
                                        <p:cTn id="243" dur="1" fill="hold">
                                          <p:stCondLst>
                                            <p:cond delay="1999"/>
                                          </p:stCondLst>
                                        </p:cTn>
                                        <p:tgtEl>
                                          <p:spTgt spid="7"/>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2000"/>
                                        <p:tgtEl>
                                          <p:spTgt spid="8"/>
                                        </p:tgtEl>
                                        <p:attrNameLst>
                                          <p:attrName>ppt_x</p:attrName>
                                        </p:attrNameLst>
                                      </p:cBhvr>
                                      <p:tavLst>
                                        <p:tav tm="0">
                                          <p:val>
                                            <p:strVal val="ppt_x"/>
                                          </p:val>
                                        </p:tav>
                                        <p:tav tm="100000">
                                          <p:val>
                                            <p:strVal val="ppt_x"/>
                                          </p:val>
                                        </p:tav>
                                      </p:tavLst>
                                    </p:anim>
                                    <p:anim calcmode="lin" valueType="num">
                                      <p:cBhvr additive="base">
                                        <p:cTn id="246" dur="2000"/>
                                        <p:tgtEl>
                                          <p:spTgt spid="8"/>
                                        </p:tgtEl>
                                        <p:attrNameLst>
                                          <p:attrName>ppt_y</p:attrName>
                                        </p:attrNameLst>
                                      </p:cBhvr>
                                      <p:tavLst>
                                        <p:tav tm="0">
                                          <p:val>
                                            <p:strVal val="ppt_y"/>
                                          </p:val>
                                        </p:tav>
                                        <p:tav tm="100000">
                                          <p:val>
                                            <p:strVal val="1+ppt_h/2"/>
                                          </p:val>
                                        </p:tav>
                                      </p:tavLst>
                                    </p:anim>
                                    <p:set>
                                      <p:cBhvr>
                                        <p:cTn id="247" dur="1" fill="hold">
                                          <p:stCondLst>
                                            <p:cond delay="1999"/>
                                          </p:stCondLst>
                                        </p:cTn>
                                        <p:tgtEl>
                                          <p:spTgt spid="8"/>
                                        </p:tgtEl>
                                        <p:attrNameLst>
                                          <p:attrName>style.visibility</p:attrName>
                                        </p:attrNameLst>
                                      </p:cBhvr>
                                      <p:to>
                                        <p:strVal val="hidden"/>
                                      </p:to>
                                    </p:set>
                                  </p:childTnLst>
                                </p:cTn>
                              </p:par>
                              <p:par>
                                <p:cTn id="248" presetID="2" presetClass="exit" presetSubtype="4" fill="hold" grpId="2" nodeType="withEffect">
                                  <p:stCondLst>
                                    <p:cond delay="0"/>
                                  </p:stCondLst>
                                  <p:childTnLst>
                                    <p:anim calcmode="lin" valueType="num">
                                      <p:cBhvr additive="base">
                                        <p:cTn id="249" dur="2000"/>
                                        <p:tgtEl>
                                          <p:spTgt spid="9"/>
                                        </p:tgtEl>
                                        <p:attrNameLst>
                                          <p:attrName>ppt_x</p:attrName>
                                        </p:attrNameLst>
                                      </p:cBhvr>
                                      <p:tavLst>
                                        <p:tav tm="0">
                                          <p:val>
                                            <p:strVal val="ppt_x"/>
                                          </p:val>
                                        </p:tav>
                                        <p:tav tm="100000">
                                          <p:val>
                                            <p:strVal val="ppt_x"/>
                                          </p:val>
                                        </p:tav>
                                      </p:tavLst>
                                    </p:anim>
                                    <p:anim calcmode="lin" valueType="num">
                                      <p:cBhvr additive="base">
                                        <p:cTn id="250" dur="2000"/>
                                        <p:tgtEl>
                                          <p:spTgt spid="9"/>
                                        </p:tgtEl>
                                        <p:attrNameLst>
                                          <p:attrName>ppt_y</p:attrName>
                                        </p:attrNameLst>
                                      </p:cBhvr>
                                      <p:tavLst>
                                        <p:tav tm="0">
                                          <p:val>
                                            <p:strVal val="ppt_y"/>
                                          </p:val>
                                        </p:tav>
                                        <p:tav tm="100000">
                                          <p:val>
                                            <p:strVal val="1+ppt_h/2"/>
                                          </p:val>
                                        </p:tav>
                                      </p:tavLst>
                                    </p:anim>
                                    <p:set>
                                      <p:cBhvr>
                                        <p:cTn id="251" dur="1" fill="hold">
                                          <p:stCondLst>
                                            <p:cond delay="1999"/>
                                          </p:stCondLst>
                                        </p:cTn>
                                        <p:tgtEl>
                                          <p:spTgt spid="9"/>
                                        </p:tgtEl>
                                        <p:attrNameLst>
                                          <p:attrName>style.visibility</p:attrName>
                                        </p:attrNameLst>
                                      </p:cBhvr>
                                      <p:to>
                                        <p:strVal val="hidden"/>
                                      </p:to>
                                    </p:set>
                                  </p:childTnLst>
                                </p:cTn>
                              </p:par>
                              <p:par>
                                <p:cTn id="252" presetID="2" presetClass="exit" presetSubtype="4" fill="hold" grpId="2" nodeType="withEffect">
                                  <p:stCondLst>
                                    <p:cond delay="0"/>
                                  </p:stCondLst>
                                  <p:childTnLst>
                                    <p:anim calcmode="lin" valueType="num">
                                      <p:cBhvr additive="base">
                                        <p:cTn id="253" dur="2000"/>
                                        <p:tgtEl>
                                          <p:spTgt spid="10"/>
                                        </p:tgtEl>
                                        <p:attrNameLst>
                                          <p:attrName>ppt_x</p:attrName>
                                        </p:attrNameLst>
                                      </p:cBhvr>
                                      <p:tavLst>
                                        <p:tav tm="0">
                                          <p:val>
                                            <p:strVal val="ppt_x"/>
                                          </p:val>
                                        </p:tav>
                                        <p:tav tm="100000">
                                          <p:val>
                                            <p:strVal val="ppt_x"/>
                                          </p:val>
                                        </p:tav>
                                      </p:tavLst>
                                    </p:anim>
                                    <p:anim calcmode="lin" valueType="num">
                                      <p:cBhvr additive="base">
                                        <p:cTn id="254" dur="2000"/>
                                        <p:tgtEl>
                                          <p:spTgt spid="10"/>
                                        </p:tgtEl>
                                        <p:attrNameLst>
                                          <p:attrName>ppt_y</p:attrName>
                                        </p:attrNameLst>
                                      </p:cBhvr>
                                      <p:tavLst>
                                        <p:tav tm="0">
                                          <p:val>
                                            <p:strVal val="ppt_y"/>
                                          </p:val>
                                        </p:tav>
                                        <p:tav tm="100000">
                                          <p:val>
                                            <p:strVal val="1+ppt_h/2"/>
                                          </p:val>
                                        </p:tav>
                                      </p:tavLst>
                                    </p:anim>
                                    <p:set>
                                      <p:cBhvr>
                                        <p:cTn id="255" dur="1" fill="hold">
                                          <p:stCondLst>
                                            <p:cond delay="1999"/>
                                          </p:stCondLst>
                                        </p:cTn>
                                        <p:tgtEl>
                                          <p:spTgt spid="10"/>
                                        </p:tgtEl>
                                        <p:attrNameLst>
                                          <p:attrName>style.visibility</p:attrName>
                                        </p:attrNameLst>
                                      </p:cBhvr>
                                      <p:to>
                                        <p:strVal val="hidden"/>
                                      </p:to>
                                    </p:set>
                                  </p:childTnLst>
                                </p:cTn>
                              </p:par>
                              <p:par>
                                <p:cTn id="256" presetID="2" presetClass="exit" presetSubtype="4" fill="hold" grpId="2" nodeType="withEffect">
                                  <p:stCondLst>
                                    <p:cond delay="0"/>
                                  </p:stCondLst>
                                  <p:childTnLst>
                                    <p:anim calcmode="lin" valueType="num">
                                      <p:cBhvr additive="base">
                                        <p:cTn id="257" dur="2000"/>
                                        <p:tgtEl>
                                          <p:spTgt spid="11"/>
                                        </p:tgtEl>
                                        <p:attrNameLst>
                                          <p:attrName>ppt_x</p:attrName>
                                        </p:attrNameLst>
                                      </p:cBhvr>
                                      <p:tavLst>
                                        <p:tav tm="0">
                                          <p:val>
                                            <p:strVal val="ppt_x"/>
                                          </p:val>
                                        </p:tav>
                                        <p:tav tm="100000">
                                          <p:val>
                                            <p:strVal val="ppt_x"/>
                                          </p:val>
                                        </p:tav>
                                      </p:tavLst>
                                    </p:anim>
                                    <p:anim calcmode="lin" valueType="num">
                                      <p:cBhvr additive="base">
                                        <p:cTn id="258" dur="2000"/>
                                        <p:tgtEl>
                                          <p:spTgt spid="11"/>
                                        </p:tgtEl>
                                        <p:attrNameLst>
                                          <p:attrName>ppt_y</p:attrName>
                                        </p:attrNameLst>
                                      </p:cBhvr>
                                      <p:tavLst>
                                        <p:tav tm="0">
                                          <p:val>
                                            <p:strVal val="ppt_y"/>
                                          </p:val>
                                        </p:tav>
                                        <p:tav tm="100000">
                                          <p:val>
                                            <p:strVal val="1+ppt_h/2"/>
                                          </p:val>
                                        </p:tav>
                                      </p:tavLst>
                                    </p:anim>
                                    <p:set>
                                      <p:cBhvr>
                                        <p:cTn id="259" dur="1" fill="hold">
                                          <p:stCondLst>
                                            <p:cond delay="1999"/>
                                          </p:stCondLst>
                                        </p:cTn>
                                        <p:tgtEl>
                                          <p:spTgt spid="11"/>
                                        </p:tgtEl>
                                        <p:attrNameLst>
                                          <p:attrName>style.visibility</p:attrName>
                                        </p:attrNameLst>
                                      </p:cBhvr>
                                      <p:to>
                                        <p:strVal val="hidden"/>
                                      </p:to>
                                    </p:set>
                                  </p:childTnLst>
                                </p:cTn>
                              </p:par>
                              <p:par>
                                <p:cTn id="260" presetID="2" presetClass="exit" presetSubtype="4" fill="hold" grpId="2"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ppt_x"/>
                                          </p:val>
                                        </p:tav>
                                      </p:tavLst>
                                    </p:anim>
                                    <p:anim calcmode="lin" valueType="num">
                                      <p:cBhvr additive="base">
                                        <p:cTn id="262" dur="2000"/>
                                        <p:tgtEl>
                                          <p:spTgt spid="12"/>
                                        </p:tgtEl>
                                        <p:attrNameLst>
                                          <p:attrName>ppt_y</p:attrName>
                                        </p:attrNameLst>
                                      </p:cBhvr>
                                      <p:tavLst>
                                        <p:tav tm="0">
                                          <p:val>
                                            <p:strVal val="ppt_y"/>
                                          </p:val>
                                        </p:tav>
                                        <p:tav tm="100000">
                                          <p:val>
                                            <p:strVal val="1+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4"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ppt_x"/>
                                          </p:val>
                                        </p:tav>
                                      </p:tavLst>
                                    </p:anim>
                                    <p:anim calcmode="lin" valueType="num">
                                      <p:cBhvr additive="base">
                                        <p:cTn id="270" dur="2000"/>
                                        <p:tgtEl>
                                          <p:spTgt spid="14"/>
                                        </p:tgtEl>
                                        <p:attrNameLst>
                                          <p:attrName>ppt_y</p:attrName>
                                        </p:attrNameLst>
                                      </p:cBhvr>
                                      <p:tavLst>
                                        <p:tav tm="0">
                                          <p:val>
                                            <p:strVal val="ppt_y"/>
                                          </p:val>
                                        </p:tav>
                                        <p:tav tm="100000">
                                          <p:val>
                                            <p:strVal val="1+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ppt_x"/>
                                          </p:val>
                                        </p:tav>
                                      </p:tavLst>
                                    </p:anim>
                                    <p:anim calcmode="lin" valueType="num">
                                      <p:cBhvr additive="base">
                                        <p:cTn id="274" dur="2000"/>
                                        <p:tgtEl>
                                          <p:spTgt spid="15"/>
                                        </p:tgtEl>
                                        <p:attrNameLst>
                                          <p:attrName>ppt_y</p:attrName>
                                        </p:attrNameLst>
                                      </p:cBhvr>
                                      <p:tavLst>
                                        <p:tav tm="0">
                                          <p:val>
                                            <p:strVal val="ppt_y"/>
                                          </p:val>
                                        </p:tav>
                                        <p:tav tm="100000">
                                          <p:val>
                                            <p:strVal val="1+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ppt_x"/>
                                          </p:val>
                                        </p:tav>
                                      </p:tavLst>
                                    </p:anim>
                                    <p:anim calcmode="lin" valueType="num">
                                      <p:cBhvr additive="base">
                                        <p:cTn id="278" dur="2000"/>
                                        <p:tgtEl>
                                          <p:spTgt spid="16"/>
                                        </p:tgtEl>
                                        <p:attrNameLst>
                                          <p:attrName>ppt_y</p:attrName>
                                        </p:attrNameLst>
                                      </p:cBhvr>
                                      <p:tavLst>
                                        <p:tav tm="0">
                                          <p:val>
                                            <p:strVal val="ppt_y"/>
                                          </p:val>
                                        </p:tav>
                                        <p:tav tm="100000">
                                          <p:val>
                                            <p:strVal val="1+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ppt_x"/>
                                          </p:val>
                                        </p:tav>
                                      </p:tavLst>
                                    </p:anim>
                                    <p:anim calcmode="lin" valueType="num">
                                      <p:cBhvr additive="base">
                                        <p:cTn id="282" dur="2000"/>
                                        <p:tgtEl>
                                          <p:spTgt spid="17"/>
                                        </p:tgtEl>
                                        <p:attrNameLst>
                                          <p:attrName>ppt_y</p:attrName>
                                        </p:attrNameLst>
                                      </p:cBhvr>
                                      <p:tavLst>
                                        <p:tav tm="0">
                                          <p:val>
                                            <p:strVal val="ppt_y"/>
                                          </p:val>
                                        </p:tav>
                                        <p:tav tm="100000">
                                          <p:val>
                                            <p:strVal val="1+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ppt_x"/>
                                          </p:val>
                                        </p:tav>
                                      </p:tavLst>
                                    </p:anim>
                                    <p:anim calcmode="lin" valueType="num">
                                      <p:cBhvr additive="base">
                                        <p:cTn id="286" dur="2000"/>
                                        <p:tgtEl>
                                          <p:spTgt spid="18"/>
                                        </p:tgtEl>
                                        <p:attrNameLst>
                                          <p:attrName>ppt_y</p:attrName>
                                        </p:attrNameLst>
                                      </p:cBhvr>
                                      <p:tavLst>
                                        <p:tav tm="0">
                                          <p:val>
                                            <p:strVal val="ppt_y"/>
                                          </p:val>
                                        </p:tav>
                                        <p:tav tm="100000">
                                          <p:val>
                                            <p:strVal val="1+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ppt_x"/>
                                          </p:val>
                                        </p:tav>
                                      </p:tavLst>
                                    </p:anim>
                                    <p:anim calcmode="lin" valueType="num">
                                      <p:cBhvr additive="base">
                                        <p:cTn id="290" dur="2000"/>
                                        <p:tgtEl>
                                          <p:spTgt spid="19"/>
                                        </p:tgtEl>
                                        <p:attrNameLst>
                                          <p:attrName>ppt_y</p:attrName>
                                        </p:attrNameLst>
                                      </p:cBhvr>
                                      <p:tavLst>
                                        <p:tav tm="0">
                                          <p:val>
                                            <p:strVal val="ppt_y"/>
                                          </p:val>
                                        </p:tav>
                                        <p:tav tm="100000">
                                          <p:val>
                                            <p:strVal val="1+ppt_h/2"/>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ppt_x"/>
                                          </p:val>
                                        </p:tav>
                                      </p:tavLst>
                                    </p:anim>
                                    <p:anim calcmode="lin" valueType="num">
                                      <p:cBhvr additive="base">
                                        <p:cTn id="294" dur="2000"/>
                                        <p:tgtEl>
                                          <p:spTgt spid="20"/>
                                        </p:tgtEl>
                                        <p:attrNameLst>
                                          <p:attrName>ppt_y</p:attrName>
                                        </p:attrNameLst>
                                      </p:cBhvr>
                                      <p:tavLst>
                                        <p:tav tm="0">
                                          <p:val>
                                            <p:strVal val="ppt_y"/>
                                          </p:val>
                                        </p:tav>
                                        <p:tav tm="100000">
                                          <p:val>
                                            <p:strVal val="1+ppt_h/2"/>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1+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ppt_x"/>
                                          </p:val>
                                        </p:tav>
                                      </p:tavLst>
                                    </p:anim>
                                    <p:anim calcmode="lin" valueType="num">
                                      <p:cBhvr additive="base">
                                        <p:cTn id="306" dur="2000"/>
                                        <p:tgtEl>
                                          <p:spTgt spid="23"/>
                                        </p:tgtEl>
                                        <p:attrNameLst>
                                          <p:attrName>ppt_y</p:attrName>
                                        </p:attrNameLst>
                                      </p:cBhvr>
                                      <p:tavLst>
                                        <p:tav tm="0">
                                          <p:val>
                                            <p:strVal val="ppt_y"/>
                                          </p:val>
                                        </p:tav>
                                        <p:tav tm="100000">
                                          <p:val>
                                            <p:strVal val="1+ppt_h/2"/>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ppt_x"/>
                                          </p:val>
                                        </p:tav>
                                      </p:tavLst>
                                    </p:anim>
                                    <p:anim calcmode="lin" valueType="num">
                                      <p:cBhvr additive="base">
                                        <p:cTn id="310" dur="2000"/>
                                        <p:tgtEl>
                                          <p:spTgt spid="24"/>
                                        </p:tgtEl>
                                        <p:attrNameLst>
                                          <p:attrName>ppt_y</p:attrName>
                                        </p:attrNameLst>
                                      </p:cBhvr>
                                      <p:tavLst>
                                        <p:tav tm="0">
                                          <p:val>
                                            <p:strVal val="ppt_y"/>
                                          </p:val>
                                        </p:tav>
                                        <p:tav tm="100000">
                                          <p:val>
                                            <p:strVal val="1+ppt_h/2"/>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ppt_x"/>
                                          </p:val>
                                        </p:tav>
                                      </p:tavLst>
                                    </p:anim>
                                    <p:anim calcmode="lin" valueType="num">
                                      <p:cBhvr additive="base">
                                        <p:cTn id="314" dur="2000"/>
                                        <p:tgtEl>
                                          <p:spTgt spid="25"/>
                                        </p:tgtEl>
                                        <p:attrNameLst>
                                          <p:attrName>ppt_y</p:attrName>
                                        </p:attrNameLst>
                                      </p:cBhvr>
                                      <p:tavLst>
                                        <p:tav tm="0">
                                          <p:val>
                                            <p:strVal val="ppt_y"/>
                                          </p:val>
                                        </p:tav>
                                        <p:tav tm="100000">
                                          <p:val>
                                            <p:strVal val="1+ppt_h/2"/>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ppt_x"/>
                                          </p:val>
                                        </p:tav>
                                      </p:tavLst>
                                    </p:anim>
                                    <p:anim calcmode="lin" valueType="num">
                                      <p:cBhvr additive="base">
                                        <p:cTn id="318" dur="2000"/>
                                        <p:tgtEl>
                                          <p:spTgt spid="26"/>
                                        </p:tgtEl>
                                        <p:attrNameLst>
                                          <p:attrName>ppt_y</p:attrName>
                                        </p:attrNameLst>
                                      </p:cBhvr>
                                      <p:tavLst>
                                        <p:tav tm="0">
                                          <p:val>
                                            <p:strVal val="ppt_y"/>
                                          </p:val>
                                        </p:tav>
                                        <p:tav tm="100000">
                                          <p:val>
                                            <p:strVal val="1+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27"/>
                                        </p:tgtEl>
                                        <p:attrNameLst>
                                          <p:attrName>ppt_x</p:attrName>
                                        </p:attrNameLst>
                                      </p:cBhvr>
                                      <p:tavLst>
                                        <p:tav tm="0">
                                          <p:val>
                                            <p:strVal val="ppt_x"/>
                                          </p:val>
                                        </p:tav>
                                        <p:tav tm="100000">
                                          <p:val>
                                            <p:strVal val="ppt_x"/>
                                          </p:val>
                                        </p:tav>
                                      </p:tavLst>
                                    </p:anim>
                                    <p:anim calcmode="lin" valueType="num">
                                      <p:cBhvr additive="base">
                                        <p:cTn id="322" dur="2000"/>
                                        <p:tgtEl>
                                          <p:spTgt spid="27"/>
                                        </p:tgtEl>
                                        <p:attrNameLst>
                                          <p:attrName>ppt_y</p:attrName>
                                        </p:attrNameLst>
                                      </p:cBhvr>
                                      <p:tavLst>
                                        <p:tav tm="0">
                                          <p:val>
                                            <p:strVal val="ppt_y"/>
                                          </p:val>
                                        </p:tav>
                                        <p:tav tm="100000">
                                          <p:val>
                                            <p:strVal val="1+ppt_h/2"/>
                                          </p:val>
                                        </p:tav>
                                      </p:tavLst>
                                    </p:anim>
                                    <p:set>
                                      <p:cBhvr>
                                        <p:cTn id="323" dur="1" fill="hold">
                                          <p:stCondLst>
                                            <p:cond delay="1999"/>
                                          </p:stCondLst>
                                        </p:cTn>
                                        <p:tgtEl>
                                          <p:spTgt spid="27"/>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28"/>
                                        </p:tgtEl>
                                        <p:attrNameLst>
                                          <p:attrName>ppt_x</p:attrName>
                                        </p:attrNameLst>
                                      </p:cBhvr>
                                      <p:tavLst>
                                        <p:tav tm="0">
                                          <p:val>
                                            <p:strVal val="ppt_x"/>
                                          </p:val>
                                        </p:tav>
                                        <p:tav tm="100000">
                                          <p:val>
                                            <p:strVal val="ppt_x"/>
                                          </p:val>
                                        </p:tav>
                                      </p:tavLst>
                                    </p:anim>
                                    <p:anim calcmode="lin" valueType="num">
                                      <p:cBhvr additive="base">
                                        <p:cTn id="326" dur="2000"/>
                                        <p:tgtEl>
                                          <p:spTgt spid="28"/>
                                        </p:tgtEl>
                                        <p:attrNameLst>
                                          <p:attrName>ppt_y</p:attrName>
                                        </p:attrNameLst>
                                      </p:cBhvr>
                                      <p:tavLst>
                                        <p:tav tm="0">
                                          <p:val>
                                            <p:strVal val="ppt_y"/>
                                          </p:val>
                                        </p:tav>
                                        <p:tav tm="100000">
                                          <p:val>
                                            <p:strVal val="1+ppt_h/2"/>
                                          </p:val>
                                        </p:tav>
                                      </p:tavLst>
                                    </p:anim>
                                    <p:set>
                                      <p:cBhvr>
                                        <p:cTn id="327" dur="1" fill="hold">
                                          <p:stCondLst>
                                            <p:cond delay="1999"/>
                                          </p:stCondLst>
                                        </p:cTn>
                                        <p:tgtEl>
                                          <p:spTgt spid="28"/>
                                        </p:tgtEl>
                                        <p:attrNameLst>
                                          <p:attrName>style.visibility</p:attrName>
                                        </p:attrNameLst>
                                      </p:cBhvr>
                                      <p:to>
                                        <p:strVal val="hidden"/>
                                      </p:to>
                                    </p:set>
                                  </p:childTnLst>
                                </p:cTn>
                              </p:par>
                              <p:par>
                                <p:cTn id="328" presetID="2" presetClass="exit" presetSubtype="4" fill="hold" grpId="2"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ppt_x"/>
                                          </p:val>
                                        </p:tav>
                                      </p:tavLst>
                                    </p:anim>
                                    <p:anim calcmode="lin" valueType="num">
                                      <p:cBhvr additive="base">
                                        <p:cTn id="330" dur="2000"/>
                                        <p:tgtEl>
                                          <p:spTgt spid="29"/>
                                        </p:tgtEl>
                                        <p:attrNameLst>
                                          <p:attrName>ppt_y</p:attrName>
                                        </p:attrNameLst>
                                      </p:cBhvr>
                                      <p:tavLst>
                                        <p:tav tm="0">
                                          <p:val>
                                            <p:strVal val="ppt_y"/>
                                          </p:val>
                                        </p:tav>
                                        <p:tav tm="100000">
                                          <p:val>
                                            <p:strVal val="1+ppt_h/2"/>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4" fill="hold" grpId="2" nodeType="withEffect">
                                  <p:stCondLst>
                                    <p:cond delay="0"/>
                                  </p:stCondLst>
                                  <p:childTnLst>
                                    <p:anim calcmode="lin" valueType="num">
                                      <p:cBhvr additive="base">
                                        <p:cTn id="333" dur="2000"/>
                                        <p:tgtEl>
                                          <p:spTgt spid="30"/>
                                        </p:tgtEl>
                                        <p:attrNameLst>
                                          <p:attrName>ppt_x</p:attrName>
                                        </p:attrNameLst>
                                      </p:cBhvr>
                                      <p:tavLst>
                                        <p:tav tm="0">
                                          <p:val>
                                            <p:strVal val="ppt_x"/>
                                          </p:val>
                                        </p:tav>
                                        <p:tav tm="100000">
                                          <p:val>
                                            <p:strVal val="ppt_x"/>
                                          </p:val>
                                        </p:tav>
                                      </p:tavLst>
                                    </p:anim>
                                    <p:anim calcmode="lin" valueType="num">
                                      <p:cBhvr additive="base">
                                        <p:cTn id="334" dur="2000"/>
                                        <p:tgtEl>
                                          <p:spTgt spid="30"/>
                                        </p:tgtEl>
                                        <p:attrNameLst>
                                          <p:attrName>ppt_y</p:attrName>
                                        </p:attrNameLst>
                                      </p:cBhvr>
                                      <p:tavLst>
                                        <p:tav tm="0">
                                          <p:val>
                                            <p:strVal val="ppt_y"/>
                                          </p:val>
                                        </p:tav>
                                        <p:tav tm="100000">
                                          <p:val>
                                            <p:strVal val="1+ppt_h/2"/>
                                          </p:val>
                                        </p:tav>
                                      </p:tavLst>
                                    </p:anim>
                                    <p:set>
                                      <p:cBhvr>
                                        <p:cTn id="335" dur="1" fill="hold">
                                          <p:stCondLst>
                                            <p:cond delay="1999"/>
                                          </p:stCondLst>
                                        </p:cTn>
                                        <p:tgtEl>
                                          <p:spTgt spid="30"/>
                                        </p:tgtEl>
                                        <p:attrNameLst>
                                          <p:attrName>style.visibility</p:attrName>
                                        </p:attrNameLst>
                                      </p:cBhvr>
                                      <p:to>
                                        <p:strVal val="hidden"/>
                                      </p:to>
                                    </p:set>
                                  </p:childTnLst>
                                </p:cTn>
                              </p:par>
                              <p:par>
                                <p:cTn id="336" presetID="2" presetClass="exit" presetSubtype="4" fill="hold" grpId="2"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ppt_x"/>
                                          </p:val>
                                        </p:tav>
                                      </p:tavLst>
                                    </p:anim>
                                    <p:anim calcmode="lin" valueType="num">
                                      <p:cBhvr additive="base">
                                        <p:cTn id="338" dur="2000"/>
                                        <p:tgtEl>
                                          <p:spTgt spid="31"/>
                                        </p:tgtEl>
                                        <p:attrNameLst>
                                          <p:attrName>ppt_y</p:attrName>
                                        </p:attrNameLst>
                                      </p:cBhvr>
                                      <p:tavLst>
                                        <p:tav tm="0">
                                          <p:val>
                                            <p:strVal val="ppt_y"/>
                                          </p:val>
                                        </p:tav>
                                        <p:tav tm="100000">
                                          <p:val>
                                            <p:strVal val="1+ppt_h/2"/>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4" fill="hold" grpId="2" nodeType="withEffect">
                                  <p:stCondLst>
                                    <p:cond delay="0"/>
                                  </p:stCondLst>
                                  <p:childTnLst>
                                    <p:anim calcmode="lin" valueType="num">
                                      <p:cBhvr additive="base">
                                        <p:cTn id="341" dur="2000"/>
                                        <p:tgtEl>
                                          <p:spTgt spid="32"/>
                                        </p:tgtEl>
                                        <p:attrNameLst>
                                          <p:attrName>ppt_x</p:attrName>
                                        </p:attrNameLst>
                                      </p:cBhvr>
                                      <p:tavLst>
                                        <p:tav tm="0">
                                          <p:val>
                                            <p:strVal val="ppt_x"/>
                                          </p:val>
                                        </p:tav>
                                        <p:tav tm="100000">
                                          <p:val>
                                            <p:strVal val="ppt_x"/>
                                          </p:val>
                                        </p:tav>
                                      </p:tavLst>
                                    </p:anim>
                                    <p:anim calcmode="lin" valueType="num">
                                      <p:cBhvr additive="base">
                                        <p:cTn id="342" dur="2000"/>
                                        <p:tgtEl>
                                          <p:spTgt spid="32"/>
                                        </p:tgtEl>
                                        <p:attrNameLst>
                                          <p:attrName>ppt_y</p:attrName>
                                        </p:attrNameLst>
                                      </p:cBhvr>
                                      <p:tavLst>
                                        <p:tav tm="0">
                                          <p:val>
                                            <p:strVal val="ppt_y"/>
                                          </p:val>
                                        </p:tav>
                                        <p:tav tm="100000">
                                          <p:val>
                                            <p:strVal val="1+ppt_h/2"/>
                                          </p:val>
                                        </p:tav>
                                      </p:tavLst>
                                    </p:anim>
                                    <p:set>
                                      <p:cBhvr>
                                        <p:cTn id="343" dur="1" fill="hold">
                                          <p:stCondLst>
                                            <p:cond delay="1999"/>
                                          </p:stCondLst>
                                        </p:cTn>
                                        <p:tgtEl>
                                          <p:spTgt spid="32"/>
                                        </p:tgtEl>
                                        <p:attrNameLst>
                                          <p:attrName>style.visibility</p:attrName>
                                        </p:attrNameLst>
                                      </p:cBhvr>
                                      <p:to>
                                        <p:strVal val="hidden"/>
                                      </p:to>
                                    </p:set>
                                  </p:childTnLst>
                                </p:cTn>
                              </p:par>
                              <p:par>
                                <p:cTn id="344" presetID="2" presetClass="exit" presetSubtype="4" fill="hold" grpId="2" nodeType="withEffect">
                                  <p:stCondLst>
                                    <p:cond delay="0"/>
                                  </p:stCondLst>
                                  <p:childTnLst>
                                    <p:anim calcmode="lin" valueType="num">
                                      <p:cBhvr additive="base">
                                        <p:cTn id="345" dur="2000"/>
                                        <p:tgtEl>
                                          <p:spTgt spid="33"/>
                                        </p:tgtEl>
                                        <p:attrNameLst>
                                          <p:attrName>ppt_x</p:attrName>
                                        </p:attrNameLst>
                                      </p:cBhvr>
                                      <p:tavLst>
                                        <p:tav tm="0">
                                          <p:val>
                                            <p:strVal val="ppt_x"/>
                                          </p:val>
                                        </p:tav>
                                        <p:tav tm="100000">
                                          <p:val>
                                            <p:strVal val="ppt_x"/>
                                          </p:val>
                                        </p:tav>
                                      </p:tavLst>
                                    </p:anim>
                                    <p:anim calcmode="lin" valueType="num">
                                      <p:cBhvr additive="base">
                                        <p:cTn id="346" dur="2000"/>
                                        <p:tgtEl>
                                          <p:spTgt spid="33"/>
                                        </p:tgtEl>
                                        <p:attrNameLst>
                                          <p:attrName>ppt_y</p:attrName>
                                        </p:attrNameLst>
                                      </p:cBhvr>
                                      <p:tavLst>
                                        <p:tav tm="0">
                                          <p:val>
                                            <p:strVal val="ppt_y"/>
                                          </p:val>
                                        </p:tav>
                                        <p:tav tm="100000">
                                          <p:val>
                                            <p:strVal val="1+ppt_h/2"/>
                                          </p:val>
                                        </p:tav>
                                      </p:tavLst>
                                    </p:anim>
                                    <p:set>
                                      <p:cBhvr>
                                        <p:cTn id="347" dur="1" fill="hold">
                                          <p:stCondLst>
                                            <p:cond delay="1999"/>
                                          </p:stCondLst>
                                        </p:cTn>
                                        <p:tgtEl>
                                          <p:spTgt spid="33"/>
                                        </p:tgtEl>
                                        <p:attrNameLst>
                                          <p:attrName>style.visibility</p:attrName>
                                        </p:attrNameLst>
                                      </p:cBhvr>
                                      <p:to>
                                        <p:strVal val="hidden"/>
                                      </p:to>
                                    </p:set>
                                  </p:childTnLst>
                                </p:cTn>
                              </p:par>
                              <p:par>
                                <p:cTn id="348" presetID="2" presetClass="exit" presetSubtype="4" fill="hold" grpId="2" nodeType="withEffect">
                                  <p:stCondLst>
                                    <p:cond delay="0"/>
                                  </p:stCondLst>
                                  <p:childTnLst>
                                    <p:anim calcmode="lin" valueType="num">
                                      <p:cBhvr additive="base">
                                        <p:cTn id="349" dur="2000"/>
                                        <p:tgtEl>
                                          <p:spTgt spid="34"/>
                                        </p:tgtEl>
                                        <p:attrNameLst>
                                          <p:attrName>ppt_x</p:attrName>
                                        </p:attrNameLst>
                                      </p:cBhvr>
                                      <p:tavLst>
                                        <p:tav tm="0">
                                          <p:val>
                                            <p:strVal val="ppt_x"/>
                                          </p:val>
                                        </p:tav>
                                        <p:tav tm="100000">
                                          <p:val>
                                            <p:strVal val="ppt_x"/>
                                          </p:val>
                                        </p:tav>
                                      </p:tavLst>
                                    </p:anim>
                                    <p:anim calcmode="lin" valueType="num">
                                      <p:cBhvr additive="base">
                                        <p:cTn id="350" dur="2000"/>
                                        <p:tgtEl>
                                          <p:spTgt spid="34"/>
                                        </p:tgtEl>
                                        <p:attrNameLst>
                                          <p:attrName>ppt_y</p:attrName>
                                        </p:attrNameLst>
                                      </p:cBhvr>
                                      <p:tavLst>
                                        <p:tav tm="0">
                                          <p:val>
                                            <p:strVal val="ppt_y"/>
                                          </p:val>
                                        </p:tav>
                                        <p:tav tm="100000">
                                          <p:val>
                                            <p:strVal val="1+ppt_h/2"/>
                                          </p:val>
                                        </p:tav>
                                      </p:tavLst>
                                    </p:anim>
                                    <p:set>
                                      <p:cBhvr>
                                        <p:cTn id="351" dur="1" fill="hold">
                                          <p:stCondLst>
                                            <p:cond delay="1999"/>
                                          </p:stCondLst>
                                        </p:cTn>
                                        <p:tgtEl>
                                          <p:spTgt spid="34"/>
                                        </p:tgtEl>
                                        <p:attrNameLst>
                                          <p:attrName>style.visibility</p:attrName>
                                        </p:attrNameLst>
                                      </p:cBhvr>
                                      <p:to>
                                        <p:strVal val="hidden"/>
                                      </p:to>
                                    </p:set>
                                  </p:childTnLst>
                                </p:cTn>
                              </p:par>
                              <p:par>
                                <p:cTn id="352" presetID="2" presetClass="exit" presetSubtype="4" fill="hold" grpId="2" nodeType="withEffect">
                                  <p:stCondLst>
                                    <p:cond delay="0"/>
                                  </p:stCondLst>
                                  <p:childTnLst>
                                    <p:anim calcmode="lin" valueType="num">
                                      <p:cBhvr additive="base">
                                        <p:cTn id="353" dur="2000"/>
                                        <p:tgtEl>
                                          <p:spTgt spid="35"/>
                                        </p:tgtEl>
                                        <p:attrNameLst>
                                          <p:attrName>ppt_x</p:attrName>
                                        </p:attrNameLst>
                                      </p:cBhvr>
                                      <p:tavLst>
                                        <p:tav tm="0">
                                          <p:val>
                                            <p:strVal val="ppt_x"/>
                                          </p:val>
                                        </p:tav>
                                        <p:tav tm="100000">
                                          <p:val>
                                            <p:strVal val="ppt_x"/>
                                          </p:val>
                                        </p:tav>
                                      </p:tavLst>
                                    </p:anim>
                                    <p:anim calcmode="lin" valueType="num">
                                      <p:cBhvr additive="base">
                                        <p:cTn id="354" dur="2000"/>
                                        <p:tgtEl>
                                          <p:spTgt spid="35"/>
                                        </p:tgtEl>
                                        <p:attrNameLst>
                                          <p:attrName>ppt_y</p:attrName>
                                        </p:attrNameLst>
                                      </p:cBhvr>
                                      <p:tavLst>
                                        <p:tav tm="0">
                                          <p:val>
                                            <p:strVal val="ppt_y"/>
                                          </p:val>
                                        </p:tav>
                                        <p:tav tm="100000">
                                          <p:val>
                                            <p:strVal val="1+ppt_h/2"/>
                                          </p:val>
                                        </p:tav>
                                      </p:tavLst>
                                    </p:anim>
                                    <p:set>
                                      <p:cBhvr>
                                        <p:cTn id="355" dur="1" fill="hold">
                                          <p:stCondLst>
                                            <p:cond delay="1999"/>
                                          </p:stCondLst>
                                        </p:cTn>
                                        <p:tgtEl>
                                          <p:spTgt spid="35"/>
                                        </p:tgtEl>
                                        <p:attrNameLst>
                                          <p:attrName>style.visibility</p:attrName>
                                        </p:attrNameLst>
                                      </p:cBhvr>
                                      <p:to>
                                        <p:strVal val="hidden"/>
                                      </p:to>
                                    </p:set>
                                  </p:childTnLst>
                                </p:cTn>
                              </p:par>
                              <p:par>
                                <p:cTn id="356" presetID="2" presetClass="exit" presetSubtype="4" fill="hold" grpId="2" nodeType="withEffect">
                                  <p:stCondLst>
                                    <p:cond delay="0"/>
                                  </p:stCondLst>
                                  <p:childTnLst>
                                    <p:anim calcmode="lin" valueType="num">
                                      <p:cBhvr additive="base">
                                        <p:cTn id="357" dur="2000"/>
                                        <p:tgtEl>
                                          <p:spTgt spid="36"/>
                                        </p:tgtEl>
                                        <p:attrNameLst>
                                          <p:attrName>ppt_x</p:attrName>
                                        </p:attrNameLst>
                                      </p:cBhvr>
                                      <p:tavLst>
                                        <p:tav tm="0">
                                          <p:val>
                                            <p:strVal val="ppt_x"/>
                                          </p:val>
                                        </p:tav>
                                        <p:tav tm="100000">
                                          <p:val>
                                            <p:strVal val="ppt_x"/>
                                          </p:val>
                                        </p:tav>
                                      </p:tavLst>
                                    </p:anim>
                                    <p:anim calcmode="lin" valueType="num">
                                      <p:cBhvr additive="base">
                                        <p:cTn id="358" dur="2000"/>
                                        <p:tgtEl>
                                          <p:spTgt spid="36"/>
                                        </p:tgtEl>
                                        <p:attrNameLst>
                                          <p:attrName>ppt_y</p:attrName>
                                        </p:attrNameLst>
                                      </p:cBhvr>
                                      <p:tavLst>
                                        <p:tav tm="0">
                                          <p:val>
                                            <p:strVal val="ppt_y"/>
                                          </p:val>
                                        </p:tav>
                                        <p:tav tm="100000">
                                          <p:val>
                                            <p:strVal val="1+ppt_h/2"/>
                                          </p:val>
                                        </p:tav>
                                      </p:tavLst>
                                    </p:anim>
                                    <p:set>
                                      <p:cBhvr>
                                        <p:cTn id="359" dur="1" fill="hold">
                                          <p:stCondLst>
                                            <p:cond delay="1999"/>
                                          </p:stCondLst>
                                        </p:cTn>
                                        <p:tgtEl>
                                          <p:spTgt spid="36"/>
                                        </p:tgtEl>
                                        <p:attrNameLst>
                                          <p:attrName>style.visibility</p:attrName>
                                        </p:attrNameLst>
                                      </p:cBhvr>
                                      <p:to>
                                        <p:strVal val="hidden"/>
                                      </p:to>
                                    </p:set>
                                  </p:childTnLst>
                                </p:cTn>
                              </p:par>
                              <p:par>
                                <p:cTn id="360" presetID="2" presetClass="exit" presetSubtype="4" fill="hold" grpId="2" nodeType="withEffect">
                                  <p:stCondLst>
                                    <p:cond delay="0"/>
                                  </p:stCondLst>
                                  <p:childTnLst>
                                    <p:anim calcmode="lin" valueType="num">
                                      <p:cBhvr additive="base">
                                        <p:cTn id="361" dur="2000"/>
                                        <p:tgtEl>
                                          <p:spTgt spid="37"/>
                                        </p:tgtEl>
                                        <p:attrNameLst>
                                          <p:attrName>ppt_x</p:attrName>
                                        </p:attrNameLst>
                                      </p:cBhvr>
                                      <p:tavLst>
                                        <p:tav tm="0">
                                          <p:val>
                                            <p:strVal val="ppt_x"/>
                                          </p:val>
                                        </p:tav>
                                        <p:tav tm="100000">
                                          <p:val>
                                            <p:strVal val="ppt_x"/>
                                          </p:val>
                                        </p:tav>
                                      </p:tavLst>
                                    </p:anim>
                                    <p:anim calcmode="lin" valueType="num">
                                      <p:cBhvr additive="base">
                                        <p:cTn id="362" dur="2000"/>
                                        <p:tgtEl>
                                          <p:spTgt spid="37"/>
                                        </p:tgtEl>
                                        <p:attrNameLst>
                                          <p:attrName>ppt_y</p:attrName>
                                        </p:attrNameLst>
                                      </p:cBhvr>
                                      <p:tavLst>
                                        <p:tav tm="0">
                                          <p:val>
                                            <p:strVal val="ppt_y"/>
                                          </p:val>
                                        </p:tav>
                                        <p:tav tm="100000">
                                          <p:val>
                                            <p:strVal val="1+ppt_h/2"/>
                                          </p:val>
                                        </p:tav>
                                      </p:tavLst>
                                    </p:anim>
                                    <p:set>
                                      <p:cBhvr>
                                        <p:cTn id="363" dur="1" fill="hold">
                                          <p:stCondLst>
                                            <p:cond delay="1999"/>
                                          </p:stCondLst>
                                        </p:cTn>
                                        <p:tgtEl>
                                          <p:spTgt spid="37"/>
                                        </p:tgtEl>
                                        <p:attrNameLst>
                                          <p:attrName>style.visibility</p:attrName>
                                        </p:attrNameLst>
                                      </p:cBhvr>
                                      <p:to>
                                        <p:strVal val="hidden"/>
                                      </p:to>
                                    </p:set>
                                  </p:childTnLst>
                                </p:cTn>
                              </p:par>
                              <p:par>
                                <p:cTn id="364" presetID="2" presetClass="exit" presetSubtype="4" fill="hold" grpId="2"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ppt_x"/>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8" presetClass="emph" presetSubtype="0" fill="hold" grpId="3" nodeType="withEffect">
                                  <p:stCondLst>
                                    <p:cond delay="0"/>
                                  </p:stCondLst>
                                  <p:childTnLst>
                                    <p:animRot by="21600000">
                                      <p:cBhvr>
                                        <p:cTn id="369" dur="2000" fill="hold"/>
                                        <p:tgtEl>
                                          <p:spTgt spid="15"/>
                                        </p:tgtEl>
                                        <p:attrNameLst>
                                          <p:attrName>r</p:attrName>
                                        </p:attrNameLst>
                                      </p:cBhvr>
                                    </p:animRot>
                                  </p:childTnLst>
                                </p:cTn>
                              </p:par>
                              <p:par>
                                <p:cTn id="370" presetID="8" presetClass="emph" presetSubtype="0" fill="hold" grpId="3" nodeType="withEffect">
                                  <p:stCondLst>
                                    <p:cond delay="0"/>
                                  </p:stCondLst>
                                  <p:childTnLst>
                                    <p:animRot by="-21600000">
                                      <p:cBhvr>
                                        <p:cTn id="371" dur="2000" fill="hold"/>
                                        <p:tgtEl>
                                          <p:spTgt spid="16"/>
                                        </p:tgtEl>
                                        <p:attrNameLst>
                                          <p:attrName>r</p:attrName>
                                        </p:attrNameLst>
                                      </p:cBhvr>
                                    </p:animRot>
                                  </p:childTnLst>
                                </p:cTn>
                              </p:par>
                              <p:par>
                                <p:cTn id="372" presetID="8" presetClass="emph" presetSubtype="0" fill="hold" grpId="3" nodeType="withEffect">
                                  <p:stCondLst>
                                    <p:cond delay="0"/>
                                  </p:stCondLst>
                                  <p:childTnLst>
                                    <p:animRot by="21600000">
                                      <p:cBhvr>
                                        <p:cTn id="373" dur="2000" fill="hold"/>
                                        <p:tgtEl>
                                          <p:spTgt spid="17"/>
                                        </p:tgtEl>
                                        <p:attrNameLst>
                                          <p:attrName>r</p:attrName>
                                        </p:attrNameLst>
                                      </p:cBhvr>
                                    </p:animRot>
                                  </p:childTnLst>
                                </p:cTn>
                              </p:par>
                              <p:par>
                                <p:cTn id="374" presetID="8" presetClass="emph" presetSubtype="0" fill="hold" grpId="3" nodeType="withEffect">
                                  <p:stCondLst>
                                    <p:cond delay="0"/>
                                  </p:stCondLst>
                                  <p:childTnLst>
                                    <p:animRot by="-21600000">
                                      <p:cBhvr>
                                        <p:cTn id="375" dur="2000" fill="hold"/>
                                        <p:tgtEl>
                                          <p:spTgt spid="18"/>
                                        </p:tgtEl>
                                        <p:attrNameLst>
                                          <p:attrName>r</p:attrName>
                                        </p:attrNameLst>
                                      </p:cBhvr>
                                    </p:animRot>
                                  </p:childTnLst>
                                </p:cTn>
                              </p:par>
                              <p:par>
                                <p:cTn id="376" presetID="8" presetClass="emph" presetSubtype="0" fill="hold" grpId="3"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fill="hold" grpId="3"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fill="hold" grpId="3"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fill="hold" grpId="3"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fill="hold" grpId="3"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fill="hold" grpId="3"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fill="hold" grpId="3"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fill="hold" grpId="3" nodeType="withEffect">
                                  <p:stCondLst>
                                    <p:cond delay="0"/>
                                  </p:stCondLst>
                                  <p:childTnLst>
                                    <p:animRot by="-21600000">
                                      <p:cBhvr>
                                        <p:cTn id="391" dur="2000" fill="hold"/>
                                        <p:tgtEl>
                                          <p:spTgt spid="26"/>
                                        </p:tgtEl>
                                        <p:attrNameLst>
                                          <p:attrName>r</p:attrName>
                                        </p:attrNameLst>
                                      </p:cBhvr>
                                    </p:animRot>
                                  </p:childTnLst>
                                </p:cTn>
                              </p:par>
                              <p:par>
                                <p:cTn id="392" presetID="8" presetClass="emph" presetSubtype="0" fill="hold" grpId="3" nodeType="withEffect">
                                  <p:stCondLst>
                                    <p:cond delay="0"/>
                                  </p:stCondLst>
                                  <p:childTnLst>
                                    <p:animRot by="21600000">
                                      <p:cBhvr>
                                        <p:cTn id="393" dur="2000" fill="hold"/>
                                        <p:tgtEl>
                                          <p:spTgt spid="3"/>
                                        </p:tgtEl>
                                        <p:attrNameLst>
                                          <p:attrName>r</p:attrName>
                                        </p:attrNameLst>
                                      </p:cBhvr>
                                    </p:animRot>
                                  </p:childTnLst>
                                </p:cTn>
                              </p:par>
                              <p:par>
                                <p:cTn id="394" presetID="8" presetClass="emph" presetSubtype="0" fill="hold" grpId="3" nodeType="withEffect">
                                  <p:stCondLst>
                                    <p:cond delay="0"/>
                                  </p:stCondLst>
                                  <p:childTnLst>
                                    <p:animRot by="-21600000">
                                      <p:cBhvr>
                                        <p:cTn id="395" dur="2000" fill="hold"/>
                                        <p:tgtEl>
                                          <p:spTgt spid="4"/>
                                        </p:tgtEl>
                                        <p:attrNameLst>
                                          <p:attrName>r</p:attrName>
                                        </p:attrNameLst>
                                      </p:cBhvr>
                                    </p:animRot>
                                  </p:childTnLst>
                                </p:cTn>
                              </p:par>
                              <p:par>
                                <p:cTn id="396" presetID="8" presetClass="emph" presetSubtype="0" fill="hold" grpId="3" nodeType="withEffect">
                                  <p:stCondLst>
                                    <p:cond delay="0"/>
                                  </p:stCondLst>
                                  <p:childTnLst>
                                    <p:animRot by="21600000">
                                      <p:cBhvr>
                                        <p:cTn id="397" dur="2000" fill="hold"/>
                                        <p:tgtEl>
                                          <p:spTgt spid="5"/>
                                        </p:tgtEl>
                                        <p:attrNameLst>
                                          <p:attrName>r</p:attrName>
                                        </p:attrNameLst>
                                      </p:cBhvr>
                                    </p:animRot>
                                  </p:childTnLst>
                                </p:cTn>
                              </p:par>
                              <p:par>
                                <p:cTn id="398" presetID="8" presetClass="emph" presetSubtype="0" fill="hold" grpId="3" nodeType="withEffect">
                                  <p:stCondLst>
                                    <p:cond delay="0"/>
                                  </p:stCondLst>
                                  <p:childTnLst>
                                    <p:animRot by="-21600000">
                                      <p:cBhvr>
                                        <p:cTn id="399" dur="2000" fill="hold"/>
                                        <p:tgtEl>
                                          <p:spTgt spid="6"/>
                                        </p:tgtEl>
                                        <p:attrNameLst>
                                          <p:attrName>r</p:attrName>
                                        </p:attrNameLst>
                                      </p:cBhvr>
                                    </p:animRot>
                                  </p:childTnLst>
                                </p:cTn>
                              </p:par>
                              <p:par>
                                <p:cTn id="400" presetID="8" presetClass="emph" presetSubtype="0" fill="hold" grpId="3" nodeType="withEffect">
                                  <p:stCondLst>
                                    <p:cond delay="0"/>
                                  </p:stCondLst>
                                  <p:childTnLst>
                                    <p:animRot by="21600000">
                                      <p:cBhvr>
                                        <p:cTn id="401" dur="2000" fill="hold"/>
                                        <p:tgtEl>
                                          <p:spTgt spid="7"/>
                                        </p:tgtEl>
                                        <p:attrNameLst>
                                          <p:attrName>r</p:attrName>
                                        </p:attrNameLst>
                                      </p:cBhvr>
                                    </p:animRot>
                                  </p:childTnLst>
                                </p:cTn>
                              </p:par>
                              <p:par>
                                <p:cTn id="402" presetID="8" presetClass="emph" presetSubtype="0" fill="hold" grpId="3" nodeType="withEffect">
                                  <p:stCondLst>
                                    <p:cond delay="0"/>
                                  </p:stCondLst>
                                  <p:childTnLst>
                                    <p:animRot by="-21600000">
                                      <p:cBhvr>
                                        <p:cTn id="403" dur="2000" fill="hold"/>
                                        <p:tgtEl>
                                          <p:spTgt spid="8"/>
                                        </p:tgtEl>
                                        <p:attrNameLst>
                                          <p:attrName>r</p:attrName>
                                        </p:attrNameLst>
                                      </p:cBhvr>
                                    </p:animRot>
                                  </p:childTnLst>
                                </p:cTn>
                              </p:par>
                              <p:par>
                                <p:cTn id="404" presetID="8" presetClass="emph" presetSubtype="0" fill="hold" grpId="3" nodeType="withEffect">
                                  <p:stCondLst>
                                    <p:cond delay="0"/>
                                  </p:stCondLst>
                                  <p:childTnLst>
                                    <p:animRot by="21600000">
                                      <p:cBhvr>
                                        <p:cTn id="405" dur="2000" fill="hold"/>
                                        <p:tgtEl>
                                          <p:spTgt spid="9"/>
                                        </p:tgtEl>
                                        <p:attrNameLst>
                                          <p:attrName>r</p:attrName>
                                        </p:attrNameLst>
                                      </p:cBhvr>
                                    </p:animRot>
                                  </p:childTnLst>
                                </p:cTn>
                              </p:par>
                              <p:par>
                                <p:cTn id="406" presetID="8" presetClass="emph" presetSubtype="0" fill="hold" grpId="3" nodeType="withEffect">
                                  <p:stCondLst>
                                    <p:cond delay="0"/>
                                  </p:stCondLst>
                                  <p:childTnLst>
                                    <p:animRot by="-21600000">
                                      <p:cBhvr>
                                        <p:cTn id="407" dur="2000" fill="hold"/>
                                        <p:tgtEl>
                                          <p:spTgt spid="10"/>
                                        </p:tgtEl>
                                        <p:attrNameLst>
                                          <p:attrName>r</p:attrName>
                                        </p:attrNameLst>
                                      </p:cBhvr>
                                    </p:animRot>
                                  </p:childTnLst>
                                </p:cTn>
                              </p:par>
                              <p:par>
                                <p:cTn id="408" presetID="8" presetClass="emph" presetSubtype="0" fill="hold" grpId="3" nodeType="withEffect">
                                  <p:stCondLst>
                                    <p:cond delay="0"/>
                                  </p:stCondLst>
                                  <p:childTnLst>
                                    <p:animRot by="21600000">
                                      <p:cBhvr>
                                        <p:cTn id="409" dur="2000" fill="hold"/>
                                        <p:tgtEl>
                                          <p:spTgt spid="11"/>
                                        </p:tgtEl>
                                        <p:attrNameLst>
                                          <p:attrName>r</p:attrName>
                                        </p:attrNameLst>
                                      </p:cBhvr>
                                    </p:animRot>
                                  </p:childTnLst>
                                </p:cTn>
                              </p:par>
                              <p:par>
                                <p:cTn id="410" presetID="8" presetClass="emph" presetSubtype="0" fill="hold" grpId="3" nodeType="withEffect">
                                  <p:stCondLst>
                                    <p:cond delay="0"/>
                                  </p:stCondLst>
                                  <p:childTnLst>
                                    <p:animRot by="-21600000">
                                      <p:cBhvr>
                                        <p:cTn id="411" dur="2000" fill="hold"/>
                                        <p:tgtEl>
                                          <p:spTgt spid="12"/>
                                        </p:tgtEl>
                                        <p:attrNameLst>
                                          <p:attrName>r</p:attrName>
                                        </p:attrNameLst>
                                      </p:cBhvr>
                                    </p:animRot>
                                  </p:childTnLst>
                                </p:cTn>
                              </p:par>
                              <p:par>
                                <p:cTn id="412" presetID="8" presetClass="emph" presetSubtype="0" fill="hold" grpId="3" nodeType="withEffect">
                                  <p:stCondLst>
                                    <p:cond delay="0"/>
                                  </p:stCondLst>
                                  <p:childTnLst>
                                    <p:animRot by="21600000">
                                      <p:cBhvr>
                                        <p:cTn id="413" dur="2000" fill="hold"/>
                                        <p:tgtEl>
                                          <p:spTgt spid="13"/>
                                        </p:tgtEl>
                                        <p:attrNameLst>
                                          <p:attrName>r</p:attrName>
                                        </p:attrNameLst>
                                      </p:cBhvr>
                                    </p:animRot>
                                  </p:childTnLst>
                                </p:cTn>
                              </p:par>
                              <p:par>
                                <p:cTn id="414" presetID="8" presetClass="emph" presetSubtype="0" fill="hold" grpId="3" nodeType="withEffect">
                                  <p:stCondLst>
                                    <p:cond delay="0"/>
                                  </p:stCondLst>
                                  <p:childTnLst>
                                    <p:animRot by="-21600000">
                                      <p:cBhvr>
                                        <p:cTn id="415" dur="2000" fill="hold"/>
                                        <p:tgtEl>
                                          <p:spTgt spid="14"/>
                                        </p:tgtEl>
                                        <p:attrNameLst>
                                          <p:attrName>r</p:attrName>
                                        </p:attrNameLst>
                                      </p:cBhvr>
                                    </p:animRot>
                                  </p:childTnLst>
                                </p:cTn>
                              </p:par>
                              <p:par>
                                <p:cTn id="416" presetID="8" presetClass="emph" presetSubtype="0" fill="hold" grpId="3" nodeType="withEffect">
                                  <p:stCondLst>
                                    <p:cond delay="0"/>
                                  </p:stCondLst>
                                  <p:childTnLst>
                                    <p:animRot by="21600000">
                                      <p:cBhvr>
                                        <p:cTn id="417" dur="2000" fill="hold"/>
                                        <p:tgtEl>
                                          <p:spTgt spid="27"/>
                                        </p:tgtEl>
                                        <p:attrNameLst>
                                          <p:attrName>r</p:attrName>
                                        </p:attrNameLst>
                                      </p:cBhvr>
                                    </p:animRot>
                                  </p:childTnLst>
                                </p:cTn>
                              </p:par>
                              <p:par>
                                <p:cTn id="418" presetID="8" presetClass="emph" presetSubtype="0" fill="hold" grpId="3" nodeType="withEffect">
                                  <p:stCondLst>
                                    <p:cond delay="0"/>
                                  </p:stCondLst>
                                  <p:childTnLst>
                                    <p:animRot by="-21600000">
                                      <p:cBhvr>
                                        <p:cTn id="419" dur="2000" fill="hold"/>
                                        <p:tgtEl>
                                          <p:spTgt spid="28"/>
                                        </p:tgtEl>
                                        <p:attrNameLst>
                                          <p:attrName>r</p:attrName>
                                        </p:attrNameLst>
                                      </p:cBhvr>
                                    </p:animRot>
                                  </p:childTnLst>
                                </p:cTn>
                              </p:par>
                              <p:par>
                                <p:cTn id="420" presetID="8" presetClass="emph" presetSubtype="0" fill="hold" grpId="3" nodeType="withEffect">
                                  <p:stCondLst>
                                    <p:cond delay="0"/>
                                  </p:stCondLst>
                                  <p:childTnLst>
                                    <p:animRot by="21600000">
                                      <p:cBhvr>
                                        <p:cTn id="421" dur="2000" fill="hold"/>
                                        <p:tgtEl>
                                          <p:spTgt spid="29"/>
                                        </p:tgtEl>
                                        <p:attrNameLst>
                                          <p:attrName>r</p:attrName>
                                        </p:attrNameLst>
                                      </p:cBhvr>
                                    </p:animRot>
                                  </p:childTnLst>
                                </p:cTn>
                              </p:par>
                              <p:par>
                                <p:cTn id="422" presetID="8" presetClass="emph" presetSubtype="0" fill="hold" grpId="3" nodeType="withEffect">
                                  <p:stCondLst>
                                    <p:cond delay="0"/>
                                  </p:stCondLst>
                                  <p:childTnLst>
                                    <p:animRot by="-21600000">
                                      <p:cBhvr>
                                        <p:cTn id="423" dur="2000" fill="hold"/>
                                        <p:tgtEl>
                                          <p:spTgt spid="30"/>
                                        </p:tgtEl>
                                        <p:attrNameLst>
                                          <p:attrName>r</p:attrName>
                                        </p:attrNameLst>
                                      </p:cBhvr>
                                    </p:animRot>
                                  </p:childTnLst>
                                </p:cTn>
                              </p:par>
                              <p:par>
                                <p:cTn id="424" presetID="8" presetClass="emph" presetSubtype="0" fill="hold" grpId="3" nodeType="withEffect">
                                  <p:stCondLst>
                                    <p:cond delay="0"/>
                                  </p:stCondLst>
                                  <p:childTnLst>
                                    <p:animRot by="21600000">
                                      <p:cBhvr>
                                        <p:cTn id="425" dur="2000" fill="hold"/>
                                        <p:tgtEl>
                                          <p:spTgt spid="31"/>
                                        </p:tgtEl>
                                        <p:attrNameLst>
                                          <p:attrName>r</p:attrName>
                                        </p:attrNameLst>
                                      </p:cBhvr>
                                    </p:animRot>
                                  </p:childTnLst>
                                </p:cTn>
                              </p:par>
                              <p:par>
                                <p:cTn id="426" presetID="8" presetClass="emph" presetSubtype="0" fill="hold" grpId="3" nodeType="withEffect">
                                  <p:stCondLst>
                                    <p:cond delay="0"/>
                                  </p:stCondLst>
                                  <p:childTnLst>
                                    <p:animRot by="-21600000">
                                      <p:cBhvr>
                                        <p:cTn id="427" dur="2000" fill="hold"/>
                                        <p:tgtEl>
                                          <p:spTgt spid="32"/>
                                        </p:tgtEl>
                                        <p:attrNameLst>
                                          <p:attrName>r</p:attrName>
                                        </p:attrNameLst>
                                      </p:cBhvr>
                                    </p:animRot>
                                  </p:childTnLst>
                                </p:cTn>
                              </p:par>
                              <p:par>
                                <p:cTn id="428" presetID="8" presetClass="emph" presetSubtype="0" fill="hold" grpId="3" nodeType="withEffect">
                                  <p:stCondLst>
                                    <p:cond delay="0"/>
                                  </p:stCondLst>
                                  <p:childTnLst>
                                    <p:animRot by="21600000">
                                      <p:cBhvr>
                                        <p:cTn id="429" dur="2000" fill="hold"/>
                                        <p:tgtEl>
                                          <p:spTgt spid="33"/>
                                        </p:tgtEl>
                                        <p:attrNameLst>
                                          <p:attrName>r</p:attrName>
                                        </p:attrNameLst>
                                      </p:cBhvr>
                                    </p:animRot>
                                  </p:childTnLst>
                                </p:cTn>
                              </p:par>
                              <p:par>
                                <p:cTn id="430" presetID="8" presetClass="emph" presetSubtype="0" fill="hold" grpId="3" nodeType="withEffect">
                                  <p:stCondLst>
                                    <p:cond delay="0"/>
                                  </p:stCondLst>
                                  <p:childTnLst>
                                    <p:animRot by="-21600000">
                                      <p:cBhvr>
                                        <p:cTn id="431" dur="2000" fill="hold"/>
                                        <p:tgtEl>
                                          <p:spTgt spid="34"/>
                                        </p:tgtEl>
                                        <p:attrNameLst>
                                          <p:attrName>r</p:attrName>
                                        </p:attrNameLst>
                                      </p:cBhvr>
                                    </p:animRot>
                                  </p:childTnLst>
                                </p:cTn>
                              </p:par>
                              <p:par>
                                <p:cTn id="432" presetID="8" presetClass="emph" presetSubtype="0" fill="hold" grpId="3" nodeType="withEffect">
                                  <p:stCondLst>
                                    <p:cond delay="0"/>
                                  </p:stCondLst>
                                  <p:childTnLst>
                                    <p:animRot by="21600000">
                                      <p:cBhvr>
                                        <p:cTn id="433" dur="2000" fill="hold"/>
                                        <p:tgtEl>
                                          <p:spTgt spid="35"/>
                                        </p:tgtEl>
                                        <p:attrNameLst>
                                          <p:attrName>r</p:attrName>
                                        </p:attrNameLst>
                                      </p:cBhvr>
                                    </p:animRot>
                                  </p:childTnLst>
                                </p:cTn>
                              </p:par>
                              <p:par>
                                <p:cTn id="434" presetID="8" presetClass="emph" presetSubtype="0" fill="hold" grpId="3" nodeType="withEffect">
                                  <p:stCondLst>
                                    <p:cond delay="0"/>
                                  </p:stCondLst>
                                  <p:childTnLst>
                                    <p:animRot by="-21600000">
                                      <p:cBhvr>
                                        <p:cTn id="435" dur="2000" fill="hold"/>
                                        <p:tgtEl>
                                          <p:spTgt spid="36"/>
                                        </p:tgtEl>
                                        <p:attrNameLst>
                                          <p:attrName>r</p:attrName>
                                        </p:attrNameLst>
                                      </p:cBhvr>
                                    </p:animRot>
                                  </p:childTnLst>
                                </p:cTn>
                              </p:par>
                              <p:par>
                                <p:cTn id="436" presetID="8" presetClass="emph" presetSubtype="0" fill="hold" grpId="3" nodeType="withEffect">
                                  <p:stCondLst>
                                    <p:cond delay="0"/>
                                  </p:stCondLst>
                                  <p:childTnLst>
                                    <p:animRot by="21600000">
                                      <p:cBhvr>
                                        <p:cTn id="437" dur="2000" fill="hold"/>
                                        <p:tgtEl>
                                          <p:spTgt spid="37"/>
                                        </p:tgtEl>
                                        <p:attrNameLst>
                                          <p:attrName>r</p:attrName>
                                        </p:attrNameLst>
                                      </p:cBhvr>
                                    </p:animRot>
                                  </p:childTnLst>
                                </p:cTn>
                              </p:par>
                              <p:par>
                                <p:cTn id="438" presetID="8" presetClass="emph" presetSubtype="0" fill="hold" grpId="3" nodeType="withEffect">
                                  <p:stCondLst>
                                    <p:cond delay="0"/>
                                  </p:stCondLst>
                                  <p:childTnLst>
                                    <p:animRot by="-21600000">
                                      <p:cBhvr>
                                        <p:cTn id="439" dur="2000" fill="hold"/>
                                        <p:tgtEl>
                                          <p:spTgt spid="38"/>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
                                          </p:val>
                                        </p:tav>
                                        <p:tav tm="100000">
                                          <p:val>
                                            <p:strVal val="#ppt_x"/>
                                          </p:val>
                                        </p:tav>
                                      </p:tavLst>
                                    </p:anim>
                                    <p:anim calcmode="lin" valueType="num">
                                      <p:cBhvr>
                                        <p:cTn id="443" dur="2000" fill="hold"/>
                                        <p:tgtEl>
                                          <p:spTgt spid="2"/>
                                        </p:tgtEl>
                                        <p:attrNameLst>
                                          <p:attrName>ppt_y</p:attrName>
                                        </p:attrNameLst>
                                      </p:cBhvr>
                                      <p:tavLst>
                                        <p:tav tm="0">
                                          <p:val>
                                            <p:strVal val="#ppt_y-#ppt_h/2"/>
                                          </p:val>
                                        </p:tav>
                                        <p:tav tm="100000">
                                          <p:val>
                                            <p:strVal val="#ppt_y"/>
                                          </p:val>
                                        </p:tav>
                                      </p:tavLst>
                                    </p:anim>
                                    <p:anim calcmode="lin" valueType="num">
                                      <p:cBhvr>
                                        <p:cTn id="444" dur="2000" fill="hold"/>
                                        <p:tgtEl>
                                          <p:spTgt spid="2"/>
                                        </p:tgtEl>
                                        <p:attrNameLst>
                                          <p:attrName>ppt_w</p:attrName>
                                        </p:attrNameLst>
                                      </p:cBhvr>
                                      <p:tavLst>
                                        <p:tav tm="0">
                                          <p:val>
                                            <p:strVal val="#ppt_w"/>
                                          </p:val>
                                        </p:tav>
                                        <p:tav tm="100000">
                                          <p:val>
                                            <p:strVal val="#ppt_w"/>
                                          </p:val>
                                        </p:tav>
                                      </p:tavLst>
                                    </p:anim>
                                    <p:anim calcmode="lin" valueType="num">
                                      <p:cBhvr>
                                        <p:cTn id="4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35593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4572000" y="0"/>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2857488" y="0"/>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4572000" y="571486"/>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2857488" y="571486"/>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72000" y="1142990"/>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2857488" y="1142990"/>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72000" y="1714476"/>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2857488" y="1714476"/>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572000" y="2286034"/>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2857488" y="2286034"/>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4572000" y="2857520"/>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2857488" y="2857520"/>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4572000" y="3429024"/>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2857488" y="3429024"/>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4572000" y="4000510"/>
            <a:ext cx="1785950"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2857488" y="4000510"/>
            <a:ext cx="1714512" cy="642942"/>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4572000" y="4572014"/>
            <a:ext cx="1785950" cy="571486"/>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2857488" y="4572014"/>
            <a:ext cx="1714512" cy="571486"/>
          </a:xfrm>
          <a:prstGeom prst="wave">
            <a:avLst>
              <a:gd name="adj1" fmla="val 20000"/>
              <a:gd name="adj2" fmla="val -10000"/>
            </a:avLst>
          </a:prstGeom>
          <a:gradFill flip="none" rotWithShape="1">
            <a:gsLst>
              <a:gs pos="53000">
                <a:schemeClr val="tx1"/>
              </a:gs>
              <a:gs pos="50000">
                <a:srgbClr val="00B050">
                  <a:shade val="67500"/>
                  <a:satMod val="115000"/>
                </a:srgbClr>
              </a:gs>
              <a:gs pos="100000">
                <a:srgbClr val="00B050">
                  <a:shade val="100000"/>
                  <a:satMod val="115000"/>
                </a:srgbClr>
              </a:gs>
            </a:gsLst>
            <a:path path="circle">
              <a:fillToRect l="100000" b="100000"/>
            </a:path>
            <a:tileRect t="-100000" r="-100000"/>
          </a:gradFill>
          <a:ln w="3175">
            <a:noFill/>
            <a:prstDash val="sysDot"/>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42908" y="-142894"/>
            <a:ext cx="9501254" cy="5929354"/>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2" fill="hold" grpId="2"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ppt_y"/>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ppt_y"/>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ppt_y"/>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ppt_y"/>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ppt_y"/>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ppt_y"/>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5"/>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7"/>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214414" y="0"/>
            <a:ext cx="6787286" cy="5143500"/>
          </a:xfrm>
          <a:prstGeom prst="rect">
            <a:avLst/>
          </a:prstGeom>
        </p:spPr>
      </p:pic>
      <p:sp>
        <p:nvSpPr>
          <p:cNvPr id="3" name="2 CuadroTexto"/>
          <p:cNvSpPr txBox="1"/>
          <p:nvPr/>
        </p:nvSpPr>
        <p:spPr>
          <a:xfrm>
            <a:off x="3214678" y="1428742"/>
            <a:ext cx="2239717" cy="1323439"/>
          </a:xfrm>
          <a:prstGeom prst="rect">
            <a:avLst/>
          </a:prstGeom>
          <a:noFill/>
        </p:spPr>
        <p:txBody>
          <a:bodyPr wrap="none" rtlCol="0">
            <a:spAutoFit/>
          </a:bodyPr>
          <a:lstStyle/>
          <a:p>
            <a:pPr algn="ctr"/>
            <a:r>
              <a:rPr lang="es-PE" sz="2000" dirty="0" smtClean="0"/>
              <a:t>Brilla el sol en la mañana</a:t>
            </a:r>
            <a:br>
              <a:rPr lang="es-PE" sz="2000" dirty="0" smtClean="0"/>
            </a:br>
            <a:r>
              <a:rPr lang="es-PE" sz="2000" dirty="0" smtClean="0"/>
              <a:t>y entibia con su esplendor</a:t>
            </a:r>
            <a:br>
              <a:rPr lang="es-PE" sz="2000" dirty="0" smtClean="0"/>
            </a:br>
            <a:r>
              <a:rPr lang="es-PE" sz="2000" dirty="0" smtClean="0"/>
              <a:t>y el vuelo de un picaflor</a:t>
            </a:r>
            <a:br>
              <a:rPr lang="es-PE" sz="2000" dirty="0" smtClean="0"/>
            </a:br>
            <a:r>
              <a:rPr lang="es-PE" sz="2000" dirty="0" smtClean="0"/>
              <a:t>que liba de una retama</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527263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9176958">
            <a:off x="403872" y="303833"/>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679793">
            <a:off x="7718560" y="20315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9176958">
            <a:off x="618153" y="51812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79793">
            <a:off x="7470743" y="46070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176958">
            <a:off x="832501" y="80389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1046782" y="101819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679793">
            <a:off x="7289932" y="70322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042115" y="960771"/>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9176958">
            <a:off x="1261129" y="1303966"/>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1475410" y="151826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689758" y="180403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904039" y="201832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679793">
            <a:off x="6861305" y="127472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6613488" y="153227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432677" y="177479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184860" y="2032341"/>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9176958">
            <a:off x="2118382" y="2232659"/>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2332663" y="244695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2547011" y="2732725"/>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761292" y="2947021"/>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975639" y="3232792"/>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3189920" y="344708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3404268" y="3732858"/>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618549" y="3947154"/>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679793">
            <a:off x="6004048" y="2337049"/>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5756231" y="259460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575420" y="283711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327603" y="3094666"/>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146793" y="3408619"/>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4898976" y="3666170"/>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4718165" y="3908685"/>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470347" y="4237674"/>
            <a:ext cx="1145864" cy="587980"/>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176958">
            <a:off x="3785464" y="4304364"/>
            <a:ext cx="1145864" cy="565511"/>
          </a:xfrm>
          <a:prstGeom prst="donut">
            <a:avLst/>
          </a:prstGeom>
          <a:gradFill flip="none" rotWithShape="1">
            <a:gsLst>
              <a:gs pos="4500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2000" endA="300" endPos="35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1+#ppt_w/2"/>
                                          </p:val>
                                        </p:tav>
                                        <p:tav tm="100000">
                                          <p:val>
                                            <p:strVal val="#ppt_x"/>
                                          </p:val>
                                        </p:tav>
                                      </p:tavLst>
                                    </p:anim>
                                    <p:anim calcmode="lin" valueType="num">
                                      <p:cBhvr additive="base">
                                        <p:cTn id="54" dur="20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1+#ppt_w/2"/>
                                          </p:val>
                                        </p:tav>
                                        <p:tav tm="100000">
                                          <p:val>
                                            <p:strVal val="#ppt_x"/>
                                          </p:val>
                                        </p:tav>
                                      </p:tavLst>
                                    </p:anim>
                                    <p:anim calcmode="lin" valueType="num">
                                      <p:cBhvr additive="base">
                                        <p:cTn id="66" dur="20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1+#ppt_w/2"/>
                                          </p:val>
                                        </p:tav>
                                        <p:tav tm="100000">
                                          <p:val>
                                            <p:strVal val="#ppt_x"/>
                                          </p:val>
                                        </p:tav>
                                      </p:tavLst>
                                    </p:anim>
                                    <p:anim calcmode="lin" valueType="num">
                                      <p:cBhvr additive="base">
                                        <p:cTn id="70" dur="2000" fill="hold"/>
                                        <p:tgtEl>
                                          <p:spTgt spid="26"/>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1+#ppt_w/2"/>
                                          </p:val>
                                        </p:tav>
                                        <p:tav tm="100000">
                                          <p:val>
                                            <p:strVal val="#ppt_x"/>
                                          </p:val>
                                        </p:tav>
                                      </p:tavLst>
                                    </p:anim>
                                    <p:anim calcmode="lin" valueType="num">
                                      <p:cBhvr additive="base">
                                        <p:cTn id="74" dur="2000" fill="hold"/>
                                        <p:tgtEl>
                                          <p:spTgt spid="35"/>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2000" fill="hold"/>
                                        <p:tgtEl>
                                          <p:spTgt spid="4"/>
                                        </p:tgtEl>
                                        <p:attrNameLst>
                                          <p:attrName>ppt_x</p:attrName>
                                        </p:attrNameLst>
                                      </p:cBhvr>
                                      <p:tavLst>
                                        <p:tav tm="0">
                                          <p:val>
                                            <p:strVal val="0-#ppt_w/2"/>
                                          </p:val>
                                        </p:tav>
                                        <p:tav tm="100000">
                                          <p:val>
                                            <p:strVal val="#ppt_x"/>
                                          </p:val>
                                        </p:tav>
                                      </p:tavLst>
                                    </p:anim>
                                    <p:anim calcmode="lin" valueType="num">
                                      <p:cBhvr additive="base">
                                        <p:cTn id="78" dur="2000" fill="hold"/>
                                        <p:tgtEl>
                                          <p:spTgt spid="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additive="base">
                                        <p:cTn id="81" dur="2000" fill="hold"/>
                                        <p:tgtEl>
                                          <p:spTgt spid="6"/>
                                        </p:tgtEl>
                                        <p:attrNameLst>
                                          <p:attrName>ppt_x</p:attrName>
                                        </p:attrNameLst>
                                      </p:cBhvr>
                                      <p:tavLst>
                                        <p:tav tm="0">
                                          <p:val>
                                            <p:strVal val="0-#ppt_w/2"/>
                                          </p:val>
                                        </p:tav>
                                        <p:tav tm="100000">
                                          <p:val>
                                            <p:strVal val="#ppt_x"/>
                                          </p:val>
                                        </p:tav>
                                      </p:tavLst>
                                    </p:anim>
                                    <p:anim calcmode="lin" valueType="num">
                                      <p:cBhvr additive="base">
                                        <p:cTn id="82" dur="2000" fill="hold"/>
                                        <p:tgtEl>
                                          <p:spTgt spid="6"/>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additive="base">
                                        <p:cTn id="85" dur="2000" fill="hold"/>
                                        <p:tgtEl>
                                          <p:spTgt spid="9"/>
                                        </p:tgtEl>
                                        <p:attrNameLst>
                                          <p:attrName>ppt_x</p:attrName>
                                        </p:attrNameLst>
                                      </p:cBhvr>
                                      <p:tavLst>
                                        <p:tav tm="0">
                                          <p:val>
                                            <p:strVal val="0-#ppt_w/2"/>
                                          </p:val>
                                        </p:tav>
                                        <p:tav tm="100000">
                                          <p:val>
                                            <p:strVal val="#ppt_x"/>
                                          </p:val>
                                        </p:tav>
                                      </p:tavLst>
                                    </p:anim>
                                    <p:anim calcmode="lin" valueType="num">
                                      <p:cBhvr additive="base">
                                        <p:cTn id="86" dur="2000" fill="hold"/>
                                        <p:tgtEl>
                                          <p:spTgt spid="9"/>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additive="base">
                                        <p:cTn id="89" dur="2000" fill="hold"/>
                                        <p:tgtEl>
                                          <p:spTgt spid="10"/>
                                        </p:tgtEl>
                                        <p:attrNameLst>
                                          <p:attrName>ppt_x</p:attrName>
                                        </p:attrNameLst>
                                      </p:cBhvr>
                                      <p:tavLst>
                                        <p:tav tm="0">
                                          <p:val>
                                            <p:strVal val="0-#ppt_w/2"/>
                                          </p:val>
                                        </p:tav>
                                        <p:tav tm="100000">
                                          <p:val>
                                            <p:strVal val="#ppt_x"/>
                                          </p:val>
                                        </p:tav>
                                      </p:tavLst>
                                    </p:anim>
                                    <p:anim calcmode="lin" valueType="num">
                                      <p:cBhvr additive="base">
                                        <p:cTn id="90" dur="2000" fill="hold"/>
                                        <p:tgtEl>
                                          <p:spTgt spid="10"/>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0-#ppt_w/2"/>
                                          </p:val>
                                        </p:tav>
                                        <p:tav tm="100000">
                                          <p:val>
                                            <p:strVal val="#ppt_x"/>
                                          </p:val>
                                        </p:tav>
                                      </p:tavLst>
                                    </p:anim>
                                    <p:anim calcmode="lin" valueType="num">
                                      <p:cBhvr additive="base">
                                        <p:cTn id="94" dur="2000" fill="hold"/>
                                        <p:tgtEl>
                                          <p:spTgt spid="15"/>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0-#ppt_w/2"/>
                                          </p:val>
                                        </p:tav>
                                        <p:tav tm="100000">
                                          <p:val>
                                            <p:strVal val="#ppt_x"/>
                                          </p:val>
                                        </p:tav>
                                      </p:tavLst>
                                    </p:anim>
                                    <p:anim calcmode="lin" valueType="num">
                                      <p:cBhvr additive="base">
                                        <p:cTn id="102" dur="2000" fill="hold"/>
                                        <p:tgtEl>
                                          <p:spTgt spid="17"/>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0-#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additive="base">
                                        <p:cTn id="109" dur="2000" fill="hold"/>
                                        <p:tgtEl>
                                          <p:spTgt spid="27"/>
                                        </p:tgtEl>
                                        <p:attrNameLst>
                                          <p:attrName>ppt_x</p:attrName>
                                        </p:attrNameLst>
                                      </p:cBhvr>
                                      <p:tavLst>
                                        <p:tav tm="0">
                                          <p:val>
                                            <p:strVal val="0-#ppt_w/2"/>
                                          </p:val>
                                        </p:tav>
                                        <p:tav tm="100000">
                                          <p:val>
                                            <p:strVal val="#ppt_x"/>
                                          </p:val>
                                        </p:tav>
                                      </p:tavLst>
                                    </p:anim>
                                    <p:anim calcmode="lin" valueType="num">
                                      <p:cBhvr additive="base">
                                        <p:cTn id="110" dur="2000" fill="hold"/>
                                        <p:tgtEl>
                                          <p:spTgt spid="27"/>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0-#ppt_w/2"/>
                                          </p:val>
                                        </p:tav>
                                        <p:tav tm="100000">
                                          <p:val>
                                            <p:strVal val="#ppt_x"/>
                                          </p:val>
                                        </p:tav>
                                      </p:tavLst>
                                    </p:anim>
                                    <p:anim calcmode="lin" valueType="num">
                                      <p:cBhvr additive="base">
                                        <p:cTn id="118" dur="2000" fill="hold"/>
                                        <p:tgtEl>
                                          <p:spTgt spid="29"/>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 calcmode="lin" valueType="num">
                                      <p:cBhvr additive="base">
                                        <p:cTn id="121" dur="2000" fill="hold"/>
                                        <p:tgtEl>
                                          <p:spTgt spid="30"/>
                                        </p:tgtEl>
                                        <p:attrNameLst>
                                          <p:attrName>ppt_x</p:attrName>
                                        </p:attrNameLst>
                                      </p:cBhvr>
                                      <p:tavLst>
                                        <p:tav tm="0">
                                          <p:val>
                                            <p:strVal val="0-#ppt_w/2"/>
                                          </p:val>
                                        </p:tav>
                                        <p:tav tm="100000">
                                          <p:val>
                                            <p:strVal val="#ppt_x"/>
                                          </p:val>
                                        </p:tav>
                                      </p:tavLst>
                                    </p:anim>
                                    <p:anim calcmode="lin" valueType="num">
                                      <p:cBhvr additive="base">
                                        <p:cTn id="122" dur="2000" fill="hold"/>
                                        <p:tgtEl>
                                          <p:spTgt spid="30"/>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31"/>
                                        </p:tgtEl>
                                        <p:attrNameLst>
                                          <p:attrName>style.visibility</p:attrName>
                                        </p:attrNameLst>
                                      </p:cBhvr>
                                      <p:to>
                                        <p:strVal val="visible"/>
                                      </p:to>
                                    </p:set>
                                    <p:anim calcmode="lin" valueType="num">
                                      <p:cBhvr additive="base">
                                        <p:cTn id="125" dur="2000" fill="hold"/>
                                        <p:tgtEl>
                                          <p:spTgt spid="31"/>
                                        </p:tgtEl>
                                        <p:attrNameLst>
                                          <p:attrName>ppt_x</p:attrName>
                                        </p:attrNameLst>
                                      </p:cBhvr>
                                      <p:tavLst>
                                        <p:tav tm="0">
                                          <p:val>
                                            <p:strVal val="0-#ppt_w/2"/>
                                          </p:val>
                                        </p:tav>
                                        <p:tav tm="100000">
                                          <p:val>
                                            <p:strVal val="#ppt_x"/>
                                          </p:val>
                                        </p:tav>
                                      </p:tavLst>
                                    </p:anim>
                                    <p:anim calcmode="lin" valueType="num">
                                      <p:cBhvr additive="base">
                                        <p:cTn id="126" dur="2000" fill="hold"/>
                                        <p:tgtEl>
                                          <p:spTgt spid="3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2000" fill="hold"/>
                                        <p:tgtEl>
                                          <p:spTgt spid="32"/>
                                        </p:tgtEl>
                                        <p:attrNameLst>
                                          <p:attrName>ppt_x</p:attrName>
                                        </p:attrNameLst>
                                      </p:cBhvr>
                                      <p:tavLst>
                                        <p:tav tm="0">
                                          <p:val>
                                            <p:strVal val="0-#ppt_w/2"/>
                                          </p:val>
                                        </p:tav>
                                        <p:tav tm="100000">
                                          <p:val>
                                            <p:strVal val="#ppt_x"/>
                                          </p:val>
                                        </p:tav>
                                      </p:tavLst>
                                    </p:anim>
                                    <p:anim calcmode="lin" valueType="num">
                                      <p:cBhvr additive="base">
                                        <p:cTn id="130" dur="2000" fill="hold"/>
                                        <p:tgtEl>
                                          <p:spTgt spid="3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cBhvr additive="base">
                                        <p:cTn id="133" dur="2000" fill="hold"/>
                                        <p:tgtEl>
                                          <p:spTgt spid="33"/>
                                        </p:tgtEl>
                                        <p:attrNameLst>
                                          <p:attrName>ppt_x</p:attrName>
                                        </p:attrNameLst>
                                      </p:cBhvr>
                                      <p:tavLst>
                                        <p:tav tm="0">
                                          <p:val>
                                            <p:strVal val="0-#ppt_w/2"/>
                                          </p:val>
                                        </p:tav>
                                        <p:tav tm="100000">
                                          <p:val>
                                            <p:strVal val="#ppt_x"/>
                                          </p:val>
                                        </p:tav>
                                      </p:tavLst>
                                    </p:anim>
                                    <p:anim calcmode="lin" valueType="num">
                                      <p:cBhvr additive="base">
                                        <p:cTn id="134" dur="2000" fill="hold"/>
                                        <p:tgtEl>
                                          <p:spTgt spid="33"/>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additive="base">
                                        <p:cTn id="137" dur="2000" fill="hold"/>
                                        <p:tgtEl>
                                          <p:spTgt spid="34"/>
                                        </p:tgtEl>
                                        <p:attrNameLst>
                                          <p:attrName>ppt_x</p:attrName>
                                        </p:attrNameLst>
                                      </p:cBhvr>
                                      <p:tavLst>
                                        <p:tav tm="0">
                                          <p:val>
                                            <p:strVal val="0-#ppt_w/2"/>
                                          </p:val>
                                        </p:tav>
                                        <p:tav tm="100000">
                                          <p:val>
                                            <p:strVal val="#ppt_x"/>
                                          </p:val>
                                        </p:tav>
                                      </p:tavLst>
                                    </p:anim>
                                    <p:anim calcmode="lin" valueType="num">
                                      <p:cBhvr additive="base">
                                        <p:cTn id="138" dur="2000" fill="hold"/>
                                        <p:tgtEl>
                                          <p:spTgt spid="34"/>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3"/>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5"/>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3"/>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9"/>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0"/>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3"/>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5"/>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4"/>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6"/>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5"/>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6"/>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7"/>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8"/>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4"/>
                                        </p:tgtEl>
                                        <p:attrNameLst>
                                          <p:attrName>r</p:attrName>
                                        </p:attrNameLst>
                                      </p:cBhvr>
                                    </p:animRot>
                                  </p:childTnLst>
                                </p:cTn>
                              </p:par>
                            </p:childTnLst>
                          </p:cTn>
                        </p:par>
                        <p:par>
                          <p:cTn id="205" fill="hold">
                            <p:stCondLst>
                              <p:cond delay="2000"/>
                            </p:stCondLst>
                            <p:childTnLst>
                              <p:par>
                                <p:cTn id="206" presetID="2" presetClass="exit" presetSubtype="6" fill="hold" grpId="2" nodeType="afterEffect">
                                  <p:stCondLst>
                                    <p:cond delay="0"/>
                                  </p:stCondLst>
                                  <p:childTnLst>
                                    <p:anim calcmode="lin" valueType="num">
                                      <p:cBhvr additive="base">
                                        <p:cTn id="207" dur="2000"/>
                                        <p:tgtEl>
                                          <p:spTgt spid="3"/>
                                        </p:tgtEl>
                                        <p:attrNameLst>
                                          <p:attrName>ppt_x</p:attrName>
                                        </p:attrNameLst>
                                      </p:cBhvr>
                                      <p:tavLst>
                                        <p:tav tm="0">
                                          <p:val>
                                            <p:strVal val="ppt_x"/>
                                          </p:val>
                                        </p:tav>
                                        <p:tav tm="100000">
                                          <p:val>
                                            <p:strVal val="1+ppt_w/2"/>
                                          </p:val>
                                        </p:tav>
                                      </p:tavLst>
                                    </p:anim>
                                    <p:anim calcmode="lin" valueType="num">
                                      <p:cBhvr additive="base">
                                        <p:cTn id="208" dur="2000"/>
                                        <p:tgtEl>
                                          <p:spTgt spid="3"/>
                                        </p:tgtEl>
                                        <p:attrNameLst>
                                          <p:attrName>ppt_y</p:attrName>
                                        </p:attrNameLst>
                                      </p:cBhvr>
                                      <p:tavLst>
                                        <p:tav tm="0">
                                          <p:val>
                                            <p:strVal val="ppt_y"/>
                                          </p:val>
                                        </p:tav>
                                        <p:tav tm="100000">
                                          <p:val>
                                            <p:strVal val="1+ppt_h/2"/>
                                          </p:val>
                                        </p:tav>
                                      </p:tavLst>
                                    </p:anim>
                                    <p:set>
                                      <p:cBhvr>
                                        <p:cTn id="209" dur="1" fill="hold">
                                          <p:stCondLst>
                                            <p:cond delay="1999"/>
                                          </p:stCondLst>
                                        </p:cTn>
                                        <p:tgtEl>
                                          <p:spTgt spid="3"/>
                                        </p:tgtEl>
                                        <p:attrNameLst>
                                          <p:attrName>style.visibility</p:attrName>
                                        </p:attrNameLst>
                                      </p:cBhvr>
                                      <p:to>
                                        <p:strVal val="hidden"/>
                                      </p:to>
                                    </p:set>
                                  </p:childTnLst>
                                </p:cTn>
                              </p:par>
                              <p:par>
                                <p:cTn id="210" presetID="2" presetClass="exit" presetSubtype="6" fill="hold" grpId="2" nodeType="withEffect">
                                  <p:stCondLst>
                                    <p:cond delay="0"/>
                                  </p:stCondLst>
                                  <p:childTnLst>
                                    <p:anim calcmode="lin" valueType="num">
                                      <p:cBhvr additive="base">
                                        <p:cTn id="211" dur="2000"/>
                                        <p:tgtEl>
                                          <p:spTgt spid="5"/>
                                        </p:tgtEl>
                                        <p:attrNameLst>
                                          <p:attrName>ppt_x</p:attrName>
                                        </p:attrNameLst>
                                      </p:cBhvr>
                                      <p:tavLst>
                                        <p:tav tm="0">
                                          <p:val>
                                            <p:strVal val="ppt_x"/>
                                          </p:val>
                                        </p:tav>
                                        <p:tav tm="100000">
                                          <p:val>
                                            <p:strVal val="1+ppt_w/2"/>
                                          </p:val>
                                        </p:tav>
                                      </p:tavLst>
                                    </p:anim>
                                    <p:anim calcmode="lin" valueType="num">
                                      <p:cBhvr additive="base">
                                        <p:cTn id="212" dur="2000"/>
                                        <p:tgtEl>
                                          <p:spTgt spid="5"/>
                                        </p:tgtEl>
                                        <p:attrNameLst>
                                          <p:attrName>ppt_y</p:attrName>
                                        </p:attrNameLst>
                                      </p:cBhvr>
                                      <p:tavLst>
                                        <p:tav tm="0">
                                          <p:val>
                                            <p:strVal val="ppt_y"/>
                                          </p:val>
                                        </p:tav>
                                        <p:tav tm="100000">
                                          <p:val>
                                            <p:strVal val="1+ppt_h/2"/>
                                          </p:val>
                                        </p:tav>
                                      </p:tavLst>
                                    </p:anim>
                                    <p:set>
                                      <p:cBhvr>
                                        <p:cTn id="213" dur="1" fill="hold">
                                          <p:stCondLst>
                                            <p:cond delay="1999"/>
                                          </p:stCondLst>
                                        </p:cTn>
                                        <p:tgtEl>
                                          <p:spTgt spid="5"/>
                                        </p:tgtEl>
                                        <p:attrNameLst>
                                          <p:attrName>style.visibility</p:attrName>
                                        </p:attrNameLst>
                                      </p:cBhvr>
                                      <p:to>
                                        <p:strVal val="hidden"/>
                                      </p:to>
                                    </p:set>
                                  </p:childTnLst>
                                </p:cTn>
                              </p:par>
                              <p:par>
                                <p:cTn id="214" presetID="2" presetClass="exit" presetSubtype="6" fill="hold" grpId="2" nodeType="withEffect">
                                  <p:stCondLst>
                                    <p:cond delay="0"/>
                                  </p:stCondLst>
                                  <p:childTnLst>
                                    <p:anim calcmode="lin" valueType="num">
                                      <p:cBhvr additive="base">
                                        <p:cTn id="215" dur="2000"/>
                                        <p:tgtEl>
                                          <p:spTgt spid="7"/>
                                        </p:tgtEl>
                                        <p:attrNameLst>
                                          <p:attrName>ppt_x</p:attrName>
                                        </p:attrNameLst>
                                      </p:cBhvr>
                                      <p:tavLst>
                                        <p:tav tm="0">
                                          <p:val>
                                            <p:strVal val="ppt_x"/>
                                          </p:val>
                                        </p:tav>
                                        <p:tav tm="100000">
                                          <p:val>
                                            <p:strVal val="1+ppt_w/2"/>
                                          </p:val>
                                        </p:tav>
                                      </p:tavLst>
                                    </p:anim>
                                    <p:anim calcmode="lin" valueType="num">
                                      <p:cBhvr additive="base">
                                        <p:cTn id="216" dur="2000"/>
                                        <p:tgtEl>
                                          <p:spTgt spid="7"/>
                                        </p:tgtEl>
                                        <p:attrNameLst>
                                          <p:attrName>ppt_y</p:attrName>
                                        </p:attrNameLst>
                                      </p:cBhvr>
                                      <p:tavLst>
                                        <p:tav tm="0">
                                          <p:val>
                                            <p:strVal val="ppt_y"/>
                                          </p:val>
                                        </p:tav>
                                        <p:tav tm="100000">
                                          <p:val>
                                            <p:strVal val="1+ppt_h/2"/>
                                          </p:val>
                                        </p:tav>
                                      </p:tavLst>
                                    </p:anim>
                                    <p:set>
                                      <p:cBhvr>
                                        <p:cTn id="217" dur="1" fill="hold">
                                          <p:stCondLst>
                                            <p:cond delay="1999"/>
                                          </p:stCondLst>
                                        </p:cTn>
                                        <p:tgtEl>
                                          <p:spTgt spid="7"/>
                                        </p:tgtEl>
                                        <p:attrNameLst>
                                          <p:attrName>style.visibility</p:attrName>
                                        </p:attrNameLst>
                                      </p:cBhvr>
                                      <p:to>
                                        <p:strVal val="hidden"/>
                                      </p:to>
                                    </p:set>
                                  </p:childTnLst>
                                </p:cTn>
                              </p:par>
                              <p:par>
                                <p:cTn id="218" presetID="2" presetClass="exit" presetSubtype="6" fill="hold" grpId="2" nodeType="withEffect">
                                  <p:stCondLst>
                                    <p:cond delay="0"/>
                                  </p:stCondLst>
                                  <p:childTnLst>
                                    <p:anim calcmode="lin" valueType="num">
                                      <p:cBhvr additive="base">
                                        <p:cTn id="219" dur="2000"/>
                                        <p:tgtEl>
                                          <p:spTgt spid="8"/>
                                        </p:tgtEl>
                                        <p:attrNameLst>
                                          <p:attrName>ppt_x</p:attrName>
                                        </p:attrNameLst>
                                      </p:cBhvr>
                                      <p:tavLst>
                                        <p:tav tm="0">
                                          <p:val>
                                            <p:strVal val="ppt_x"/>
                                          </p:val>
                                        </p:tav>
                                        <p:tav tm="100000">
                                          <p:val>
                                            <p:strVal val="1+ppt_w/2"/>
                                          </p:val>
                                        </p:tav>
                                      </p:tavLst>
                                    </p:anim>
                                    <p:anim calcmode="lin" valueType="num">
                                      <p:cBhvr additive="base">
                                        <p:cTn id="220" dur="2000"/>
                                        <p:tgtEl>
                                          <p:spTgt spid="8"/>
                                        </p:tgtEl>
                                        <p:attrNameLst>
                                          <p:attrName>ppt_y</p:attrName>
                                        </p:attrNameLst>
                                      </p:cBhvr>
                                      <p:tavLst>
                                        <p:tav tm="0">
                                          <p:val>
                                            <p:strVal val="ppt_y"/>
                                          </p:val>
                                        </p:tav>
                                        <p:tav tm="100000">
                                          <p:val>
                                            <p:strVal val="1+ppt_h/2"/>
                                          </p:val>
                                        </p:tav>
                                      </p:tavLst>
                                    </p:anim>
                                    <p:set>
                                      <p:cBhvr>
                                        <p:cTn id="221" dur="1" fill="hold">
                                          <p:stCondLst>
                                            <p:cond delay="1999"/>
                                          </p:stCondLst>
                                        </p:cTn>
                                        <p:tgtEl>
                                          <p:spTgt spid="8"/>
                                        </p:tgtEl>
                                        <p:attrNameLst>
                                          <p:attrName>style.visibility</p:attrName>
                                        </p:attrNameLst>
                                      </p:cBhvr>
                                      <p:to>
                                        <p:strVal val="hidden"/>
                                      </p:to>
                                    </p:set>
                                  </p:childTnLst>
                                </p:cTn>
                              </p:par>
                              <p:par>
                                <p:cTn id="222" presetID="2" presetClass="exit" presetSubtype="6" fill="hold" grpId="2" nodeType="withEffect">
                                  <p:stCondLst>
                                    <p:cond delay="0"/>
                                  </p:stCondLst>
                                  <p:childTnLst>
                                    <p:anim calcmode="lin" valueType="num">
                                      <p:cBhvr additive="base">
                                        <p:cTn id="223" dur="2000"/>
                                        <p:tgtEl>
                                          <p:spTgt spid="11"/>
                                        </p:tgtEl>
                                        <p:attrNameLst>
                                          <p:attrName>ppt_x</p:attrName>
                                        </p:attrNameLst>
                                      </p:cBhvr>
                                      <p:tavLst>
                                        <p:tav tm="0">
                                          <p:val>
                                            <p:strVal val="ppt_x"/>
                                          </p:val>
                                        </p:tav>
                                        <p:tav tm="100000">
                                          <p:val>
                                            <p:strVal val="1+ppt_w/2"/>
                                          </p:val>
                                        </p:tav>
                                      </p:tavLst>
                                    </p:anim>
                                    <p:anim calcmode="lin" valueType="num">
                                      <p:cBhvr additive="base">
                                        <p:cTn id="224" dur="2000"/>
                                        <p:tgtEl>
                                          <p:spTgt spid="11"/>
                                        </p:tgtEl>
                                        <p:attrNameLst>
                                          <p:attrName>ppt_y</p:attrName>
                                        </p:attrNameLst>
                                      </p:cBhvr>
                                      <p:tavLst>
                                        <p:tav tm="0">
                                          <p:val>
                                            <p:strVal val="ppt_y"/>
                                          </p:val>
                                        </p:tav>
                                        <p:tav tm="100000">
                                          <p:val>
                                            <p:strVal val="1+ppt_h/2"/>
                                          </p:val>
                                        </p:tav>
                                      </p:tavLst>
                                    </p:anim>
                                    <p:set>
                                      <p:cBhvr>
                                        <p:cTn id="225" dur="1" fill="hold">
                                          <p:stCondLst>
                                            <p:cond delay="1999"/>
                                          </p:stCondLst>
                                        </p:cTn>
                                        <p:tgtEl>
                                          <p:spTgt spid="11"/>
                                        </p:tgtEl>
                                        <p:attrNameLst>
                                          <p:attrName>style.visibility</p:attrName>
                                        </p:attrNameLst>
                                      </p:cBhvr>
                                      <p:to>
                                        <p:strVal val="hidden"/>
                                      </p:to>
                                    </p:set>
                                  </p:childTnLst>
                                </p:cTn>
                              </p:par>
                              <p:par>
                                <p:cTn id="226" presetID="2" presetClass="exit" presetSubtype="6" fill="hold" grpId="2" nodeType="withEffect">
                                  <p:stCondLst>
                                    <p:cond delay="0"/>
                                  </p:stCondLst>
                                  <p:childTnLst>
                                    <p:anim calcmode="lin" valueType="num">
                                      <p:cBhvr additive="base">
                                        <p:cTn id="227" dur="2000"/>
                                        <p:tgtEl>
                                          <p:spTgt spid="12"/>
                                        </p:tgtEl>
                                        <p:attrNameLst>
                                          <p:attrName>ppt_x</p:attrName>
                                        </p:attrNameLst>
                                      </p:cBhvr>
                                      <p:tavLst>
                                        <p:tav tm="0">
                                          <p:val>
                                            <p:strVal val="ppt_x"/>
                                          </p:val>
                                        </p:tav>
                                        <p:tav tm="100000">
                                          <p:val>
                                            <p:strVal val="1+ppt_w/2"/>
                                          </p:val>
                                        </p:tav>
                                      </p:tavLst>
                                    </p:anim>
                                    <p:anim calcmode="lin" valueType="num">
                                      <p:cBhvr additive="base">
                                        <p:cTn id="228" dur="2000"/>
                                        <p:tgtEl>
                                          <p:spTgt spid="12"/>
                                        </p:tgtEl>
                                        <p:attrNameLst>
                                          <p:attrName>ppt_y</p:attrName>
                                        </p:attrNameLst>
                                      </p:cBhvr>
                                      <p:tavLst>
                                        <p:tav tm="0">
                                          <p:val>
                                            <p:strVal val="ppt_y"/>
                                          </p:val>
                                        </p:tav>
                                        <p:tav tm="100000">
                                          <p:val>
                                            <p:strVal val="1+ppt_h/2"/>
                                          </p:val>
                                        </p:tav>
                                      </p:tavLst>
                                    </p:anim>
                                    <p:set>
                                      <p:cBhvr>
                                        <p:cTn id="229" dur="1" fill="hold">
                                          <p:stCondLst>
                                            <p:cond delay="1999"/>
                                          </p:stCondLst>
                                        </p:cTn>
                                        <p:tgtEl>
                                          <p:spTgt spid="12"/>
                                        </p:tgtEl>
                                        <p:attrNameLst>
                                          <p:attrName>style.visibility</p:attrName>
                                        </p:attrNameLst>
                                      </p:cBhvr>
                                      <p:to>
                                        <p:strVal val="hidden"/>
                                      </p:to>
                                    </p:set>
                                  </p:childTnLst>
                                </p:cTn>
                              </p:par>
                              <p:par>
                                <p:cTn id="230" presetID="2" presetClass="exit" presetSubtype="6" fill="hold" grpId="2" nodeType="withEffect">
                                  <p:stCondLst>
                                    <p:cond delay="0"/>
                                  </p:stCondLst>
                                  <p:childTnLst>
                                    <p:anim calcmode="lin" valueType="num">
                                      <p:cBhvr additive="base">
                                        <p:cTn id="231" dur="2000"/>
                                        <p:tgtEl>
                                          <p:spTgt spid="13"/>
                                        </p:tgtEl>
                                        <p:attrNameLst>
                                          <p:attrName>ppt_x</p:attrName>
                                        </p:attrNameLst>
                                      </p:cBhvr>
                                      <p:tavLst>
                                        <p:tav tm="0">
                                          <p:val>
                                            <p:strVal val="ppt_x"/>
                                          </p:val>
                                        </p:tav>
                                        <p:tav tm="100000">
                                          <p:val>
                                            <p:strVal val="1+ppt_w/2"/>
                                          </p:val>
                                        </p:tav>
                                      </p:tavLst>
                                    </p:anim>
                                    <p:anim calcmode="lin" valueType="num">
                                      <p:cBhvr additive="base">
                                        <p:cTn id="232" dur="2000"/>
                                        <p:tgtEl>
                                          <p:spTgt spid="13"/>
                                        </p:tgtEl>
                                        <p:attrNameLst>
                                          <p:attrName>ppt_y</p:attrName>
                                        </p:attrNameLst>
                                      </p:cBhvr>
                                      <p:tavLst>
                                        <p:tav tm="0">
                                          <p:val>
                                            <p:strVal val="ppt_y"/>
                                          </p:val>
                                        </p:tav>
                                        <p:tav tm="100000">
                                          <p:val>
                                            <p:strVal val="1+ppt_h/2"/>
                                          </p:val>
                                        </p:tav>
                                      </p:tavLst>
                                    </p:anim>
                                    <p:set>
                                      <p:cBhvr>
                                        <p:cTn id="233" dur="1" fill="hold">
                                          <p:stCondLst>
                                            <p:cond delay="1999"/>
                                          </p:stCondLst>
                                        </p:cTn>
                                        <p:tgtEl>
                                          <p:spTgt spid="13"/>
                                        </p:tgtEl>
                                        <p:attrNameLst>
                                          <p:attrName>style.visibility</p:attrName>
                                        </p:attrNameLst>
                                      </p:cBhvr>
                                      <p:to>
                                        <p:strVal val="hidden"/>
                                      </p:to>
                                    </p:set>
                                  </p:childTnLst>
                                </p:cTn>
                              </p:par>
                              <p:par>
                                <p:cTn id="234" presetID="2" presetClass="exit" presetSubtype="6" fill="hold" grpId="2" nodeType="withEffect">
                                  <p:stCondLst>
                                    <p:cond delay="0"/>
                                  </p:stCondLst>
                                  <p:childTnLst>
                                    <p:anim calcmode="lin" valueType="num">
                                      <p:cBhvr additive="base">
                                        <p:cTn id="235" dur="2000"/>
                                        <p:tgtEl>
                                          <p:spTgt spid="14"/>
                                        </p:tgtEl>
                                        <p:attrNameLst>
                                          <p:attrName>ppt_x</p:attrName>
                                        </p:attrNameLst>
                                      </p:cBhvr>
                                      <p:tavLst>
                                        <p:tav tm="0">
                                          <p:val>
                                            <p:strVal val="ppt_x"/>
                                          </p:val>
                                        </p:tav>
                                        <p:tav tm="100000">
                                          <p:val>
                                            <p:strVal val="1+ppt_w/2"/>
                                          </p:val>
                                        </p:tav>
                                      </p:tavLst>
                                    </p:anim>
                                    <p:anim calcmode="lin" valueType="num">
                                      <p:cBhvr additive="base">
                                        <p:cTn id="236" dur="2000"/>
                                        <p:tgtEl>
                                          <p:spTgt spid="14"/>
                                        </p:tgtEl>
                                        <p:attrNameLst>
                                          <p:attrName>ppt_y</p:attrName>
                                        </p:attrNameLst>
                                      </p:cBhvr>
                                      <p:tavLst>
                                        <p:tav tm="0">
                                          <p:val>
                                            <p:strVal val="ppt_y"/>
                                          </p:val>
                                        </p:tav>
                                        <p:tav tm="100000">
                                          <p:val>
                                            <p:strVal val="1+ppt_h/2"/>
                                          </p:val>
                                        </p:tav>
                                      </p:tavLst>
                                    </p:anim>
                                    <p:set>
                                      <p:cBhvr>
                                        <p:cTn id="237" dur="1" fill="hold">
                                          <p:stCondLst>
                                            <p:cond delay="1999"/>
                                          </p:stCondLst>
                                        </p:cTn>
                                        <p:tgtEl>
                                          <p:spTgt spid="14"/>
                                        </p:tgtEl>
                                        <p:attrNameLst>
                                          <p:attrName>style.visibility</p:attrName>
                                        </p:attrNameLst>
                                      </p:cBhvr>
                                      <p:to>
                                        <p:strVal val="hidden"/>
                                      </p:to>
                                    </p:set>
                                  </p:childTnLst>
                                </p:cTn>
                              </p:par>
                              <p:par>
                                <p:cTn id="238" presetID="2" presetClass="exit" presetSubtype="6" fill="hold" grpId="2" nodeType="withEffect">
                                  <p:stCondLst>
                                    <p:cond delay="0"/>
                                  </p:stCondLst>
                                  <p:childTnLst>
                                    <p:anim calcmode="lin" valueType="num">
                                      <p:cBhvr additive="base">
                                        <p:cTn id="239" dur="2000"/>
                                        <p:tgtEl>
                                          <p:spTgt spid="19"/>
                                        </p:tgtEl>
                                        <p:attrNameLst>
                                          <p:attrName>ppt_x</p:attrName>
                                        </p:attrNameLst>
                                      </p:cBhvr>
                                      <p:tavLst>
                                        <p:tav tm="0">
                                          <p:val>
                                            <p:strVal val="ppt_x"/>
                                          </p:val>
                                        </p:tav>
                                        <p:tav tm="100000">
                                          <p:val>
                                            <p:strVal val="1+ppt_w/2"/>
                                          </p:val>
                                        </p:tav>
                                      </p:tavLst>
                                    </p:anim>
                                    <p:anim calcmode="lin" valueType="num">
                                      <p:cBhvr additive="base">
                                        <p:cTn id="240" dur="2000"/>
                                        <p:tgtEl>
                                          <p:spTgt spid="19"/>
                                        </p:tgtEl>
                                        <p:attrNameLst>
                                          <p:attrName>ppt_y</p:attrName>
                                        </p:attrNameLst>
                                      </p:cBhvr>
                                      <p:tavLst>
                                        <p:tav tm="0">
                                          <p:val>
                                            <p:strVal val="ppt_y"/>
                                          </p:val>
                                        </p:tav>
                                        <p:tav tm="100000">
                                          <p:val>
                                            <p:strVal val="1+ppt_h/2"/>
                                          </p:val>
                                        </p:tav>
                                      </p:tavLst>
                                    </p:anim>
                                    <p:set>
                                      <p:cBhvr>
                                        <p:cTn id="241" dur="1" fill="hold">
                                          <p:stCondLst>
                                            <p:cond delay="1999"/>
                                          </p:stCondLst>
                                        </p:cTn>
                                        <p:tgtEl>
                                          <p:spTgt spid="19"/>
                                        </p:tgtEl>
                                        <p:attrNameLst>
                                          <p:attrName>style.visibility</p:attrName>
                                        </p:attrNameLst>
                                      </p:cBhvr>
                                      <p:to>
                                        <p:strVal val="hidden"/>
                                      </p:to>
                                    </p:set>
                                  </p:childTnLst>
                                </p:cTn>
                              </p:par>
                              <p:par>
                                <p:cTn id="242" presetID="2" presetClass="exit" presetSubtype="6" fill="hold" grpId="2" nodeType="withEffect">
                                  <p:stCondLst>
                                    <p:cond delay="0"/>
                                  </p:stCondLst>
                                  <p:childTnLst>
                                    <p:anim calcmode="lin" valueType="num">
                                      <p:cBhvr additive="base">
                                        <p:cTn id="243" dur="2000"/>
                                        <p:tgtEl>
                                          <p:spTgt spid="20"/>
                                        </p:tgtEl>
                                        <p:attrNameLst>
                                          <p:attrName>ppt_x</p:attrName>
                                        </p:attrNameLst>
                                      </p:cBhvr>
                                      <p:tavLst>
                                        <p:tav tm="0">
                                          <p:val>
                                            <p:strVal val="ppt_x"/>
                                          </p:val>
                                        </p:tav>
                                        <p:tav tm="100000">
                                          <p:val>
                                            <p:strVal val="1+ppt_w/2"/>
                                          </p:val>
                                        </p:tav>
                                      </p:tavLst>
                                    </p:anim>
                                    <p:anim calcmode="lin" valueType="num">
                                      <p:cBhvr additive="base">
                                        <p:cTn id="244" dur="2000"/>
                                        <p:tgtEl>
                                          <p:spTgt spid="20"/>
                                        </p:tgtEl>
                                        <p:attrNameLst>
                                          <p:attrName>ppt_y</p:attrName>
                                        </p:attrNameLst>
                                      </p:cBhvr>
                                      <p:tavLst>
                                        <p:tav tm="0">
                                          <p:val>
                                            <p:strVal val="ppt_y"/>
                                          </p:val>
                                        </p:tav>
                                        <p:tav tm="100000">
                                          <p:val>
                                            <p:strVal val="1+ppt_h/2"/>
                                          </p:val>
                                        </p:tav>
                                      </p:tavLst>
                                    </p:anim>
                                    <p:set>
                                      <p:cBhvr>
                                        <p:cTn id="245" dur="1" fill="hold">
                                          <p:stCondLst>
                                            <p:cond delay="1999"/>
                                          </p:stCondLst>
                                        </p:cTn>
                                        <p:tgtEl>
                                          <p:spTgt spid="20"/>
                                        </p:tgtEl>
                                        <p:attrNameLst>
                                          <p:attrName>style.visibility</p:attrName>
                                        </p:attrNameLst>
                                      </p:cBhvr>
                                      <p:to>
                                        <p:strVal val="hidden"/>
                                      </p:to>
                                    </p:set>
                                  </p:childTnLst>
                                </p:cTn>
                              </p:par>
                              <p:par>
                                <p:cTn id="246" presetID="2" presetClass="exit" presetSubtype="6" fill="hold" grpId="2" nodeType="withEffect">
                                  <p:stCondLst>
                                    <p:cond delay="0"/>
                                  </p:stCondLst>
                                  <p:childTnLst>
                                    <p:anim calcmode="lin" valueType="num">
                                      <p:cBhvr additive="base">
                                        <p:cTn id="247" dur="2000"/>
                                        <p:tgtEl>
                                          <p:spTgt spid="21"/>
                                        </p:tgtEl>
                                        <p:attrNameLst>
                                          <p:attrName>ppt_x</p:attrName>
                                        </p:attrNameLst>
                                      </p:cBhvr>
                                      <p:tavLst>
                                        <p:tav tm="0">
                                          <p:val>
                                            <p:strVal val="ppt_x"/>
                                          </p:val>
                                        </p:tav>
                                        <p:tav tm="100000">
                                          <p:val>
                                            <p:strVal val="1+ppt_w/2"/>
                                          </p:val>
                                        </p:tav>
                                      </p:tavLst>
                                    </p:anim>
                                    <p:anim calcmode="lin" valueType="num">
                                      <p:cBhvr additive="base">
                                        <p:cTn id="248" dur="2000"/>
                                        <p:tgtEl>
                                          <p:spTgt spid="21"/>
                                        </p:tgtEl>
                                        <p:attrNameLst>
                                          <p:attrName>ppt_y</p:attrName>
                                        </p:attrNameLst>
                                      </p:cBhvr>
                                      <p:tavLst>
                                        <p:tav tm="0">
                                          <p:val>
                                            <p:strVal val="ppt_y"/>
                                          </p:val>
                                        </p:tav>
                                        <p:tav tm="100000">
                                          <p:val>
                                            <p:strVal val="1+ppt_h/2"/>
                                          </p:val>
                                        </p:tav>
                                      </p:tavLst>
                                    </p:anim>
                                    <p:set>
                                      <p:cBhvr>
                                        <p:cTn id="249" dur="1" fill="hold">
                                          <p:stCondLst>
                                            <p:cond delay="1999"/>
                                          </p:stCondLst>
                                        </p:cTn>
                                        <p:tgtEl>
                                          <p:spTgt spid="21"/>
                                        </p:tgtEl>
                                        <p:attrNameLst>
                                          <p:attrName>style.visibility</p:attrName>
                                        </p:attrNameLst>
                                      </p:cBhvr>
                                      <p:to>
                                        <p:strVal val="hidden"/>
                                      </p:to>
                                    </p:set>
                                  </p:childTnLst>
                                </p:cTn>
                              </p:par>
                              <p:par>
                                <p:cTn id="250" presetID="2" presetClass="exit" presetSubtype="6" fill="hold" grpId="2" nodeType="withEffect">
                                  <p:stCondLst>
                                    <p:cond delay="0"/>
                                  </p:stCondLst>
                                  <p:childTnLst>
                                    <p:anim calcmode="lin" valueType="num">
                                      <p:cBhvr additive="base">
                                        <p:cTn id="251" dur="2000"/>
                                        <p:tgtEl>
                                          <p:spTgt spid="22"/>
                                        </p:tgtEl>
                                        <p:attrNameLst>
                                          <p:attrName>ppt_x</p:attrName>
                                        </p:attrNameLst>
                                      </p:cBhvr>
                                      <p:tavLst>
                                        <p:tav tm="0">
                                          <p:val>
                                            <p:strVal val="ppt_x"/>
                                          </p:val>
                                        </p:tav>
                                        <p:tav tm="100000">
                                          <p:val>
                                            <p:strVal val="1+ppt_w/2"/>
                                          </p:val>
                                        </p:tav>
                                      </p:tavLst>
                                    </p:anim>
                                    <p:anim calcmode="lin" valueType="num">
                                      <p:cBhvr additive="base">
                                        <p:cTn id="252" dur="2000"/>
                                        <p:tgtEl>
                                          <p:spTgt spid="22"/>
                                        </p:tgtEl>
                                        <p:attrNameLst>
                                          <p:attrName>ppt_y</p:attrName>
                                        </p:attrNameLst>
                                      </p:cBhvr>
                                      <p:tavLst>
                                        <p:tav tm="0">
                                          <p:val>
                                            <p:strVal val="ppt_y"/>
                                          </p:val>
                                        </p:tav>
                                        <p:tav tm="100000">
                                          <p:val>
                                            <p:strVal val="1+ppt_h/2"/>
                                          </p:val>
                                        </p:tav>
                                      </p:tavLst>
                                    </p:anim>
                                    <p:set>
                                      <p:cBhvr>
                                        <p:cTn id="253" dur="1" fill="hold">
                                          <p:stCondLst>
                                            <p:cond delay="1999"/>
                                          </p:stCondLst>
                                        </p:cTn>
                                        <p:tgtEl>
                                          <p:spTgt spid="22"/>
                                        </p:tgtEl>
                                        <p:attrNameLst>
                                          <p:attrName>style.visibility</p:attrName>
                                        </p:attrNameLst>
                                      </p:cBhvr>
                                      <p:to>
                                        <p:strVal val="hidden"/>
                                      </p:to>
                                    </p:set>
                                  </p:childTnLst>
                                </p:cTn>
                              </p:par>
                              <p:par>
                                <p:cTn id="254" presetID="2" presetClass="exit" presetSubtype="6" fill="hold" grpId="2" nodeType="withEffect">
                                  <p:stCondLst>
                                    <p:cond delay="0"/>
                                  </p:stCondLst>
                                  <p:childTnLst>
                                    <p:anim calcmode="lin" valueType="num">
                                      <p:cBhvr additive="base">
                                        <p:cTn id="255" dur="2000"/>
                                        <p:tgtEl>
                                          <p:spTgt spid="23"/>
                                        </p:tgtEl>
                                        <p:attrNameLst>
                                          <p:attrName>ppt_x</p:attrName>
                                        </p:attrNameLst>
                                      </p:cBhvr>
                                      <p:tavLst>
                                        <p:tav tm="0">
                                          <p:val>
                                            <p:strVal val="ppt_x"/>
                                          </p:val>
                                        </p:tav>
                                        <p:tav tm="100000">
                                          <p:val>
                                            <p:strVal val="1+ppt_w/2"/>
                                          </p:val>
                                        </p:tav>
                                      </p:tavLst>
                                    </p:anim>
                                    <p:anim calcmode="lin" valueType="num">
                                      <p:cBhvr additive="base">
                                        <p:cTn id="256" dur="2000"/>
                                        <p:tgtEl>
                                          <p:spTgt spid="23"/>
                                        </p:tgtEl>
                                        <p:attrNameLst>
                                          <p:attrName>ppt_y</p:attrName>
                                        </p:attrNameLst>
                                      </p:cBhvr>
                                      <p:tavLst>
                                        <p:tav tm="0">
                                          <p:val>
                                            <p:strVal val="ppt_y"/>
                                          </p:val>
                                        </p:tav>
                                        <p:tav tm="100000">
                                          <p:val>
                                            <p:strVal val="1+ppt_h/2"/>
                                          </p:val>
                                        </p:tav>
                                      </p:tavLst>
                                    </p:anim>
                                    <p:set>
                                      <p:cBhvr>
                                        <p:cTn id="257" dur="1" fill="hold">
                                          <p:stCondLst>
                                            <p:cond delay="1999"/>
                                          </p:stCondLst>
                                        </p:cTn>
                                        <p:tgtEl>
                                          <p:spTgt spid="23"/>
                                        </p:tgtEl>
                                        <p:attrNameLst>
                                          <p:attrName>style.visibility</p:attrName>
                                        </p:attrNameLst>
                                      </p:cBhvr>
                                      <p:to>
                                        <p:strVal val="hidden"/>
                                      </p:to>
                                    </p:set>
                                  </p:childTnLst>
                                </p:cTn>
                              </p:par>
                              <p:par>
                                <p:cTn id="258" presetID="2" presetClass="exit" presetSubtype="6" fill="hold" grpId="2" nodeType="withEffect">
                                  <p:stCondLst>
                                    <p:cond delay="0"/>
                                  </p:stCondLst>
                                  <p:childTnLst>
                                    <p:anim calcmode="lin" valueType="num">
                                      <p:cBhvr additive="base">
                                        <p:cTn id="259" dur="2000"/>
                                        <p:tgtEl>
                                          <p:spTgt spid="24"/>
                                        </p:tgtEl>
                                        <p:attrNameLst>
                                          <p:attrName>ppt_x</p:attrName>
                                        </p:attrNameLst>
                                      </p:cBhvr>
                                      <p:tavLst>
                                        <p:tav tm="0">
                                          <p:val>
                                            <p:strVal val="ppt_x"/>
                                          </p:val>
                                        </p:tav>
                                        <p:tav tm="100000">
                                          <p:val>
                                            <p:strVal val="1+ppt_w/2"/>
                                          </p:val>
                                        </p:tav>
                                      </p:tavLst>
                                    </p:anim>
                                    <p:anim calcmode="lin" valueType="num">
                                      <p:cBhvr additive="base">
                                        <p:cTn id="260" dur="2000"/>
                                        <p:tgtEl>
                                          <p:spTgt spid="24"/>
                                        </p:tgtEl>
                                        <p:attrNameLst>
                                          <p:attrName>ppt_y</p:attrName>
                                        </p:attrNameLst>
                                      </p:cBhvr>
                                      <p:tavLst>
                                        <p:tav tm="0">
                                          <p:val>
                                            <p:strVal val="ppt_y"/>
                                          </p:val>
                                        </p:tav>
                                        <p:tav tm="100000">
                                          <p:val>
                                            <p:strVal val="1+ppt_h/2"/>
                                          </p:val>
                                        </p:tav>
                                      </p:tavLst>
                                    </p:anim>
                                    <p:set>
                                      <p:cBhvr>
                                        <p:cTn id="261" dur="1" fill="hold">
                                          <p:stCondLst>
                                            <p:cond delay="1999"/>
                                          </p:stCondLst>
                                        </p:cTn>
                                        <p:tgtEl>
                                          <p:spTgt spid="24"/>
                                        </p:tgtEl>
                                        <p:attrNameLst>
                                          <p:attrName>style.visibility</p:attrName>
                                        </p:attrNameLst>
                                      </p:cBhvr>
                                      <p:to>
                                        <p:strVal val="hidden"/>
                                      </p:to>
                                    </p:set>
                                  </p:childTnLst>
                                </p:cTn>
                              </p:par>
                              <p:par>
                                <p:cTn id="262" presetID="2" presetClass="exit" presetSubtype="6" fill="hold" grpId="2" nodeType="withEffect">
                                  <p:stCondLst>
                                    <p:cond delay="0"/>
                                  </p:stCondLst>
                                  <p:childTnLst>
                                    <p:anim calcmode="lin" valueType="num">
                                      <p:cBhvr additive="base">
                                        <p:cTn id="263" dur="2000"/>
                                        <p:tgtEl>
                                          <p:spTgt spid="25"/>
                                        </p:tgtEl>
                                        <p:attrNameLst>
                                          <p:attrName>ppt_x</p:attrName>
                                        </p:attrNameLst>
                                      </p:cBhvr>
                                      <p:tavLst>
                                        <p:tav tm="0">
                                          <p:val>
                                            <p:strVal val="ppt_x"/>
                                          </p:val>
                                        </p:tav>
                                        <p:tav tm="100000">
                                          <p:val>
                                            <p:strVal val="1+ppt_w/2"/>
                                          </p:val>
                                        </p:tav>
                                      </p:tavLst>
                                    </p:anim>
                                    <p:anim calcmode="lin" valueType="num">
                                      <p:cBhvr additive="base">
                                        <p:cTn id="264" dur="2000"/>
                                        <p:tgtEl>
                                          <p:spTgt spid="25"/>
                                        </p:tgtEl>
                                        <p:attrNameLst>
                                          <p:attrName>ppt_y</p:attrName>
                                        </p:attrNameLst>
                                      </p:cBhvr>
                                      <p:tavLst>
                                        <p:tav tm="0">
                                          <p:val>
                                            <p:strVal val="ppt_y"/>
                                          </p:val>
                                        </p:tav>
                                        <p:tav tm="100000">
                                          <p:val>
                                            <p:strVal val="1+ppt_h/2"/>
                                          </p:val>
                                        </p:tav>
                                      </p:tavLst>
                                    </p:anim>
                                    <p:set>
                                      <p:cBhvr>
                                        <p:cTn id="265" dur="1" fill="hold">
                                          <p:stCondLst>
                                            <p:cond delay="1999"/>
                                          </p:stCondLst>
                                        </p:cTn>
                                        <p:tgtEl>
                                          <p:spTgt spid="25"/>
                                        </p:tgtEl>
                                        <p:attrNameLst>
                                          <p:attrName>style.visibility</p:attrName>
                                        </p:attrNameLst>
                                      </p:cBhvr>
                                      <p:to>
                                        <p:strVal val="hidden"/>
                                      </p:to>
                                    </p:set>
                                  </p:childTnLst>
                                </p:cTn>
                              </p:par>
                              <p:par>
                                <p:cTn id="266" presetID="2" presetClass="exit" presetSubtype="6" fill="hold" grpId="2" nodeType="withEffect">
                                  <p:stCondLst>
                                    <p:cond delay="0"/>
                                  </p:stCondLst>
                                  <p:childTnLst>
                                    <p:anim calcmode="lin" valueType="num">
                                      <p:cBhvr additive="base">
                                        <p:cTn id="267" dur="2000"/>
                                        <p:tgtEl>
                                          <p:spTgt spid="26"/>
                                        </p:tgtEl>
                                        <p:attrNameLst>
                                          <p:attrName>ppt_x</p:attrName>
                                        </p:attrNameLst>
                                      </p:cBhvr>
                                      <p:tavLst>
                                        <p:tav tm="0">
                                          <p:val>
                                            <p:strVal val="ppt_x"/>
                                          </p:val>
                                        </p:tav>
                                        <p:tav tm="100000">
                                          <p:val>
                                            <p:strVal val="1+ppt_w/2"/>
                                          </p:val>
                                        </p:tav>
                                      </p:tavLst>
                                    </p:anim>
                                    <p:anim calcmode="lin" valueType="num">
                                      <p:cBhvr additive="base">
                                        <p:cTn id="268" dur="2000"/>
                                        <p:tgtEl>
                                          <p:spTgt spid="26"/>
                                        </p:tgtEl>
                                        <p:attrNameLst>
                                          <p:attrName>ppt_y</p:attrName>
                                        </p:attrNameLst>
                                      </p:cBhvr>
                                      <p:tavLst>
                                        <p:tav tm="0">
                                          <p:val>
                                            <p:strVal val="ppt_y"/>
                                          </p:val>
                                        </p:tav>
                                        <p:tav tm="100000">
                                          <p:val>
                                            <p:strVal val="1+ppt_h/2"/>
                                          </p:val>
                                        </p:tav>
                                      </p:tavLst>
                                    </p:anim>
                                    <p:set>
                                      <p:cBhvr>
                                        <p:cTn id="269" dur="1" fill="hold">
                                          <p:stCondLst>
                                            <p:cond delay="1999"/>
                                          </p:stCondLst>
                                        </p:cTn>
                                        <p:tgtEl>
                                          <p:spTgt spid="26"/>
                                        </p:tgtEl>
                                        <p:attrNameLst>
                                          <p:attrName>style.visibility</p:attrName>
                                        </p:attrNameLst>
                                      </p:cBhvr>
                                      <p:to>
                                        <p:strVal val="hidden"/>
                                      </p:to>
                                    </p:set>
                                  </p:childTnLst>
                                </p:cTn>
                              </p:par>
                              <p:par>
                                <p:cTn id="270" presetID="2" presetClass="exit" presetSubtype="6" fill="hold" grpId="2" nodeType="withEffect">
                                  <p:stCondLst>
                                    <p:cond delay="0"/>
                                  </p:stCondLst>
                                  <p:childTnLst>
                                    <p:anim calcmode="lin" valueType="num">
                                      <p:cBhvr additive="base">
                                        <p:cTn id="271" dur="2000"/>
                                        <p:tgtEl>
                                          <p:spTgt spid="35"/>
                                        </p:tgtEl>
                                        <p:attrNameLst>
                                          <p:attrName>ppt_x</p:attrName>
                                        </p:attrNameLst>
                                      </p:cBhvr>
                                      <p:tavLst>
                                        <p:tav tm="0">
                                          <p:val>
                                            <p:strVal val="ppt_x"/>
                                          </p:val>
                                        </p:tav>
                                        <p:tav tm="100000">
                                          <p:val>
                                            <p:strVal val="1+ppt_w/2"/>
                                          </p:val>
                                        </p:tav>
                                      </p:tavLst>
                                    </p:anim>
                                    <p:anim calcmode="lin" valueType="num">
                                      <p:cBhvr additive="base">
                                        <p:cTn id="272" dur="2000"/>
                                        <p:tgtEl>
                                          <p:spTgt spid="35"/>
                                        </p:tgtEl>
                                        <p:attrNameLst>
                                          <p:attrName>ppt_y</p:attrName>
                                        </p:attrNameLst>
                                      </p:cBhvr>
                                      <p:tavLst>
                                        <p:tav tm="0">
                                          <p:val>
                                            <p:strVal val="ppt_y"/>
                                          </p:val>
                                        </p:tav>
                                        <p:tav tm="100000">
                                          <p:val>
                                            <p:strVal val="1+ppt_h/2"/>
                                          </p:val>
                                        </p:tav>
                                      </p:tavLst>
                                    </p:anim>
                                    <p:set>
                                      <p:cBhvr>
                                        <p:cTn id="273" dur="1" fill="hold">
                                          <p:stCondLst>
                                            <p:cond delay="1999"/>
                                          </p:stCondLst>
                                        </p:cTn>
                                        <p:tgtEl>
                                          <p:spTgt spid="35"/>
                                        </p:tgtEl>
                                        <p:attrNameLst>
                                          <p:attrName>style.visibility</p:attrName>
                                        </p:attrNameLst>
                                      </p:cBhvr>
                                      <p:to>
                                        <p:strVal val="hidden"/>
                                      </p:to>
                                    </p:set>
                                  </p:childTnLst>
                                </p:cTn>
                              </p:par>
                              <p:par>
                                <p:cTn id="274" presetID="2" presetClass="exit" presetSubtype="12" fill="hold" grpId="2" nodeType="withEffect">
                                  <p:stCondLst>
                                    <p:cond delay="0"/>
                                  </p:stCondLst>
                                  <p:childTnLst>
                                    <p:anim calcmode="lin" valueType="num">
                                      <p:cBhvr additive="base">
                                        <p:cTn id="275" dur="2000"/>
                                        <p:tgtEl>
                                          <p:spTgt spid="4"/>
                                        </p:tgtEl>
                                        <p:attrNameLst>
                                          <p:attrName>ppt_x</p:attrName>
                                        </p:attrNameLst>
                                      </p:cBhvr>
                                      <p:tavLst>
                                        <p:tav tm="0">
                                          <p:val>
                                            <p:strVal val="ppt_x"/>
                                          </p:val>
                                        </p:tav>
                                        <p:tav tm="100000">
                                          <p:val>
                                            <p:strVal val="0-ppt_w/2"/>
                                          </p:val>
                                        </p:tav>
                                      </p:tavLst>
                                    </p:anim>
                                    <p:anim calcmode="lin" valueType="num">
                                      <p:cBhvr additive="base">
                                        <p:cTn id="276" dur="2000"/>
                                        <p:tgtEl>
                                          <p:spTgt spid="4"/>
                                        </p:tgtEl>
                                        <p:attrNameLst>
                                          <p:attrName>ppt_y</p:attrName>
                                        </p:attrNameLst>
                                      </p:cBhvr>
                                      <p:tavLst>
                                        <p:tav tm="0">
                                          <p:val>
                                            <p:strVal val="ppt_y"/>
                                          </p:val>
                                        </p:tav>
                                        <p:tav tm="100000">
                                          <p:val>
                                            <p:strVal val="1+ppt_h/2"/>
                                          </p:val>
                                        </p:tav>
                                      </p:tavLst>
                                    </p:anim>
                                    <p:set>
                                      <p:cBhvr>
                                        <p:cTn id="277" dur="1" fill="hold">
                                          <p:stCondLst>
                                            <p:cond delay="1999"/>
                                          </p:stCondLst>
                                        </p:cTn>
                                        <p:tgtEl>
                                          <p:spTgt spid="4"/>
                                        </p:tgtEl>
                                        <p:attrNameLst>
                                          <p:attrName>style.visibility</p:attrName>
                                        </p:attrNameLst>
                                      </p:cBhvr>
                                      <p:to>
                                        <p:strVal val="hidden"/>
                                      </p:to>
                                    </p:set>
                                  </p:childTnLst>
                                </p:cTn>
                              </p:par>
                              <p:par>
                                <p:cTn id="278" presetID="2" presetClass="exit" presetSubtype="12" fill="hold" grpId="2" nodeType="withEffect">
                                  <p:stCondLst>
                                    <p:cond delay="0"/>
                                  </p:stCondLst>
                                  <p:childTnLst>
                                    <p:anim calcmode="lin" valueType="num">
                                      <p:cBhvr additive="base">
                                        <p:cTn id="279" dur="2000"/>
                                        <p:tgtEl>
                                          <p:spTgt spid="6"/>
                                        </p:tgtEl>
                                        <p:attrNameLst>
                                          <p:attrName>ppt_x</p:attrName>
                                        </p:attrNameLst>
                                      </p:cBhvr>
                                      <p:tavLst>
                                        <p:tav tm="0">
                                          <p:val>
                                            <p:strVal val="ppt_x"/>
                                          </p:val>
                                        </p:tav>
                                        <p:tav tm="100000">
                                          <p:val>
                                            <p:strVal val="0-ppt_w/2"/>
                                          </p:val>
                                        </p:tav>
                                      </p:tavLst>
                                    </p:anim>
                                    <p:anim calcmode="lin" valueType="num">
                                      <p:cBhvr additive="base">
                                        <p:cTn id="280" dur="2000"/>
                                        <p:tgtEl>
                                          <p:spTgt spid="6"/>
                                        </p:tgtEl>
                                        <p:attrNameLst>
                                          <p:attrName>ppt_y</p:attrName>
                                        </p:attrNameLst>
                                      </p:cBhvr>
                                      <p:tavLst>
                                        <p:tav tm="0">
                                          <p:val>
                                            <p:strVal val="ppt_y"/>
                                          </p:val>
                                        </p:tav>
                                        <p:tav tm="100000">
                                          <p:val>
                                            <p:strVal val="1+ppt_h/2"/>
                                          </p:val>
                                        </p:tav>
                                      </p:tavLst>
                                    </p:anim>
                                    <p:set>
                                      <p:cBhvr>
                                        <p:cTn id="281" dur="1" fill="hold">
                                          <p:stCondLst>
                                            <p:cond delay="1999"/>
                                          </p:stCondLst>
                                        </p:cTn>
                                        <p:tgtEl>
                                          <p:spTgt spid="6"/>
                                        </p:tgtEl>
                                        <p:attrNameLst>
                                          <p:attrName>style.visibility</p:attrName>
                                        </p:attrNameLst>
                                      </p:cBhvr>
                                      <p:to>
                                        <p:strVal val="hidden"/>
                                      </p:to>
                                    </p:set>
                                  </p:childTnLst>
                                </p:cTn>
                              </p:par>
                              <p:par>
                                <p:cTn id="282" presetID="2" presetClass="exit" presetSubtype="12" fill="hold" grpId="2" nodeType="withEffect">
                                  <p:stCondLst>
                                    <p:cond delay="0"/>
                                  </p:stCondLst>
                                  <p:childTnLst>
                                    <p:anim calcmode="lin" valueType="num">
                                      <p:cBhvr additive="base">
                                        <p:cTn id="283" dur="2000"/>
                                        <p:tgtEl>
                                          <p:spTgt spid="9"/>
                                        </p:tgtEl>
                                        <p:attrNameLst>
                                          <p:attrName>ppt_x</p:attrName>
                                        </p:attrNameLst>
                                      </p:cBhvr>
                                      <p:tavLst>
                                        <p:tav tm="0">
                                          <p:val>
                                            <p:strVal val="ppt_x"/>
                                          </p:val>
                                        </p:tav>
                                        <p:tav tm="100000">
                                          <p:val>
                                            <p:strVal val="0-ppt_w/2"/>
                                          </p:val>
                                        </p:tav>
                                      </p:tavLst>
                                    </p:anim>
                                    <p:anim calcmode="lin" valueType="num">
                                      <p:cBhvr additive="base">
                                        <p:cTn id="284" dur="2000"/>
                                        <p:tgtEl>
                                          <p:spTgt spid="9"/>
                                        </p:tgtEl>
                                        <p:attrNameLst>
                                          <p:attrName>ppt_y</p:attrName>
                                        </p:attrNameLst>
                                      </p:cBhvr>
                                      <p:tavLst>
                                        <p:tav tm="0">
                                          <p:val>
                                            <p:strVal val="ppt_y"/>
                                          </p:val>
                                        </p:tav>
                                        <p:tav tm="100000">
                                          <p:val>
                                            <p:strVal val="1+ppt_h/2"/>
                                          </p:val>
                                        </p:tav>
                                      </p:tavLst>
                                    </p:anim>
                                    <p:set>
                                      <p:cBhvr>
                                        <p:cTn id="285" dur="1" fill="hold">
                                          <p:stCondLst>
                                            <p:cond delay="1999"/>
                                          </p:stCondLst>
                                        </p:cTn>
                                        <p:tgtEl>
                                          <p:spTgt spid="9"/>
                                        </p:tgtEl>
                                        <p:attrNameLst>
                                          <p:attrName>style.visibility</p:attrName>
                                        </p:attrNameLst>
                                      </p:cBhvr>
                                      <p:to>
                                        <p:strVal val="hidden"/>
                                      </p:to>
                                    </p:set>
                                  </p:childTnLst>
                                </p:cTn>
                              </p:par>
                              <p:par>
                                <p:cTn id="286" presetID="2" presetClass="exit" presetSubtype="12" fill="hold" grpId="2" nodeType="withEffect">
                                  <p:stCondLst>
                                    <p:cond delay="0"/>
                                  </p:stCondLst>
                                  <p:childTnLst>
                                    <p:anim calcmode="lin" valueType="num">
                                      <p:cBhvr additive="base">
                                        <p:cTn id="287" dur="2000"/>
                                        <p:tgtEl>
                                          <p:spTgt spid="10"/>
                                        </p:tgtEl>
                                        <p:attrNameLst>
                                          <p:attrName>ppt_x</p:attrName>
                                        </p:attrNameLst>
                                      </p:cBhvr>
                                      <p:tavLst>
                                        <p:tav tm="0">
                                          <p:val>
                                            <p:strVal val="ppt_x"/>
                                          </p:val>
                                        </p:tav>
                                        <p:tav tm="100000">
                                          <p:val>
                                            <p:strVal val="0-ppt_w/2"/>
                                          </p:val>
                                        </p:tav>
                                      </p:tavLst>
                                    </p:anim>
                                    <p:anim calcmode="lin" valueType="num">
                                      <p:cBhvr additive="base">
                                        <p:cTn id="288" dur="2000"/>
                                        <p:tgtEl>
                                          <p:spTgt spid="10"/>
                                        </p:tgtEl>
                                        <p:attrNameLst>
                                          <p:attrName>ppt_y</p:attrName>
                                        </p:attrNameLst>
                                      </p:cBhvr>
                                      <p:tavLst>
                                        <p:tav tm="0">
                                          <p:val>
                                            <p:strVal val="ppt_y"/>
                                          </p:val>
                                        </p:tav>
                                        <p:tav tm="100000">
                                          <p:val>
                                            <p:strVal val="1+ppt_h/2"/>
                                          </p:val>
                                        </p:tav>
                                      </p:tavLst>
                                    </p:anim>
                                    <p:set>
                                      <p:cBhvr>
                                        <p:cTn id="289" dur="1" fill="hold">
                                          <p:stCondLst>
                                            <p:cond delay="1999"/>
                                          </p:stCondLst>
                                        </p:cTn>
                                        <p:tgtEl>
                                          <p:spTgt spid="10"/>
                                        </p:tgtEl>
                                        <p:attrNameLst>
                                          <p:attrName>style.visibility</p:attrName>
                                        </p:attrNameLst>
                                      </p:cBhvr>
                                      <p:to>
                                        <p:strVal val="hidden"/>
                                      </p:to>
                                    </p:set>
                                  </p:childTnLst>
                                </p:cTn>
                              </p:par>
                              <p:par>
                                <p:cTn id="290" presetID="2" presetClass="exit" presetSubtype="12" fill="hold" grpId="2" nodeType="withEffect">
                                  <p:stCondLst>
                                    <p:cond delay="0"/>
                                  </p:stCondLst>
                                  <p:childTnLst>
                                    <p:anim calcmode="lin" valueType="num">
                                      <p:cBhvr additive="base">
                                        <p:cTn id="291" dur="2000"/>
                                        <p:tgtEl>
                                          <p:spTgt spid="15"/>
                                        </p:tgtEl>
                                        <p:attrNameLst>
                                          <p:attrName>ppt_x</p:attrName>
                                        </p:attrNameLst>
                                      </p:cBhvr>
                                      <p:tavLst>
                                        <p:tav tm="0">
                                          <p:val>
                                            <p:strVal val="ppt_x"/>
                                          </p:val>
                                        </p:tav>
                                        <p:tav tm="100000">
                                          <p:val>
                                            <p:strVal val="0-ppt_w/2"/>
                                          </p:val>
                                        </p:tav>
                                      </p:tavLst>
                                    </p:anim>
                                    <p:anim calcmode="lin" valueType="num">
                                      <p:cBhvr additive="base">
                                        <p:cTn id="292" dur="2000"/>
                                        <p:tgtEl>
                                          <p:spTgt spid="15"/>
                                        </p:tgtEl>
                                        <p:attrNameLst>
                                          <p:attrName>ppt_y</p:attrName>
                                        </p:attrNameLst>
                                      </p:cBhvr>
                                      <p:tavLst>
                                        <p:tav tm="0">
                                          <p:val>
                                            <p:strVal val="ppt_y"/>
                                          </p:val>
                                        </p:tav>
                                        <p:tav tm="100000">
                                          <p:val>
                                            <p:strVal val="1+ppt_h/2"/>
                                          </p:val>
                                        </p:tav>
                                      </p:tavLst>
                                    </p:anim>
                                    <p:set>
                                      <p:cBhvr>
                                        <p:cTn id="293" dur="1" fill="hold">
                                          <p:stCondLst>
                                            <p:cond delay="1999"/>
                                          </p:stCondLst>
                                        </p:cTn>
                                        <p:tgtEl>
                                          <p:spTgt spid="15"/>
                                        </p:tgtEl>
                                        <p:attrNameLst>
                                          <p:attrName>style.visibility</p:attrName>
                                        </p:attrNameLst>
                                      </p:cBhvr>
                                      <p:to>
                                        <p:strVal val="hidden"/>
                                      </p:to>
                                    </p:set>
                                  </p:childTnLst>
                                </p:cTn>
                              </p:par>
                              <p:par>
                                <p:cTn id="294" presetID="2" presetClass="exit" presetSubtype="12" fill="hold" grpId="2" nodeType="withEffect">
                                  <p:stCondLst>
                                    <p:cond delay="0"/>
                                  </p:stCondLst>
                                  <p:childTnLst>
                                    <p:anim calcmode="lin" valueType="num">
                                      <p:cBhvr additive="base">
                                        <p:cTn id="295" dur="2000"/>
                                        <p:tgtEl>
                                          <p:spTgt spid="16"/>
                                        </p:tgtEl>
                                        <p:attrNameLst>
                                          <p:attrName>ppt_x</p:attrName>
                                        </p:attrNameLst>
                                      </p:cBhvr>
                                      <p:tavLst>
                                        <p:tav tm="0">
                                          <p:val>
                                            <p:strVal val="ppt_x"/>
                                          </p:val>
                                        </p:tav>
                                        <p:tav tm="100000">
                                          <p:val>
                                            <p:strVal val="0-ppt_w/2"/>
                                          </p:val>
                                        </p:tav>
                                      </p:tavLst>
                                    </p:anim>
                                    <p:anim calcmode="lin" valueType="num">
                                      <p:cBhvr additive="base">
                                        <p:cTn id="296" dur="2000"/>
                                        <p:tgtEl>
                                          <p:spTgt spid="16"/>
                                        </p:tgtEl>
                                        <p:attrNameLst>
                                          <p:attrName>ppt_y</p:attrName>
                                        </p:attrNameLst>
                                      </p:cBhvr>
                                      <p:tavLst>
                                        <p:tav tm="0">
                                          <p:val>
                                            <p:strVal val="ppt_y"/>
                                          </p:val>
                                        </p:tav>
                                        <p:tav tm="100000">
                                          <p:val>
                                            <p:strVal val="1+ppt_h/2"/>
                                          </p:val>
                                        </p:tav>
                                      </p:tavLst>
                                    </p:anim>
                                    <p:set>
                                      <p:cBhvr>
                                        <p:cTn id="297" dur="1" fill="hold">
                                          <p:stCondLst>
                                            <p:cond delay="1999"/>
                                          </p:stCondLst>
                                        </p:cTn>
                                        <p:tgtEl>
                                          <p:spTgt spid="16"/>
                                        </p:tgtEl>
                                        <p:attrNameLst>
                                          <p:attrName>style.visibility</p:attrName>
                                        </p:attrNameLst>
                                      </p:cBhvr>
                                      <p:to>
                                        <p:strVal val="hidden"/>
                                      </p:to>
                                    </p:set>
                                  </p:childTnLst>
                                </p:cTn>
                              </p:par>
                              <p:par>
                                <p:cTn id="298" presetID="2" presetClass="exit" presetSubtype="12" fill="hold" grpId="2" nodeType="withEffect">
                                  <p:stCondLst>
                                    <p:cond delay="0"/>
                                  </p:stCondLst>
                                  <p:childTnLst>
                                    <p:anim calcmode="lin" valueType="num">
                                      <p:cBhvr additive="base">
                                        <p:cTn id="299" dur="2000"/>
                                        <p:tgtEl>
                                          <p:spTgt spid="17"/>
                                        </p:tgtEl>
                                        <p:attrNameLst>
                                          <p:attrName>ppt_x</p:attrName>
                                        </p:attrNameLst>
                                      </p:cBhvr>
                                      <p:tavLst>
                                        <p:tav tm="0">
                                          <p:val>
                                            <p:strVal val="ppt_x"/>
                                          </p:val>
                                        </p:tav>
                                        <p:tav tm="100000">
                                          <p:val>
                                            <p:strVal val="0-ppt_w/2"/>
                                          </p:val>
                                        </p:tav>
                                      </p:tavLst>
                                    </p:anim>
                                    <p:anim calcmode="lin" valueType="num">
                                      <p:cBhvr additive="base">
                                        <p:cTn id="300" dur="2000"/>
                                        <p:tgtEl>
                                          <p:spTgt spid="17"/>
                                        </p:tgtEl>
                                        <p:attrNameLst>
                                          <p:attrName>ppt_y</p:attrName>
                                        </p:attrNameLst>
                                      </p:cBhvr>
                                      <p:tavLst>
                                        <p:tav tm="0">
                                          <p:val>
                                            <p:strVal val="ppt_y"/>
                                          </p:val>
                                        </p:tav>
                                        <p:tav tm="100000">
                                          <p:val>
                                            <p:strVal val="1+ppt_h/2"/>
                                          </p:val>
                                        </p:tav>
                                      </p:tavLst>
                                    </p:anim>
                                    <p:set>
                                      <p:cBhvr>
                                        <p:cTn id="301" dur="1" fill="hold">
                                          <p:stCondLst>
                                            <p:cond delay="1999"/>
                                          </p:stCondLst>
                                        </p:cTn>
                                        <p:tgtEl>
                                          <p:spTgt spid="17"/>
                                        </p:tgtEl>
                                        <p:attrNameLst>
                                          <p:attrName>style.visibility</p:attrName>
                                        </p:attrNameLst>
                                      </p:cBhvr>
                                      <p:to>
                                        <p:strVal val="hidden"/>
                                      </p:to>
                                    </p:set>
                                  </p:childTnLst>
                                </p:cTn>
                              </p:par>
                              <p:par>
                                <p:cTn id="302" presetID="2" presetClass="exit" presetSubtype="12" fill="hold" grpId="2" nodeType="withEffect">
                                  <p:stCondLst>
                                    <p:cond delay="0"/>
                                  </p:stCondLst>
                                  <p:childTnLst>
                                    <p:anim calcmode="lin" valueType="num">
                                      <p:cBhvr additive="base">
                                        <p:cTn id="303" dur="2000"/>
                                        <p:tgtEl>
                                          <p:spTgt spid="18"/>
                                        </p:tgtEl>
                                        <p:attrNameLst>
                                          <p:attrName>ppt_x</p:attrName>
                                        </p:attrNameLst>
                                      </p:cBhvr>
                                      <p:tavLst>
                                        <p:tav tm="0">
                                          <p:val>
                                            <p:strVal val="ppt_x"/>
                                          </p:val>
                                        </p:tav>
                                        <p:tav tm="100000">
                                          <p:val>
                                            <p:strVal val="0-ppt_w/2"/>
                                          </p:val>
                                        </p:tav>
                                      </p:tavLst>
                                    </p:anim>
                                    <p:anim calcmode="lin" valueType="num">
                                      <p:cBhvr additive="base">
                                        <p:cTn id="304" dur="2000"/>
                                        <p:tgtEl>
                                          <p:spTgt spid="18"/>
                                        </p:tgtEl>
                                        <p:attrNameLst>
                                          <p:attrName>ppt_y</p:attrName>
                                        </p:attrNameLst>
                                      </p:cBhvr>
                                      <p:tavLst>
                                        <p:tav tm="0">
                                          <p:val>
                                            <p:strVal val="ppt_y"/>
                                          </p:val>
                                        </p:tav>
                                        <p:tav tm="100000">
                                          <p:val>
                                            <p:strVal val="1+ppt_h/2"/>
                                          </p:val>
                                        </p:tav>
                                      </p:tavLst>
                                    </p:anim>
                                    <p:set>
                                      <p:cBhvr>
                                        <p:cTn id="305" dur="1" fill="hold">
                                          <p:stCondLst>
                                            <p:cond delay="1999"/>
                                          </p:stCondLst>
                                        </p:cTn>
                                        <p:tgtEl>
                                          <p:spTgt spid="18"/>
                                        </p:tgtEl>
                                        <p:attrNameLst>
                                          <p:attrName>style.visibility</p:attrName>
                                        </p:attrNameLst>
                                      </p:cBhvr>
                                      <p:to>
                                        <p:strVal val="hidden"/>
                                      </p:to>
                                    </p:set>
                                  </p:childTnLst>
                                </p:cTn>
                              </p:par>
                              <p:par>
                                <p:cTn id="306" presetID="2" presetClass="exit" presetSubtype="12" fill="hold" grpId="2" nodeType="withEffect">
                                  <p:stCondLst>
                                    <p:cond delay="0"/>
                                  </p:stCondLst>
                                  <p:childTnLst>
                                    <p:anim calcmode="lin" valueType="num">
                                      <p:cBhvr additive="base">
                                        <p:cTn id="307" dur="2000"/>
                                        <p:tgtEl>
                                          <p:spTgt spid="27"/>
                                        </p:tgtEl>
                                        <p:attrNameLst>
                                          <p:attrName>ppt_x</p:attrName>
                                        </p:attrNameLst>
                                      </p:cBhvr>
                                      <p:tavLst>
                                        <p:tav tm="0">
                                          <p:val>
                                            <p:strVal val="ppt_x"/>
                                          </p:val>
                                        </p:tav>
                                        <p:tav tm="100000">
                                          <p:val>
                                            <p:strVal val="0-ppt_w/2"/>
                                          </p:val>
                                        </p:tav>
                                      </p:tavLst>
                                    </p:anim>
                                    <p:anim calcmode="lin" valueType="num">
                                      <p:cBhvr additive="base">
                                        <p:cTn id="308" dur="2000"/>
                                        <p:tgtEl>
                                          <p:spTgt spid="27"/>
                                        </p:tgtEl>
                                        <p:attrNameLst>
                                          <p:attrName>ppt_y</p:attrName>
                                        </p:attrNameLst>
                                      </p:cBhvr>
                                      <p:tavLst>
                                        <p:tav tm="0">
                                          <p:val>
                                            <p:strVal val="ppt_y"/>
                                          </p:val>
                                        </p:tav>
                                        <p:tav tm="100000">
                                          <p:val>
                                            <p:strVal val="1+ppt_h/2"/>
                                          </p:val>
                                        </p:tav>
                                      </p:tavLst>
                                    </p:anim>
                                    <p:set>
                                      <p:cBhvr>
                                        <p:cTn id="309" dur="1" fill="hold">
                                          <p:stCondLst>
                                            <p:cond delay="1999"/>
                                          </p:stCondLst>
                                        </p:cTn>
                                        <p:tgtEl>
                                          <p:spTgt spid="27"/>
                                        </p:tgtEl>
                                        <p:attrNameLst>
                                          <p:attrName>style.visibility</p:attrName>
                                        </p:attrNameLst>
                                      </p:cBhvr>
                                      <p:to>
                                        <p:strVal val="hidden"/>
                                      </p:to>
                                    </p:set>
                                  </p:childTnLst>
                                </p:cTn>
                              </p:par>
                              <p:par>
                                <p:cTn id="310" presetID="2" presetClass="exit" presetSubtype="12" fill="hold" grpId="2" nodeType="withEffect">
                                  <p:stCondLst>
                                    <p:cond delay="0"/>
                                  </p:stCondLst>
                                  <p:childTnLst>
                                    <p:anim calcmode="lin" valueType="num">
                                      <p:cBhvr additive="base">
                                        <p:cTn id="311" dur="2000"/>
                                        <p:tgtEl>
                                          <p:spTgt spid="28"/>
                                        </p:tgtEl>
                                        <p:attrNameLst>
                                          <p:attrName>ppt_x</p:attrName>
                                        </p:attrNameLst>
                                      </p:cBhvr>
                                      <p:tavLst>
                                        <p:tav tm="0">
                                          <p:val>
                                            <p:strVal val="ppt_x"/>
                                          </p:val>
                                        </p:tav>
                                        <p:tav tm="100000">
                                          <p:val>
                                            <p:strVal val="0-ppt_w/2"/>
                                          </p:val>
                                        </p:tav>
                                      </p:tavLst>
                                    </p:anim>
                                    <p:anim calcmode="lin" valueType="num">
                                      <p:cBhvr additive="base">
                                        <p:cTn id="312" dur="2000"/>
                                        <p:tgtEl>
                                          <p:spTgt spid="28"/>
                                        </p:tgtEl>
                                        <p:attrNameLst>
                                          <p:attrName>ppt_y</p:attrName>
                                        </p:attrNameLst>
                                      </p:cBhvr>
                                      <p:tavLst>
                                        <p:tav tm="0">
                                          <p:val>
                                            <p:strVal val="ppt_y"/>
                                          </p:val>
                                        </p:tav>
                                        <p:tav tm="100000">
                                          <p:val>
                                            <p:strVal val="1+ppt_h/2"/>
                                          </p:val>
                                        </p:tav>
                                      </p:tavLst>
                                    </p:anim>
                                    <p:set>
                                      <p:cBhvr>
                                        <p:cTn id="313" dur="1" fill="hold">
                                          <p:stCondLst>
                                            <p:cond delay="1999"/>
                                          </p:stCondLst>
                                        </p:cTn>
                                        <p:tgtEl>
                                          <p:spTgt spid="28"/>
                                        </p:tgtEl>
                                        <p:attrNameLst>
                                          <p:attrName>style.visibility</p:attrName>
                                        </p:attrNameLst>
                                      </p:cBhvr>
                                      <p:to>
                                        <p:strVal val="hidden"/>
                                      </p:to>
                                    </p:set>
                                  </p:childTnLst>
                                </p:cTn>
                              </p:par>
                              <p:par>
                                <p:cTn id="314" presetID="2" presetClass="exit" presetSubtype="12" fill="hold" grpId="2" nodeType="withEffect">
                                  <p:stCondLst>
                                    <p:cond delay="0"/>
                                  </p:stCondLst>
                                  <p:childTnLst>
                                    <p:anim calcmode="lin" valueType="num">
                                      <p:cBhvr additive="base">
                                        <p:cTn id="315" dur="2000"/>
                                        <p:tgtEl>
                                          <p:spTgt spid="29"/>
                                        </p:tgtEl>
                                        <p:attrNameLst>
                                          <p:attrName>ppt_x</p:attrName>
                                        </p:attrNameLst>
                                      </p:cBhvr>
                                      <p:tavLst>
                                        <p:tav tm="0">
                                          <p:val>
                                            <p:strVal val="ppt_x"/>
                                          </p:val>
                                        </p:tav>
                                        <p:tav tm="100000">
                                          <p:val>
                                            <p:strVal val="0-ppt_w/2"/>
                                          </p:val>
                                        </p:tav>
                                      </p:tavLst>
                                    </p:anim>
                                    <p:anim calcmode="lin" valueType="num">
                                      <p:cBhvr additive="base">
                                        <p:cTn id="316" dur="2000"/>
                                        <p:tgtEl>
                                          <p:spTgt spid="29"/>
                                        </p:tgtEl>
                                        <p:attrNameLst>
                                          <p:attrName>ppt_y</p:attrName>
                                        </p:attrNameLst>
                                      </p:cBhvr>
                                      <p:tavLst>
                                        <p:tav tm="0">
                                          <p:val>
                                            <p:strVal val="ppt_y"/>
                                          </p:val>
                                        </p:tav>
                                        <p:tav tm="100000">
                                          <p:val>
                                            <p:strVal val="1+ppt_h/2"/>
                                          </p:val>
                                        </p:tav>
                                      </p:tavLst>
                                    </p:anim>
                                    <p:set>
                                      <p:cBhvr>
                                        <p:cTn id="317" dur="1" fill="hold">
                                          <p:stCondLst>
                                            <p:cond delay="1999"/>
                                          </p:stCondLst>
                                        </p:cTn>
                                        <p:tgtEl>
                                          <p:spTgt spid="29"/>
                                        </p:tgtEl>
                                        <p:attrNameLst>
                                          <p:attrName>style.visibility</p:attrName>
                                        </p:attrNameLst>
                                      </p:cBhvr>
                                      <p:to>
                                        <p:strVal val="hidden"/>
                                      </p:to>
                                    </p:set>
                                  </p:childTnLst>
                                </p:cTn>
                              </p:par>
                              <p:par>
                                <p:cTn id="318" presetID="2" presetClass="exit" presetSubtype="12" fill="hold" grpId="2" nodeType="withEffect">
                                  <p:stCondLst>
                                    <p:cond delay="0"/>
                                  </p:stCondLst>
                                  <p:childTnLst>
                                    <p:anim calcmode="lin" valueType="num">
                                      <p:cBhvr additive="base">
                                        <p:cTn id="319" dur="2000"/>
                                        <p:tgtEl>
                                          <p:spTgt spid="30"/>
                                        </p:tgtEl>
                                        <p:attrNameLst>
                                          <p:attrName>ppt_x</p:attrName>
                                        </p:attrNameLst>
                                      </p:cBhvr>
                                      <p:tavLst>
                                        <p:tav tm="0">
                                          <p:val>
                                            <p:strVal val="ppt_x"/>
                                          </p:val>
                                        </p:tav>
                                        <p:tav tm="100000">
                                          <p:val>
                                            <p:strVal val="0-ppt_w/2"/>
                                          </p:val>
                                        </p:tav>
                                      </p:tavLst>
                                    </p:anim>
                                    <p:anim calcmode="lin" valueType="num">
                                      <p:cBhvr additive="base">
                                        <p:cTn id="320" dur="2000"/>
                                        <p:tgtEl>
                                          <p:spTgt spid="30"/>
                                        </p:tgtEl>
                                        <p:attrNameLst>
                                          <p:attrName>ppt_y</p:attrName>
                                        </p:attrNameLst>
                                      </p:cBhvr>
                                      <p:tavLst>
                                        <p:tav tm="0">
                                          <p:val>
                                            <p:strVal val="ppt_y"/>
                                          </p:val>
                                        </p:tav>
                                        <p:tav tm="100000">
                                          <p:val>
                                            <p:strVal val="1+ppt_h/2"/>
                                          </p:val>
                                        </p:tav>
                                      </p:tavLst>
                                    </p:anim>
                                    <p:set>
                                      <p:cBhvr>
                                        <p:cTn id="321" dur="1" fill="hold">
                                          <p:stCondLst>
                                            <p:cond delay="1999"/>
                                          </p:stCondLst>
                                        </p:cTn>
                                        <p:tgtEl>
                                          <p:spTgt spid="30"/>
                                        </p:tgtEl>
                                        <p:attrNameLst>
                                          <p:attrName>style.visibility</p:attrName>
                                        </p:attrNameLst>
                                      </p:cBhvr>
                                      <p:to>
                                        <p:strVal val="hidden"/>
                                      </p:to>
                                    </p:set>
                                  </p:childTnLst>
                                </p:cTn>
                              </p:par>
                              <p:par>
                                <p:cTn id="322" presetID="2" presetClass="exit" presetSubtype="12" fill="hold" grpId="2" nodeType="withEffect">
                                  <p:stCondLst>
                                    <p:cond delay="0"/>
                                  </p:stCondLst>
                                  <p:childTnLst>
                                    <p:anim calcmode="lin" valueType="num">
                                      <p:cBhvr additive="base">
                                        <p:cTn id="323" dur="2000"/>
                                        <p:tgtEl>
                                          <p:spTgt spid="31"/>
                                        </p:tgtEl>
                                        <p:attrNameLst>
                                          <p:attrName>ppt_x</p:attrName>
                                        </p:attrNameLst>
                                      </p:cBhvr>
                                      <p:tavLst>
                                        <p:tav tm="0">
                                          <p:val>
                                            <p:strVal val="ppt_x"/>
                                          </p:val>
                                        </p:tav>
                                        <p:tav tm="100000">
                                          <p:val>
                                            <p:strVal val="0-ppt_w/2"/>
                                          </p:val>
                                        </p:tav>
                                      </p:tavLst>
                                    </p:anim>
                                    <p:anim calcmode="lin" valueType="num">
                                      <p:cBhvr additive="base">
                                        <p:cTn id="324" dur="2000"/>
                                        <p:tgtEl>
                                          <p:spTgt spid="31"/>
                                        </p:tgtEl>
                                        <p:attrNameLst>
                                          <p:attrName>ppt_y</p:attrName>
                                        </p:attrNameLst>
                                      </p:cBhvr>
                                      <p:tavLst>
                                        <p:tav tm="0">
                                          <p:val>
                                            <p:strVal val="ppt_y"/>
                                          </p:val>
                                        </p:tav>
                                        <p:tav tm="100000">
                                          <p:val>
                                            <p:strVal val="1+ppt_h/2"/>
                                          </p:val>
                                        </p:tav>
                                      </p:tavLst>
                                    </p:anim>
                                    <p:set>
                                      <p:cBhvr>
                                        <p:cTn id="325" dur="1" fill="hold">
                                          <p:stCondLst>
                                            <p:cond delay="1999"/>
                                          </p:stCondLst>
                                        </p:cTn>
                                        <p:tgtEl>
                                          <p:spTgt spid="31"/>
                                        </p:tgtEl>
                                        <p:attrNameLst>
                                          <p:attrName>style.visibility</p:attrName>
                                        </p:attrNameLst>
                                      </p:cBhvr>
                                      <p:to>
                                        <p:strVal val="hidden"/>
                                      </p:to>
                                    </p:set>
                                  </p:childTnLst>
                                </p:cTn>
                              </p:par>
                              <p:par>
                                <p:cTn id="326" presetID="2" presetClass="exit" presetSubtype="12" fill="hold" grpId="2" nodeType="withEffect">
                                  <p:stCondLst>
                                    <p:cond delay="0"/>
                                  </p:stCondLst>
                                  <p:childTnLst>
                                    <p:anim calcmode="lin" valueType="num">
                                      <p:cBhvr additive="base">
                                        <p:cTn id="327" dur="2000"/>
                                        <p:tgtEl>
                                          <p:spTgt spid="32"/>
                                        </p:tgtEl>
                                        <p:attrNameLst>
                                          <p:attrName>ppt_x</p:attrName>
                                        </p:attrNameLst>
                                      </p:cBhvr>
                                      <p:tavLst>
                                        <p:tav tm="0">
                                          <p:val>
                                            <p:strVal val="ppt_x"/>
                                          </p:val>
                                        </p:tav>
                                        <p:tav tm="100000">
                                          <p:val>
                                            <p:strVal val="0-ppt_w/2"/>
                                          </p:val>
                                        </p:tav>
                                      </p:tavLst>
                                    </p:anim>
                                    <p:anim calcmode="lin" valueType="num">
                                      <p:cBhvr additive="base">
                                        <p:cTn id="328" dur="2000"/>
                                        <p:tgtEl>
                                          <p:spTgt spid="32"/>
                                        </p:tgtEl>
                                        <p:attrNameLst>
                                          <p:attrName>ppt_y</p:attrName>
                                        </p:attrNameLst>
                                      </p:cBhvr>
                                      <p:tavLst>
                                        <p:tav tm="0">
                                          <p:val>
                                            <p:strVal val="ppt_y"/>
                                          </p:val>
                                        </p:tav>
                                        <p:tav tm="100000">
                                          <p:val>
                                            <p:strVal val="1+ppt_h/2"/>
                                          </p:val>
                                        </p:tav>
                                      </p:tavLst>
                                    </p:anim>
                                    <p:set>
                                      <p:cBhvr>
                                        <p:cTn id="329" dur="1" fill="hold">
                                          <p:stCondLst>
                                            <p:cond delay="1999"/>
                                          </p:stCondLst>
                                        </p:cTn>
                                        <p:tgtEl>
                                          <p:spTgt spid="32"/>
                                        </p:tgtEl>
                                        <p:attrNameLst>
                                          <p:attrName>style.visibility</p:attrName>
                                        </p:attrNameLst>
                                      </p:cBhvr>
                                      <p:to>
                                        <p:strVal val="hidden"/>
                                      </p:to>
                                    </p:set>
                                  </p:childTnLst>
                                </p:cTn>
                              </p:par>
                              <p:par>
                                <p:cTn id="330" presetID="2" presetClass="exit" presetSubtype="12" fill="hold" grpId="2" nodeType="withEffect">
                                  <p:stCondLst>
                                    <p:cond delay="0"/>
                                  </p:stCondLst>
                                  <p:childTnLst>
                                    <p:anim calcmode="lin" valueType="num">
                                      <p:cBhvr additive="base">
                                        <p:cTn id="331" dur="2000"/>
                                        <p:tgtEl>
                                          <p:spTgt spid="33"/>
                                        </p:tgtEl>
                                        <p:attrNameLst>
                                          <p:attrName>ppt_x</p:attrName>
                                        </p:attrNameLst>
                                      </p:cBhvr>
                                      <p:tavLst>
                                        <p:tav tm="0">
                                          <p:val>
                                            <p:strVal val="ppt_x"/>
                                          </p:val>
                                        </p:tav>
                                        <p:tav tm="100000">
                                          <p:val>
                                            <p:strVal val="0-ppt_w/2"/>
                                          </p:val>
                                        </p:tav>
                                      </p:tavLst>
                                    </p:anim>
                                    <p:anim calcmode="lin" valueType="num">
                                      <p:cBhvr additive="base">
                                        <p:cTn id="332" dur="2000"/>
                                        <p:tgtEl>
                                          <p:spTgt spid="33"/>
                                        </p:tgtEl>
                                        <p:attrNameLst>
                                          <p:attrName>ppt_y</p:attrName>
                                        </p:attrNameLst>
                                      </p:cBhvr>
                                      <p:tavLst>
                                        <p:tav tm="0">
                                          <p:val>
                                            <p:strVal val="ppt_y"/>
                                          </p:val>
                                        </p:tav>
                                        <p:tav tm="100000">
                                          <p:val>
                                            <p:strVal val="1+ppt_h/2"/>
                                          </p:val>
                                        </p:tav>
                                      </p:tavLst>
                                    </p:anim>
                                    <p:set>
                                      <p:cBhvr>
                                        <p:cTn id="333" dur="1" fill="hold">
                                          <p:stCondLst>
                                            <p:cond delay="1999"/>
                                          </p:stCondLst>
                                        </p:cTn>
                                        <p:tgtEl>
                                          <p:spTgt spid="33"/>
                                        </p:tgtEl>
                                        <p:attrNameLst>
                                          <p:attrName>style.visibility</p:attrName>
                                        </p:attrNameLst>
                                      </p:cBhvr>
                                      <p:to>
                                        <p:strVal val="hidden"/>
                                      </p:to>
                                    </p:set>
                                  </p:childTnLst>
                                </p:cTn>
                              </p:par>
                              <p:par>
                                <p:cTn id="334" presetID="2" presetClass="exit" presetSubtype="12" fill="hold" grpId="2" nodeType="withEffect">
                                  <p:stCondLst>
                                    <p:cond delay="0"/>
                                  </p:stCondLst>
                                  <p:childTnLst>
                                    <p:anim calcmode="lin" valueType="num">
                                      <p:cBhvr additive="base">
                                        <p:cTn id="335" dur="2000"/>
                                        <p:tgtEl>
                                          <p:spTgt spid="34"/>
                                        </p:tgtEl>
                                        <p:attrNameLst>
                                          <p:attrName>ppt_x</p:attrName>
                                        </p:attrNameLst>
                                      </p:cBhvr>
                                      <p:tavLst>
                                        <p:tav tm="0">
                                          <p:val>
                                            <p:strVal val="ppt_x"/>
                                          </p:val>
                                        </p:tav>
                                        <p:tav tm="100000">
                                          <p:val>
                                            <p:strVal val="0-ppt_w/2"/>
                                          </p:val>
                                        </p:tav>
                                      </p:tavLst>
                                    </p:anim>
                                    <p:anim calcmode="lin" valueType="num">
                                      <p:cBhvr additive="base">
                                        <p:cTn id="336" dur="2000"/>
                                        <p:tgtEl>
                                          <p:spTgt spid="34"/>
                                        </p:tgtEl>
                                        <p:attrNameLst>
                                          <p:attrName>ppt_y</p:attrName>
                                        </p:attrNameLst>
                                      </p:cBhvr>
                                      <p:tavLst>
                                        <p:tav tm="0">
                                          <p:val>
                                            <p:strVal val="ppt_y"/>
                                          </p:val>
                                        </p:tav>
                                        <p:tav tm="100000">
                                          <p:val>
                                            <p:strVal val="1+ppt_h/2"/>
                                          </p:val>
                                        </p:tav>
                                      </p:tavLst>
                                    </p:anim>
                                    <p:set>
                                      <p:cBhvr>
                                        <p:cTn id="337" dur="1" fill="hold">
                                          <p:stCondLst>
                                            <p:cond delay="1999"/>
                                          </p:stCondLst>
                                        </p:cTn>
                                        <p:tgtEl>
                                          <p:spTgt spid="34"/>
                                        </p:tgtEl>
                                        <p:attrNameLst>
                                          <p:attrName>style.visibility</p:attrName>
                                        </p:attrNameLst>
                                      </p:cBhvr>
                                      <p:to>
                                        <p:strVal val="hidden"/>
                                      </p:to>
                                    </p:set>
                                  </p:childTnLst>
                                </p:cTn>
                              </p:par>
                              <p:par>
                                <p:cTn id="338" presetID="19" presetClass="exit" presetSubtype="5" fill="hold" grpId="3" nodeType="withEffect">
                                  <p:stCondLst>
                                    <p:cond delay="0"/>
                                  </p:stCondLst>
                                  <p:childTnLst>
                                    <p:anim calcmode="lin" valueType="num">
                                      <p:cBhvr>
                                        <p:cTn id="339" dur="2000"/>
                                        <p:tgtEl>
                                          <p:spTgt spid="3"/>
                                        </p:tgtEl>
                                        <p:attrNameLst>
                                          <p:attrName>ppt_w</p:attrName>
                                        </p:attrNameLst>
                                      </p:cBhvr>
                                      <p:tavLst>
                                        <p:tav tm="0">
                                          <p:val>
                                            <p:strVal val="ppt_w"/>
                                          </p:val>
                                        </p:tav>
                                        <p:tav tm="100000">
                                          <p:val>
                                            <p:strVal val="ppt_w"/>
                                          </p:val>
                                        </p:tav>
                                      </p:tavLst>
                                    </p:anim>
                                    <p:anim calcmode="lin" valueType="num">
                                      <p:cBhvr>
                                        <p:cTn id="34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1" dur="1" fill="hold">
                                          <p:stCondLst>
                                            <p:cond delay="1999"/>
                                          </p:stCondLst>
                                        </p:cTn>
                                        <p:tgtEl>
                                          <p:spTgt spid="3"/>
                                        </p:tgtEl>
                                        <p:attrNameLst>
                                          <p:attrName>style.visibility</p:attrName>
                                        </p:attrNameLst>
                                      </p:cBhvr>
                                      <p:to>
                                        <p:strVal val="hidden"/>
                                      </p:to>
                                    </p:set>
                                  </p:childTnLst>
                                </p:cTn>
                              </p:par>
                              <p:par>
                                <p:cTn id="342" presetID="19" presetClass="exit" presetSubtype="5" fill="hold" grpId="3" nodeType="withEffect">
                                  <p:stCondLst>
                                    <p:cond delay="0"/>
                                  </p:stCondLst>
                                  <p:childTnLst>
                                    <p:anim calcmode="lin" valueType="num">
                                      <p:cBhvr>
                                        <p:cTn id="343" dur="2000"/>
                                        <p:tgtEl>
                                          <p:spTgt spid="5"/>
                                        </p:tgtEl>
                                        <p:attrNameLst>
                                          <p:attrName>ppt_w</p:attrName>
                                        </p:attrNameLst>
                                      </p:cBhvr>
                                      <p:tavLst>
                                        <p:tav tm="0">
                                          <p:val>
                                            <p:strVal val="ppt_w"/>
                                          </p:val>
                                        </p:tav>
                                        <p:tav tm="100000">
                                          <p:val>
                                            <p:strVal val="ppt_w"/>
                                          </p:val>
                                        </p:tav>
                                      </p:tavLst>
                                    </p:anim>
                                    <p:anim calcmode="lin" valueType="num">
                                      <p:cBhvr>
                                        <p:cTn id="34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5" dur="1" fill="hold">
                                          <p:stCondLst>
                                            <p:cond delay="1999"/>
                                          </p:stCondLst>
                                        </p:cTn>
                                        <p:tgtEl>
                                          <p:spTgt spid="5"/>
                                        </p:tgtEl>
                                        <p:attrNameLst>
                                          <p:attrName>style.visibility</p:attrName>
                                        </p:attrNameLst>
                                      </p:cBhvr>
                                      <p:to>
                                        <p:strVal val="hidden"/>
                                      </p:to>
                                    </p:set>
                                  </p:childTnLst>
                                </p:cTn>
                              </p:par>
                              <p:par>
                                <p:cTn id="346" presetID="19" presetClass="exit" presetSubtype="5" fill="hold" grpId="3" nodeType="withEffect">
                                  <p:stCondLst>
                                    <p:cond delay="0"/>
                                  </p:stCondLst>
                                  <p:childTnLst>
                                    <p:anim calcmode="lin" valueType="num">
                                      <p:cBhvr>
                                        <p:cTn id="347" dur="2000"/>
                                        <p:tgtEl>
                                          <p:spTgt spid="7"/>
                                        </p:tgtEl>
                                        <p:attrNameLst>
                                          <p:attrName>ppt_w</p:attrName>
                                        </p:attrNameLst>
                                      </p:cBhvr>
                                      <p:tavLst>
                                        <p:tav tm="0">
                                          <p:val>
                                            <p:strVal val="ppt_w"/>
                                          </p:val>
                                        </p:tav>
                                        <p:tav tm="100000">
                                          <p:val>
                                            <p:strVal val="ppt_w"/>
                                          </p:val>
                                        </p:tav>
                                      </p:tavLst>
                                    </p:anim>
                                    <p:anim calcmode="lin" valueType="num">
                                      <p:cBhvr>
                                        <p:cTn id="34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9" dur="1" fill="hold">
                                          <p:stCondLst>
                                            <p:cond delay="1999"/>
                                          </p:stCondLst>
                                        </p:cTn>
                                        <p:tgtEl>
                                          <p:spTgt spid="7"/>
                                        </p:tgtEl>
                                        <p:attrNameLst>
                                          <p:attrName>style.visibility</p:attrName>
                                        </p:attrNameLst>
                                      </p:cBhvr>
                                      <p:to>
                                        <p:strVal val="hidden"/>
                                      </p:to>
                                    </p:set>
                                  </p:childTnLst>
                                </p:cTn>
                              </p:par>
                              <p:par>
                                <p:cTn id="350" presetID="19" presetClass="exit" presetSubtype="5" fill="hold" grpId="3" nodeType="withEffect">
                                  <p:stCondLst>
                                    <p:cond delay="0"/>
                                  </p:stCondLst>
                                  <p:childTnLst>
                                    <p:anim calcmode="lin" valueType="num">
                                      <p:cBhvr>
                                        <p:cTn id="351" dur="2000"/>
                                        <p:tgtEl>
                                          <p:spTgt spid="8"/>
                                        </p:tgtEl>
                                        <p:attrNameLst>
                                          <p:attrName>ppt_w</p:attrName>
                                        </p:attrNameLst>
                                      </p:cBhvr>
                                      <p:tavLst>
                                        <p:tav tm="0">
                                          <p:val>
                                            <p:strVal val="ppt_w"/>
                                          </p:val>
                                        </p:tav>
                                        <p:tav tm="100000">
                                          <p:val>
                                            <p:strVal val="ppt_w"/>
                                          </p:val>
                                        </p:tav>
                                      </p:tavLst>
                                    </p:anim>
                                    <p:anim calcmode="lin" valueType="num">
                                      <p:cBhvr>
                                        <p:cTn id="35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3" dur="1" fill="hold">
                                          <p:stCondLst>
                                            <p:cond delay="1999"/>
                                          </p:stCondLst>
                                        </p:cTn>
                                        <p:tgtEl>
                                          <p:spTgt spid="8"/>
                                        </p:tgtEl>
                                        <p:attrNameLst>
                                          <p:attrName>style.visibility</p:attrName>
                                        </p:attrNameLst>
                                      </p:cBhvr>
                                      <p:to>
                                        <p:strVal val="hidden"/>
                                      </p:to>
                                    </p:set>
                                  </p:childTnLst>
                                </p:cTn>
                              </p:par>
                              <p:par>
                                <p:cTn id="354" presetID="19" presetClass="exit" presetSubtype="5" fill="hold" grpId="3" nodeType="withEffect">
                                  <p:stCondLst>
                                    <p:cond delay="0"/>
                                  </p:stCondLst>
                                  <p:childTnLst>
                                    <p:anim calcmode="lin" valueType="num">
                                      <p:cBhvr>
                                        <p:cTn id="355" dur="2000"/>
                                        <p:tgtEl>
                                          <p:spTgt spid="11"/>
                                        </p:tgtEl>
                                        <p:attrNameLst>
                                          <p:attrName>ppt_w</p:attrName>
                                        </p:attrNameLst>
                                      </p:cBhvr>
                                      <p:tavLst>
                                        <p:tav tm="0">
                                          <p:val>
                                            <p:strVal val="ppt_w"/>
                                          </p:val>
                                        </p:tav>
                                        <p:tav tm="100000">
                                          <p:val>
                                            <p:strVal val="ppt_w"/>
                                          </p:val>
                                        </p:tav>
                                      </p:tavLst>
                                    </p:anim>
                                    <p:anim calcmode="lin" valueType="num">
                                      <p:cBhvr>
                                        <p:cTn id="35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7" dur="1" fill="hold">
                                          <p:stCondLst>
                                            <p:cond delay="1999"/>
                                          </p:stCondLst>
                                        </p:cTn>
                                        <p:tgtEl>
                                          <p:spTgt spid="11"/>
                                        </p:tgtEl>
                                        <p:attrNameLst>
                                          <p:attrName>style.visibility</p:attrName>
                                        </p:attrNameLst>
                                      </p:cBhvr>
                                      <p:to>
                                        <p:strVal val="hidden"/>
                                      </p:to>
                                    </p:set>
                                  </p:childTnLst>
                                </p:cTn>
                              </p:par>
                              <p:par>
                                <p:cTn id="358" presetID="19" presetClass="exit" presetSubtype="5" fill="hold" grpId="3" nodeType="withEffect">
                                  <p:stCondLst>
                                    <p:cond delay="0"/>
                                  </p:stCondLst>
                                  <p:childTnLst>
                                    <p:anim calcmode="lin" valueType="num">
                                      <p:cBhvr>
                                        <p:cTn id="359" dur="2000"/>
                                        <p:tgtEl>
                                          <p:spTgt spid="12"/>
                                        </p:tgtEl>
                                        <p:attrNameLst>
                                          <p:attrName>ppt_w</p:attrName>
                                        </p:attrNameLst>
                                      </p:cBhvr>
                                      <p:tavLst>
                                        <p:tav tm="0">
                                          <p:val>
                                            <p:strVal val="ppt_w"/>
                                          </p:val>
                                        </p:tav>
                                        <p:tav tm="100000">
                                          <p:val>
                                            <p:strVal val="ppt_w"/>
                                          </p:val>
                                        </p:tav>
                                      </p:tavLst>
                                    </p:anim>
                                    <p:anim calcmode="lin" valueType="num">
                                      <p:cBhvr>
                                        <p:cTn id="360"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1" dur="1" fill="hold">
                                          <p:stCondLst>
                                            <p:cond delay="1999"/>
                                          </p:stCondLst>
                                        </p:cTn>
                                        <p:tgtEl>
                                          <p:spTgt spid="12"/>
                                        </p:tgtEl>
                                        <p:attrNameLst>
                                          <p:attrName>style.visibility</p:attrName>
                                        </p:attrNameLst>
                                      </p:cBhvr>
                                      <p:to>
                                        <p:strVal val="hidden"/>
                                      </p:to>
                                    </p:set>
                                  </p:childTnLst>
                                </p:cTn>
                              </p:par>
                              <p:par>
                                <p:cTn id="362" presetID="19" presetClass="exit" presetSubtype="5" fill="hold" grpId="3" nodeType="withEffect">
                                  <p:stCondLst>
                                    <p:cond delay="0"/>
                                  </p:stCondLst>
                                  <p:childTnLst>
                                    <p:anim calcmode="lin" valueType="num">
                                      <p:cBhvr>
                                        <p:cTn id="363" dur="2000"/>
                                        <p:tgtEl>
                                          <p:spTgt spid="13"/>
                                        </p:tgtEl>
                                        <p:attrNameLst>
                                          <p:attrName>ppt_w</p:attrName>
                                        </p:attrNameLst>
                                      </p:cBhvr>
                                      <p:tavLst>
                                        <p:tav tm="0">
                                          <p:val>
                                            <p:strVal val="ppt_w"/>
                                          </p:val>
                                        </p:tav>
                                        <p:tav tm="100000">
                                          <p:val>
                                            <p:strVal val="ppt_w"/>
                                          </p:val>
                                        </p:tav>
                                      </p:tavLst>
                                    </p:anim>
                                    <p:anim calcmode="lin" valueType="num">
                                      <p:cBhvr>
                                        <p:cTn id="364"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5" dur="1" fill="hold">
                                          <p:stCondLst>
                                            <p:cond delay="1999"/>
                                          </p:stCondLst>
                                        </p:cTn>
                                        <p:tgtEl>
                                          <p:spTgt spid="13"/>
                                        </p:tgtEl>
                                        <p:attrNameLst>
                                          <p:attrName>style.visibility</p:attrName>
                                        </p:attrNameLst>
                                      </p:cBhvr>
                                      <p:to>
                                        <p:strVal val="hidden"/>
                                      </p:to>
                                    </p:set>
                                  </p:childTnLst>
                                </p:cTn>
                              </p:par>
                              <p:par>
                                <p:cTn id="366" presetID="19" presetClass="exit" presetSubtype="5" fill="hold" grpId="3" nodeType="withEffect">
                                  <p:stCondLst>
                                    <p:cond delay="0"/>
                                  </p:stCondLst>
                                  <p:childTnLst>
                                    <p:anim calcmode="lin" valueType="num">
                                      <p:cBhvr>
                                        <p:cTn id="367" dur="2000"/>
                                        <p:tgtEl>
                                          <p:spTgt spid="14"/>
                                        </p:tgtEl>
                                        <p:attrNameLst>
                                          <p:attrName>ppt_w</p:attrName>
                                        </p:attrNameLst>
                                      </p:cBhvr>
                                      <p:tavLst>
                                        <p:tav tm="0">
                                          <p:val>
                                            <p:strVal val="ppt_w"/>
                                          </p:val>
                                        </p:tav>
                                        <p:tav tm="100000">
                                          <p:val>
                                            <p:strVal val="ppt_w"/>
                                          </p:val>
                                        </p:tav>
                                      </p:tavLst>
                                    </p:anim>
                                    <p:anim calcmode="lin" valueType="num">
                                      <p:cBhvr>
                                        <p:cTn id="368"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9" dur="1" fill="hold">
                                          <p:stCondLst>
                                            <p:cond delay="1999"/>
                                          </p:stCondLst>
                                        </p:cTn>
                                        <p:tgtEl>
                                          <p:spTgt spid="14"/>
                                        </p:tgtEl>
                                        <p:attrNameLst>
                                          <p:attrName>style.visibility</p:attrName>
                                        </p:attrNameLst>
                                      </p:cBhvr>
                                      <p:to>
                                        <p:strVal val="hidden"/>
                                      </p:to>
                                    </p:set>
                                  </p:childTnLst>
                                </p:cTn>
                              </p:par>
                              <p:par>
                                <p:cTn id="370" presetID="19" presetClass="exit" presetSubtype="5" fill="hold" grpId="3" nodeType="withEffect">
                                  <p:stCondLst>
                                    <p:cond delay="0"/>
                                  </p:stCondLst>
                                  <p:childTnLst>
                                    <p:anim calcmode="lin" valueType="num">
                                      <p:cBhvr>
                                        <p:cTn id="371" dur="2000"/>
                                        <p:tgtEl>
                                          <p:spTgt spid="19"/>
                                        </p:tgtEl>
                                        <p:attrNameLst>
                                          <p:attrName>ppt_w</p:attrName>
                                        </p:attrNameLst>
                                      </p:cBhvr>
                                      <p:tavLst>
                                        <p:tav tm="0">
                                          <p:val>
                                            <p:strVal val="ppt_w"/>
                                          </p:val>
                                        </p:tav>
                                        <p:tav tm="100000">
                                          <p:val>
                                            <p:strVal val="ppt_w"/>
                                          </p:val>
                                        </p:tav>
                                      </p:tavLst>
                                    </p:anim>
                                    <p:anim calcmode="lin" valueType="num">
                                      <p:cBhvr>
                                        <p:cTn id="372"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3" dur="1" fill="hold">
                                          <p:stCondLst>
                                            <p:cond delay="1999"/>
                                          </p:stCondLst>
                                        </p:cTn>
                                        <p:tgtEl>
                                          <p:spTgt spid="19"/>
                                        </p:tgtEl>
                                        <p:attrNameLst>
                                          <p:attrName>style.visibility</p:attrName>
                                        </p:attrNameLst>
                                      </p:cBhvr>
                                      <p:to>
                                        <p:strVal val="hidden"/>
                                      </p:to>
                                    </p:set>
                                  </p:childTnLst>
                                </p:cTn>
                              </p:par>
                              <p:par>
                                <p:cTn id="374" presetID="19" presetClass="exit" presetSubtype="5" fill="hold" grpId="3" nodeType="withEffect">
                                  <p:stCondLst>
                                    <p:cond delay="0"/>
                                  </p:stCondLst>
                                  <p:childTnLst>
                                    <p:anim calcmode="lin" valueType="num">
                                      <p:cBhvr>
                                        <p:cTn id="375" dur="2000"/>
                                        <p:tgtEl>
                                          <p:spTgt spid="20"/>
                                        </p:tgtEl>
                                        <p:attrNameLst>
                                          <p:attrName>ppt_w</p:attrName>
                                        </p:attrNameLst>
                                      </p:cBhvr>
                                      <p:tavLst>
                                        <p:tav tm="0">
                                          <p:val>
                                            <p:strVal val="ppt_w"/>
                                          </p:val>
                                        </p:tav>
                                        <p:tav tm="100000">
                                          <p:val>
                                            <p:strVal val="ppt_w"/>
                                          </p:val>
                                        </p:tav>
                                      </p:tavLst>
                                    </p:anim>
                                    <p:anim calcmode="lin" valueType="num">
                                      <p:cBhvr>
                                        <p:cTn id="376"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7" dur="1" fill="hold">
                                          <p:stCondLst>
                                            <p:cond delay="1999"/>
                                          </p:stCondLst>
                                        </p:cTn>
                                        <p:tgtEl>
                                          <p:spTgt spid="20"/>
                                        </p:tgtEl>
                                        <p:attrNameLst>
                                          <p:attrName>style.visibility</p:attrName>
                                        </p:attrNameLst>
                                      </p:cBhvr>
                                      <p:to>
                                        <p:strVal val="hidden"/>
                                      </p:to>
                                    </p:set>
                                  </p:childTnLst>
                                </p:cTn>
                              </p:par>
                              <p:par>
                                <p:cTn id="378" presetID="19" presetClass="exit" presetSubtype="5" fill="hold" grpId="3" nodeType="withEffect">
                                  <p:stCondLst>
                                    <p:cond delay="0"/>
                                  </p:stCondLst>
                                  <p:childTnLst>
                                    <p:anim calcmode="lin" valueType="num">
                                      <p:cBhvr>
                                        <p:cTn id="379" dur="2000"/>
                                        <p:tgtEl>
                                          <p:spTgt spid="21"/>
                                        </p:tgtEl>
                                        <p:attrNameLst>
                                          <p:attrName>ppt_w</p:attrName>
                                        </p:attrNameLst>
                                      </p:cBhvr>
                                      <p:tavLst>
                                        <p:tav tm="0">
                                          <p:val>
                                            <p:strVal val="ppt_w"/>
                                          </p:val>
                                        </p:tav>
                                        <p:tav tm="100000">
                                          <p:val>
                                            <p:strVal val="ppt_w"/>
                                          </p:val>
                                        </p:tav>
                                      </p:tavLst>
                                    </p:anim>
                                    <p:anim calcmode="lin" valueType="num">
                                      <p:cBhvr>
                                        <p:cTn id="380"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1" dur="1" fill="hold">
                                          <p:stCondLst>
                                            <p:cond delay="1999"/>
                                          </p:stCondLst>
                                        </p:cTn>
                                        <p:tgtEl>
                                          <p:spTgt spid="21"/>
                                        </p:tgtEl>
                                        <p:attrNameLst>
                                          <p:attrName>style.visibility</p:attrName>
                                        </p:attrNameLst>
                                      </p:cBhvr>
                                      <p:to>
                                        <p:strVal val="hidden"/>
                                      </p:to>
                                    </p:set>
                                  </p:childTnLst>
                                </p:cTn>
                              </p:par>
                              <p:par>
                                <p:cTn id="382" presetID="19" presetClass="exit" presetSubtype="5" fill="hold" grpId="3" nodeType="withEffect">
                                  <p:stCondLst>
                                    <p:cond delay="0"/>
                                  </p:stCondLst>
                                  <p:childTnLst>
                                    <p:anim calcmode="lin" valueType="num">
                                      <p:cBhvr>
                                        <p:cTn id="383" dur="2000"/>
                                        <p:tgtEl>
                                          <p:spTgt spid="22"/>
                                        </p:tgtEl>
                                        <p:attrNameLst>
                                          <p:attrName>ppt_w</p:attrName>
                                        </p:attrNameLst>
                                      </p:cBhvr>
                                      <p:tavLst>
                                        <p:tav tm="0">
                                          <p:val>
                                            <p:strVal val="ppt_w"/>
                                          </p:val>
                                        </p:tav>
                                        <p:tav tm="100000">
                                          <p:val>
                                            <p:strVal val="ppt_w"/>
                                          </p:val>
                                        </p:tav>
                                      </p:tavLst>
                                    </p:anim>
                                    <p:anim calcmode="lin" valueType="num">
                                      <p:cBhvr>
                                        <p:cTn id="384"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5" dur="1" fill="hold">
                                          <p:stCondLst>
                                            <p:cond delay="1999"/>
                                          </p:stCondLst>
                                        </p:cTn>
                                        <p:tgtEl>
                                          <p:spTgt spid="22"/>
                                        </p:tgtEl>
                                        <p:attrNameLst>
                                          <p:attrName>style.visibility</p:attrName>
                                        </p:attrNameLst>
                                      </p:cBhvr>
                                      <p:to>
                                        <p:strVal val="hidden"/>
                                      </p:to>
                                    </p:set>
                                  </p:childTnLst>
                                </p:cTn>
                              </p:par>
                              <p:par>
                                <p:cTn id="386" presetID="19" presetClass="exit" presetSubtype="5" fill="hold" grpId="3" nodeType="withEffect">
                                  <p:stCondLst>
                                    <p:cond delay="0"/>
                                  </p:stCondLst>
                                  <p:childTnLst>
                                    <p:anim calcmode="lin" valueType="num">
                                      <p:cBhvr>
                                        <p:cTn id="387" dur="2000"/>
                                        <p:tgtEl>
                                          <p:spTgt spid="23"/>
                                        </p:tgtEl>
                                        <p:attrNameLst>
                                          <p:attrName>ppt_w</p:attrName>
                                        </p:attrNameLst>
                                      </p:cBhvr>
                                      <p:tavLst>
                                        <p:tav tm="0">
                                          <p:val>
                                            <p:strVal val="ppt_w"/>
                                          </p:val>
                                        </p:tav>
                                        <p:tav tm="100000">
                                          <p:val>
                                            <p:strVal val="ppt_w"/>
                                          </p:val>
                                        </p:tav>
                                      </p:tavLst>
                                    </p:anim>
                                    <p:anim calcmode="lin" valueType="num">
                                      <p:cBhvr>
                                        <p:cTn id="388"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9" dur="1" fill="hold">
                                          <p:stCondLst>
                                            <p:cond delay="1999"/>
                                          </p:stCondLst>
                                        </p:cTn>
                                        <p:tgtEl>
                                          <p:spTgt spid="23"/>
                                        </p:tgtEl>
                                        <p:attrNameLst>
                                          <p:attrName>style.visibility</p:attrName>
                                        </p:attrNameLst>
                                      </p:cBhvr>
                                      <p:to>
                                        <p:strVal val="hidden"/>
                                      </p:to>
                                    </p:set>
                                  </p:childTnLst>
                                </p:cTn>
                              </p:par>
                              <p:par>
                                <p:cTn id="390" presetID="19" presetClass="exit" presetSubtype="5" fill="hold" grpId="3" nodeType="withEffect">
                                  <p:stCondLst>
                                    <p:cond delay="0"/>
                                  </p:stCondLst>
                                  <p:childTnLst>
                                    <p:anim calcmode="lin" valueType="num">
                                      <p:cBhvr>
                                        <p:cTn id="391" dur="2000"/>
                                        <p:tgtEl>
                                          <p:spTgt spid="24"/>
                                        </p:tgtEl>
                                        <p:attrNameLst>
                                          <p:attrName>ppt_w</p:attrName>
                                        </p:attrNameLst>
                                      </p:cBhvr>
                                      <p:tavLst>
                                        <p:tav tm="0">
                                          <p:val>
                                            <p:strVal val="ppt_w"/>
                                          </p:val>
                                        </p:tav>
                                        <p:tav tm="100000">
                                          <p:val>
                                            <p:strVal val="ppt_w"/>
                                          </p:val>
                                        </p:tav>
                                      </p:tavLst>
                                    </p:anim>
                                    <p:anim calcmode="lin" valueType="num">
                                      <p:cBhvr>
                                        <p:cTn id="392"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3" dur="1" fill="hold">
                                          <p:stCondLst>
                                            <p:cond delay="1999"/>
                                          </p:stCondLst>
                                        </p:cTn>
                                        <p:tgtEl>
                                          <p:spTgt spid="24"/>
                                        </p:tgtEl>
                                        <p:attrNameLst>
                                          <p:attrName>style.visibility</p:attrName>
                                        </p:attrNameLst>
                                      </p:cBhvr>
                                      <p:to>
                                        <p:strVal val="hidden"/>
                                      </p:to>
                                    </p:set>
                                  </p:childTnLst>
                                </p:cTn>
                              </p:par>
                              <p:par>
                                <p:cTn id="394" presetID="19" presetClass="exit" presetSubtype="5" fill="hold" grpId="3" nodeType="withEffect">
                                  <p:stCondLst>
                                    <p:cond delay="0"/>
                                  </p:stCondLst>
                                  <p:childTnLst>
                                    <p:anim calcmode="lin" valueType="num">
                                      <p:cBhvr>
                                        <p:cTn id="395" dur="2000"/>
                                        <p:tgtEl>
                                          <p:spTgt spid="25"/>
                                        </p:tgtEl>
                                        <p:attrNameLst>
                                          <p:attrName>ppt_w</p:attrName>
                                        </p:attrNameLst>
                                      </p:cBhvr>
                                      <p:tavLst>
                                        <p:tav tm="0">
                                          <p:val>
                                            <p:strVal val="ppt_w"/>
                                          </p:val>
                                        </p:tav>
                                        <p:tav tm="100000">
                                          <p:val>
                                            <p:strVal val="ppt_w"/>
                                          </p:val>
                                        </p:tav>
                                      </p:tavLst>
                                    </p:anim>
                                    <p:anim calcmode="lin" valueType="num">
                                      <p:cBhvr>
                                        <p:cTn id="396"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7" dur="1" fill="hold">
                                          <p:stCondLst>
                                            <p:cond delay="1999"/>
                                          </p:stCondLst>
                                        </p:cTn>
                                        <p:tgtEl>
                                          <p:spTgt spid="25"/>
                                        </p:tgtEl>
                                        <p:attrNameLst>
                                          <p:attrName>style.visibility</p:attrName>
                                        </p:attrNameLst>
                                      </p:cBhvr>
                                      <p:to>
                                        <p:strVal val="hidden"/>
                                      </p:to>
                                    </p:set>
                                  </p:childTnLst>
                                </p:cTn>
                              </p:par>
                              <p:par>
                                <p:cTn id="398" presetID="19" presetClass="exit" presetSubtype="5" fill="hold" grpId="3" nodeType="withEffect">
                                  <p:stCondLst>
                                    <p:cond delay="0"/>
                                  </p:stCondLst>
                                  <p:childTnLst>
                                    <p:anim calcmode="lin" valueType="num">
                                      <p:cBhvr>
                                        <p:cTn id="399" dur="2000"/>
                                        <p:tgtEl>
                                          <p:spTgt spid="26"/>
                                        </p:tgtEl>
                                        <p:attrNameLst>
                                          <p:attrName>ppt_w</p:attrName>
                                        </p:attrNameLst>
                                      </p:cBhvr>
                                      <p:tavLst>
                                        <p:tav tm="0">
                                          <p:val>
                                            <p:strVal val="ppt_w"/>
                                          </p:val>
                                        </p:tav>
                                        <p:tav tm="100000">
                                          <p:val>
                                            <p:strVal val="ppt_w"/>
                                          </p:val>
                                        </p:tav>
                                      </p:tavLst>
                                    </p:anim>
                                    <p:anim calcmode="lin" valueType="num">
                                      <p:cBhvr>
                                        <p:cTn id="400"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1" dur="1" fill="hold">
                                          <p:stCondLst>
                                            <p:cond delay="1999"/>
                                          </p:stCondLst>
                                        </p:cTn>
                                        <p:tgtEl>
                                          <p:spTgt spid="26"/>
                                        </p:tgtEl>
                                        <p:attrNameLst>
                                          <p:attrName>style.visibility</p:attrName>
                                        </p:attrNameLst>
                                      </p:cBhvr>
                                      <p:to>
                                        <p:strVal val="hidden"/>
                                      </p:to>
                                    </p:set>
                                  </p:childTnLst>
                                </p:cTn>
                              </p:par>
                              <p:par>
                                <p:cTn id="402" presetID="19" presetClass="exit" presetSubtype="5" fill="hold" grpId="3" nodeType="withEffect">
                                  <p:stCondLst>
                                    <p:cond delay="0"/>
                                  </p:stCondLst>
                                  <p:childTnLst>
                                    <p:anim calcmode="lin" valueType="num">
                                      <p:cBhvr>
                                        <p:cTn id="403" dur="2000"/>
                                        <p:tgtEl>
                                          <p:spTgt spid="35"/>
                                        </p:tgtEl>
                                        <p:attrNameLst>
                                          <p:attrName>ppt_w</p:attrName>
                                        </p:attrNameLst>
                                      </p:cBhvr>
                                      <p:tavLst>
                                        <p:tav tm="0">
                                          <p:val>
                                            <p:strVal val="ppt_w"/>
                                          </p:val>
                                        </p:tav>
                                        <p:tav tm="100000">
                                          <p:val>
                                            <p:strVal val="ppt_w"/>
                                          </p:val>
                                        </p:tav>
                                      </p:tavLst>
                                    </p:anim>
                                    <p:anim calcmode="lin" valueType="num">
                                      <p:cBhvr>
                                        <p:cTn id="404"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5" dur="1" fill="hold">
                                          <p:stCondLst>
                                            <p:cond delay="1999"/>
                                          </p:stCondLst>
                                        </p:cTn>
                                        <p:tgtEl>
                                          <p:spTgt spid="35"/>
                                        </p:tgtEl>
                                        <p:attrNameLst>
                                          <p:attrName>style.visibility</p:attrName>
                                        </p:attrNameLst>
                                      </p:cBhvr>
                                      <p:to>
                                        <p:strVal val="hidden"/>
                                      </p:to>
                                    </p:set>
                                  </p:childTnLst>
                                </p:cTn>
                              </p:par>
                              <p:par>
                                <p:cTn id="406" presetID="19" presetClass="exit" presetSubtype="5" fill="hold" grpId="3" nodeType="withEffect">
                                  <p:stCondLst>
                                    <p:cond delay="0"/>
                                  </p:stCondLst>
                                  <p:childTnLst>
                                    <p:anim calcmode="lin" valueType="num">
                                      <p:cBhvr>
                                        <p:cTn id="407" dur="2000"/>
                                        <p:tgtEl>
                                          <p:spTgt spid="4"/>
                                        </p:tgtEl>
                                        <p:attrNameLst>
                                          <p:attrName>ppt_w</p:attrName>
                                        </p:attrNameLst>
                                      </p:cBhvr>
                                      <p:tavLst>
                                        <p:tav tm="0">
                                          <p:val>
                                            <p:strVal val="ppt_w"/>
                                          </p:val>
                                        </p:tav>
                                        <p:tav tm="100000">
                                          <p:val>
                                            <p:strVal val="ppt_w"/>
                                          </p:val>
                                        </p:tav>
                                      </p:tavLst>
                                    </p:anim>
                                    <p:anim calcmode="lin" valueType="num">
                                      <p:cBhvr>
                                        <p:cTn id="408"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9" dur="1" fill="hold">
                                          <p:stCondLst>
                                            <p:cond delay="1999"/>
                                          </p:stCondLst>
                                        </p:cTn>
                                        <p:tgtEl>
                                          <p:spTgt spid="4"/>
                                        </p:tgtEl>
                                        <p:attrNameLst>
                                          <p:attrName>style.visibility</p:attrName>
                                        </p:attrNameLst>
                                      </p:cBhvr>
                                      <p:to>
                                        <p:strVal val="hidden"/>
                                      </p:to>
                                    </p:set>
                                  </p:childTnLst>
                                </p:cTn>
                              </p:par>
                              <p:par>
                                <p:cTn id="410" presetID="19" presetClass="exit" presetSubtype="5" fill="hold" grpId="3" nodeType="withEffect">
                                  <p:stCondLst>
                                    <p:cond delay="0"/>
                                  </p:stCondLst>
                                  <p:childTnLst>
                                    <p:anim calcmode="lin" valueType="num">
                                      <p:cBhvr>
                                        <p:cTn id="411" dur="2000"/>
                                        <p:tgtEl>
                                          <p:spTgt spid="6"/>
                                        </p:tgtEl>
                                        <p:attrNameLst>
                                          <p:attrName>ppt_w</p:attrName>
                                        </p:attrNameLst>
                                      </p:cBhvr>
                                      <p:tavLst>
                                        <p:tav tm="0">
                                          <p:val>
                                            <p:strVal val="ppt_w"/>
                                          </p:val>
                                        </p:tav>
                                        <p:tav tm="100000">
                                          <p:val>
                                            <p:strVal val="ppt_w"/>
                                          </p:val>
                                        </p:tav>
                                      </p:tavLst>
                                    </p:anim>
                                    <p:anim calcmode="lin" valueType="num">
                                      <p:cBhvr>
                                        <p:cTn id="41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3" dur="1" fill="hold">
                                          <p:stCondLst>
                                            <p:cond delay="1999"/>
                                          </p:stCondLst>
                                        </p:cTn>
                                        <p:tgtEl>
                                          <p:spTgt spid="6"/>
                                        </p:tgtEl>
                                        <p:attrNameLst>
                                          <p:attrName>style.visibility</p:attrName>
                                        </p:attrNameLst>
                                      </p:cBhvr>
                                      <p:to>
                                        <p:strVal val="hidden"/>
                                      </p:to>
                                    </p:set>
                                  </p:childTnLst>
                                </p:cTn>
                              </p:par>
                              <p:par>
                                <p:cTn id="414" presetID="19" presetClass="exit" presetSubtype="5" fill="hold" grpId="3" nodeType="withEffect">
                                  <p:stCondLst>
                                    <p:cond delay="0"/>
                                  </p:stCondLst>
                                  <p:childTnLst>
                                    <p:anim calcmode="lin" valueType="num">
                                      <p:cBhvr>
                                        <p:cTn id="415" dur="2000"/>
                                        <p:tgtEl>
                                          <p:spTgt spid="9"/>
                                        </p:tgtEl>
                                        <p:attrNameLst>
                                          <p:attrName>ppt_w</p:attrName>
                                        </p:attrNameLst>
                                      </p:cBhvr>
                                      <p:tavLst>
                                        <p:tav tm="0">
                                          <p:val>
                                            <p:strVal val="ppt_w"/>
                                          </p:val>
                                        </p:tav>
                                        <p:tav tm="100000">
                                          <p:val>
                                            <p:strVal val="ppt_w"/>
                                          </p:val>
                                        </p:tav>
                                      </p:tavLst>
                                    </p:anim>
                                    <p:anim calcmode="lin" valueType="num">
                                      <p:cBhvr>
                                        <p:cTn id="41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7" dur="1" fill="hold">
                                          <p:stCondLst>
                                            <p:cond delay="1999"/>
                                          </p:stCondLst>
                                        </p:cTn>
                                        <p:tgtEl>
                                          <p:spTgt spid="9"/>
                                        </p:tgtEl>
                                        <p:attrNameLst>
                                          <p:attrName>style.visibility</p:attrName>
                                        </p:attrNameLst>
                                      </p:cBhvr>
                                      <p:to>
                                        <p:strVal val="hidden"/>
                                      </p:to>
                                    </p:set>
                                  </p:childTnLst>
                                </p:cTn>
                              </p:par>
                              <p:par>
                                <p:cTn id="418" presetID="19" presetClass="exit" presetSubtype="5" fill="hold" grpId="3" nodeType="withEffect">
                                  <p:stCondLst>
                                    <p:cond delay="0"/>
                                  </p:stCondLst>
                                  <p:childTnLst>
                                    <p:anim calcmode="lin" valueType="num">
                                      <p:cBhvr>
                                        <p:cTn id="419" dur="2000"/>
                                        <p:tgtEl>
                                          <p:spTgt spid="10"/>
                                        </p:tgtEl>
                                        <p:attrNameLst>
                                          <p:attrName>ppt_w</p:attrName>
                                        </p:attrNameLst>
                                      </p:cBhvr>
                                      <p:tavLst>
                                        <p:tav tm="0">
                                          <p:val>
                                            <p:strVal val="ppt_w"/>
                                          </p:val>
                                        </p:tav>
                                        <p:tav tm="100000">
                                          <p:val>
                                            <p:strVal val="ppt_w"/>
                                          </p:val>
                                        </p:tav>
                                      </p:tavLst>
                                    </p:anim>
                                    <p:anim calcmode="lin" valueType="num">
                                      <p:cBhvr>
                                        <p:cTn id="42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1" dur="1" fill="hold">
                                          <p:stCondLst>
                                            <p:cond delay="1999"/>
                                          </p:stCondLst>
                                        </p:cTn>
                                        <p:tgtEl>
                                          <p:spTgt spid="10"/>
                                        </p:tgtEl>
                                        <p:attrNameLst>
                                          <p:attrName>style.visibility</p:attrName>
                                        </p:attrNameLst>
                                      </p:cBhvr>
                                      <p:to>
                                        <p:strVal val="hidden"/>
                                      </p:to>
                                    </p:set>
                                  </p:childTnLst>
                                </p:cTn>
                              </p:par>
                              <p:par>
                                <p:cTn id="422" presetID="19" presetClass="exit" presetSubtype="5" fill="hold" grpId="3" nodeType="withEffect">
                                  <p:stCondLst>
                                    <p:cond delay="0"/>
                                  </p:stCondLst>
                                  <p:childTnLst>
                                    <p:anim calcmode="lin" valueType="num">
                                      <p:cBhvr>
                                        <p:cTn id="423" dur="2000"/>
                                        <p:tgtEl>
                                          <p:spTgt spid="15"/>
                                        </p:tgtEl>
                                        <p:attrNameLst>
                                          <p:attrName>ppt_w</p:attrName>
                                        </p:attrNameLst>
                                      </p:cBhvr>
                                      <p:tavLst>
                                        <p:tav tm="0">
                                          <p:val>
                                            <p:strVal val="ppt_w"/>
                                          </p:val>
                                        </p:tav>
                                        <p:tav tm="100000">
                                          <p:val>
                                            <p:strVal val="ppt_w"/>
                                          </p:val>
                                        </p:tav>
                                      </p:tavLst>
                                    </p:anim>
                                    <p:anim calcmode="lin" valueType="num">
                                      <p:cBhvr>
                                        <p:cTn id="42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5" dur="1" fill="hold">
                                          <p:stCondLst>
                                            <p:cond delay="1999"/>
                                          </p:stCondLst>
                                        </p:cTn>
                                        <p:tgtEl>
                                          <p:spTgt spid="15"/>
                                        </p:tgtEl>
                                        <p:attrNameLst>
                                          <p:attrName>style.visibility</p:attrName>
                                        </p:attrNameLst>
                                      </p:cBhvr>
                                      <p:to>
                                        <p:strVal val="hidden"/>
                                      </p:to>
                                    </p:set>
                                  </p:childTnLst>
                                </p:cTn>
                              </p:par>
                              <p:par>
                                <p:cTn id="426" presetID="19" presetClass="exit" presetSubtype="5" fill="hold" grpId="3" nodeType="withEffect">
                                  <p:stCondLst>
                                    <p:cond delay="0"/>
                                  </p:stCondLst>
                                  <p:childTnLst>
                                    <p:anim calcmode="lin" valueType="num">
                                      <p:cBhvr>
                                        <p:cTn id="427" dur="2000"/>
                                        <p:tgtEl>
                                          <p:spTgt spid="16"/>
                                        </p:tgtEl>
                                        <p:attrNameLst>
                                          <p:attrName>ppt_w</p:attrName>
                                        </p:attrNameLst>
                                      </p:cBhvr>
                                      <p:tavLst>
                                        <p:tav tm="0">
                                          <p:val>
                                            <p:strVal val="ppt_w"/>
                                          </p:val>
                                        </p:tav>
                                        <p:tav tm="100000">
                                          <p:val>
                                            <p:strVal val="ppt_w"/>
                                          </p:val>
                                        </p:tav>
                                      </p:tavLst>
                                    </p:anim>
                                    <p:anim calcmode="lin" valueType="num">
                                      <p:cBhvr>
                                        <p:cTn id="428"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9" dur="1" fill="hold">
                                          <p:stCondLst>
                                            <p:cond delay="1999"/>
                                          </p:stCondLst>
                                        </p:cTn>
                                        <p:tgtEl>
                                          <p:spTgt spid="16"/>
                                        </p:tgtEl>
                                        <p:attrNameLst>
                                          <p:attrName>style.visibility</p:attrName>
                                        </p:attrNameLst>
                                      </p:cBhvr>
                                      <p:to>
                                        <p:strVal val="hidden"/>
                                      </p:to>
                                    </p:set>
                                  </p:childTnLst>
                                </p:cTn>
                              </p:par>
                              <p:par>
                                <p:cTn id="430" presetID="19" presetClass="exit" presetSubtype="5" fill="hold" grpId="3" nodeType="withEffect">
                                  <p:stCondLst>
                                    <p:cond delay="0"/>
                                  </p:stCondLst>
                                  <p:childTnLst>
                                    <p:anim calcmode="lin" valueType="num">
                                      <p:cBhvr>
                                        <p:cTn id="431" dur="2000"/>
                                        <p:tgtEl>
                                          <p:spTgt spid="17"/>
                                        </p:tgtEl>
                                        <p:attrNameLst>
                                          <p:attrName>ppt_w</p:attrName>
                                        </p:attrNameLst>
                                      </p:cBhvr>
                                      <p:tavLst>
                                        <p:tav tm="0">
                                          <p:val>
                                            <p:strVal val="ppt_w"/>
                                          </p:val>
                                        </p:tav>
                                        <p:tav tm="100000">
                                          <p:val>
                                            <p:strVal val="ppt_w"/>
                                          </p:val>
                                        </p:tav>
                                      </p:tavLst>
                                    </p:anim>
                                    <p:anim calcmode="lin" valueType="num">
                                      <p:cBhvr>
                                        <p:cTn id="432"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3" dur="1" fill="hold">
                                          <p:stCondLst>
                                            <p:cond delay="1999"/>
                                          </p:stCondLst>
                                        </p:cTn>
                                        <p:tgtEl>
                                          <p:spTgt spid="17"/>
                                        </p:tgtEl>
                                        <p:attrNameLst>
                                          <p:attrName>style.visibility</p:attrName>
                                        </p:attrNameLst>
                                      </p:cBhvr>
                                      <p:to>
                                        <p:strVal val="hidden"/>
                                      </p:to>
                                    </p:set>
                                  </p:childTnLst>
                                </p:cTn>
                              </p:par>
                              <p:par>
                                <p:cTn id="434" presetID="19" presetClass="exit" presetSubtype="5" fill="hold" grpId="3" nodeType="withEffect">
                                  <p:stCondLst>
                                    <p:cond delay="0"/>
                                  </p:stCondLst>
                                  <p:childTnLst>
                                    <p:anim calcmode="lin" valueType="num">
                                      <p:cBhvr>
                                        <p:cTn id="435" dur="2000"/>
                                        <p:tgtEl>
                                          <p:spTgt spid="18"/>
                                        </p:tgtEl>
                                        <p:attrNameLst>
                                          <p:attrName>ppt_w</p:attrName>
                                        </p:attrNameLst>
                                      </p:cBhvr>
                                      <p:tavLst>
                                        <p:tav tm="0">
                                          <p:val>
                                            <p:strVal val="ppt_w"/>
                                          </p:val>
                                        </p:tav>
                                        <p:tav tm="100000">
                                          <p:val>
                                            <p:strVal val="ppt_w"/>
                                          </p:val>
                                        </p:tav>
                                      </p:tavLst>
                                    </p:anim>
                                    <p:anim calcmode="lin" valueType="num">
                                      <p:cBhvr>
                                        <p:cTn id="43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7" dur="1" fill="hold">
                                          <p:stCondLst>
                                            <p:cond delay="1999"/>
                                          </p:stCondLst>
                                        </p:cTn>
                                        <p:tgtEl>
                                          <p:spTgt spid="18"/>
                                        </p:tgtEl>
                                        <p:attrNameLst>
                                          <p:attrName>style.visibility</p:attrName>
                                        </p:attrNameLst>
                                      </p:cBhvr>
                                      <p:to>
                                        <p:strVal val="hidden"/>
                                      </p:to>
                                    </p:set>
                                  </p:childTnLst>
                                </p:cTn>
                              </p:par>
                              <p:par>
                                <p:cTn id="438" presetID="19" presetClass="exit" presetSubtype="5" fill="hold" grpId="3" nodeType="withEffect">
                                  <p:stCondLst>
                                    <p:cond delay="0"/>
                                  </p:stCondLst>
                                  <p:childTnLst>
                                    <p:anim calcmode="lin" valueType="num">
                                      <p:cBhvr>
                                        <p:cTn id="439" dur="2000"/>
                                        <p:tgtEl>
                                          <p:spTgt spid="27"/>
                                        </p:tgtEl>
                                        <p:attrNameLst>
                                          <p:attrName>ppt_w</p:attrName>
                                        </p:attrNameLst>
                                      </p:cBhvr>
                                      <p:tavLst>
                                        <p:tav tm="0">
                                          <p:val>
                                            <p:strVal val="ppt_w"/>
                                          </p:val>
                                        </p:tav>
                                        <p:tav tm="100000">
                                          <p:val>
                                            <p:strVal val="ppt_w"/>
                                          </p:val>
                                        </p:tav>
                                      </p:tavLst>
                                    </p:anim>
                                    <p:anim calcmode="lin" valueType="num">
                                      <p:cBhvr>
                                        <p:cTn id="440"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1" dur="1" fill="hold">
                                          <p:stCondLst>
                                            <p:cond delay="1999"/>
                                          </p:stCondLst>
                                        </p:cTn>
                                        <p:tgtEl>
                                          <p:spTgt spid="27"/>
                                        </p:tgtEl>
                                        <p:attrNameLst>
                                          <p:attrName>style.visibility</p:attrName>
                                        </p:attrNameLst>
                                      </p:cBhvr>
                                      <p:to>
                                        <p:strVal val="hidden"/>
                                      </p:to>
                                    </p:set>
                                  </p:childTnLst>
                                </p:cTn>
                              </p:par>
                              <p:par>
                                <p:cTn id="442" presetID="19" presetClass="exit" presetSubtype="5" fill="hold" grpId="3" nodeType="withEffect">
                                  <p:stCondLst>
                                    <p:cond delay="0"/>
                                  </p:stCondLst>
                                  <p:childTnLst>
                                    <p:anim calcmode="lin" valueType="num">
                                      <p:cBhvr>
                                        <p:cTn id="443" dur="2000"/>
                                        <p:tgtEl>
                                          <p:spTgt spid="28"/>
                                        </p:tgtEl>
                                        <p:attrNameLst>
                                          <p:attrName>ppt_w</p:attrName>
                                        </p:attrNameLst>
                                      </p:cBhvr>
                                      <p:tavLst>
                                        <p:tav tm="0">
                                          <p:val>
                                            <p:strVal val="ppt_w"/>
                                          </p:val>
                                        </p:tav>
                                        <p:tav tm="100000">
                                          <p:val>
                                            <p:strVal val="ppt_w"/>
                                          </p:val>
                                        </p:tav>
                                      </p:tavLst>
                                    </p:anim>
                                    <p:anim calcmode="lin" valueType="num">
                                      <p:cBhvr>
                                        <p:cTn id="444"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5" dur="1" fill="hold">
                                          <p:stCondLst>
                                            <p:cond delay="1999"/>
                                          </p:stCondLst>
                                        </p:cTn>
                                        <p:tgtEl>
                                          <p:spTgt spid="28"/>
                                        </p:tgtEl>
                                        <p:attrNameLst>
                                          <p:attrName>style.visibility</p:attrName>
                                        </p:attrNameLst>
                                      </p:cBhvr>
                                      <p:to>
                                        <p:strVal val="hidden"/>
                                      </p:to>
                                    </p:set>
                                  </p:childTnLst>
                                </p:cTn>
                              </p:par>
                              <p:par>
                                <p:cTn id="446" presetID="19" presetClass="exit" presetSubtype="5" fill="hold" grpId="3" nodeType="withEffect">
                                  <p:stCondLst>
                                    <p:cond delay="0"/>
                                  </p:stCondLst>
                                  <p:childTnLst>
                                    <p:anim calcmode="lin" valueType="num">
                                      <p:cBhvr>
                                        <p:cTn id="447" dur="2000"/>
                                        <p:tgtEl>
                                          <p:spTgt spid="29"/>
                                        </p:tgtEl>
                                        <p:attrNameLst>
                                          <p:attrName>ppt_w</p:attrName>
                                        </p:attrNameLst>
                                      </p:cBhvr>
                                      <p:tavLst>
                                        <p:tav tm="0">
                                          <p:val>
                                            <p:strVal val="ppt_w"/>
                                          </p:val>
                                        </p:tav>
                                        <p:tav tm="100000">
                                          <p:val>
                                            <p:strVal val="ppt_w"/>
                                          </p:val>
                                        </p:tav>
                                      </p:tavLst>
                                    </p:anim>
                                    <p:anim calcmode="lin" valueType="num">
                                      <p:cBhvr>
                                        <p:cTn id="448"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9" dur="1" fill="hold">
                                          <p:stCondLst>
                                            <p:cond delay="1999"/>
                                          </p:stCondLst>
                                        </p:cTn>
                                        <p:tgtEl>
                                          <p:spTgt spid="29"/>
                                        </p:tgtEl>
                                        <p:attrNameLst>
                                          <p:attrName>style.visibility</p:attrName>
                                        </p:attrNameLst>
                                      </p:cBhvr>
                                      <p:to>
                                        <p:strVal val="hidden"/>
                                      </p:to>
                                    </p:set>
                                  </p:childTnLst>
                                </p:cTn>
                              </p:par>
                              <p:par>
                                <p:cTn id="450" presetID="19" presetClass="exit" presetSubtype="5" fill="hold" grpId="3" nodeType="withEffect">
                                  <p:stCondLst>
                                    <p:cond delay="0"/>
                                  </p:stCondLst>
                                  <p:childTnLst>
                                    <p:anim calcmode="lin" valueType="num">
                                      <p:cBhvr>
                                        <p:cTn id="451" dur="2000"/>
                                        <p:tgtEl>
                                          <p:spTgt spid="30"/>
                                        </p:tgtEl>
                                        <p:attrNameLst>
                                          <p:attrName>ppt_w</p:attrName>
                                        </p:attrNameLst>
                                      </p:cBhvr>
                                      <p:tavLst>
                                        <p:tav tm="0">
                                          <p:val>
                                            <p:strVal val="ppt_w"/>
                                          </p:val>
                                        </p:tav>
                                        <p:tav tm="100000">
                                          <p:val>
                                            <p:strVal val="ppt_w"/>
                                          </p:val>
                                        </p:tav>
                                      </p:tavLst>
                                    </p:anim>
                                    <p:anim calcmode="lin" valueType="num">
                                      <p:cBhvr>
                                        <p:cTn id="452"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3" dur="1" fill="hold">
                                          <p:stCondLst>
                                            <p:cond delay="1999"/>
                                          </p:stCondLst>
                                        </p:cTn>
                                        <p:tgtEl>
                                          <p:spTgt spid="30"/>
                                        </p:tgtEl>
                                        <p:attrNameLst>
                                          <p:attrName>style.visibility</p:attrName>
                                        </p:attrNameLst>
                                      </p:cBhvr>
                                      <p:to>
                                        <p:strVal val="hidden"/>
                                      </p:to>
                                    </p:set>
                                  </p:childTnLst>
                                </p:cTn>
                              </p:par>
                              <p:par>
                                <p:cTn id="454" presetID="19" presetClass="exit" presetSubtype="5" fill="hold" grpId="3" nodeType="withEffect">
                                  <p:stCondLst>
                                    <p:cond delay="0"/>
                                  </p:stCondLst>
                                  <p:childTnLst>
                                    <p:anim calcmode="lin" valueType="num">
                                      <p:cBhvr>
                                        <p:cTn id="455" dur="2000"/>
                                        <p:tgtEl>
                                          <p:spTgt spid="31"/>
                                        </p:tgtEl>
                                        <p:attrNameLst>
                                          <p:attrName>ppt_w</p:attrName>
                                        </p:attrNameLst>
                                      </p:cBhvr>
                                      <p:tavLst>
                                        <p:tav tm="0">
                                          <p:val>
                                            <p:strVal val="ppt_w"/>
                                          </p:val>
                                        </p:tav>
                                        <p:tav tm="100000">
                                          <p:val>
                                            <p:strVal val="ppt_w"/>
                                          </p:val>
                                        </p:tav>
                                      </p:tavLst>
                                    </p:anim>
                                    <p:anim calcmode="lin" valueType="num">
                                      <p:cBhvr>
                                        <p:cTn id="456"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57" dur="1" fill="hold">
                                          <p:stCondLst>
                                            <p:cond delay="1999"/>
                                          </p:stCondLst>
                                        </p:cTn>
                                        <p:tgtEl>
                                          <p:spTgt spid="31"/>
                                        </p:tgtEl>
                                        <p:attrNameLst>
                                          <p:attrName>style.visibility</p:attrName>
                                        </p:attrNameLst>
                                      </p:cBhvr>
                                      <p:to>
                                        <p:strVal val="hidden"/>
                                      </p:to>
                                    </p:set>
                                  </p:childTnLst>
                                </p:cTn>
                              </p:par>
                              <p:par>
                                <p:cTn id="458" presetID="19" presetClass="exit" presetSubtype="5" fill="hold" grpId="3" nodeType="withEffect">
                                  <p:stCondLst>
                                    <p:cond delay="0"/>
                                  </p:stCondLst>
                                  <p:childTnLst>
                                    <p:anim calcmode="lin" valueType="num">
                                      <p:cBhvr>
                                        <p:cTn id="459" dur="2000"/>
                                        <p:tgtEl>
                                          <p:spTgt spid="32"/>
                                        </p:tgtEl>
                                        <p:attrNameLst>
                                          <p:attrName>ppt_w</p:attrName>
                                        </p:attrNameLst>
                                      </p:cBhvr>
                                      <p:tavLst>
                                        <p:tav tm="0">
                                          <p:val>
                                            <p:strVal val="ppt_w"/>
                                          </p:val>
                                        </p:tav>
                                        <p:tav tm="100000">
                                          <p:val>
                                            <p:strVal val="ppt_w"/>
                                          </p:val>
                                        </p:tav>
                                      </p:tavLst>
                                    </p:anim>
                                    <p:anim calcmode="lin" valueType="num">
                                      <p:cBhvr>
                                        <p:cTn id="460"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1" dur="1" fill="hold">
                                          <p:stCondLst>
                                            <p:cond delay="1999"/>
                                          </p:stCondLst>
                                        </p:cTn>
                                        <p:tgtEl>
                                          <p:spTgt spid="32"/>
                                        </p:tgtEl>
                                        <p:attrNameLst>
                                          <p:attrName>style.visibility</p:attrName>
                                        </p:attrNameLst>
                                      </p:cBhvr>
                                      <p:to>
                                        <p:strVal val="hidden"/>
                                      </p:to>
                                    </p:set>
                                  </p:childTnLst>
                                </p:cTn>
                              </p:par>
                              <p:par>
                                <p:cTn id="462" presetID="19" presetClass="exit" presetSubtype="5" fill="hold" grpId="3" nodeType="withEffect">
                                  <p:stCondLst>
                                    <p:cond delay="0"/>
                                  </p:stCondLst>
                                  <p:childTnLst>
                                    <p:anim calcmode="lin" valueType="num">
                                      <p:cBhvr>
                                        <p:cTn id="463" dur="2000"/>
                                        <p:tgtEl>
                                          <p:spTgt spid="33"/>
                                        </p:tgtEl>
                                        <p:attrNameLst>
                                          <p:attrName>ppt_w</p:attrName>
                                        </p:attrNameLst>
                                      </p:cBhvr>
                                      <p:tavLst>
                                        <p:tav tm="0">
                                          <p:val>
                                            <p:strVal val="ppt_w"/>
                                          </p:val>
                                        </p:tav>
                                        <p:tav tm="100000">
                                          <p:val>
                                            <p:strVal val="ppt_w"/>
                                          </p:val>
                                        </p:tav>
                                      </p:tavLst>
                                    </p:anim>
                                    <p:anim calcmode="lin" valueType="num">
                                      <p:cBhvr>
                                        <p:cTn id="464"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5" dur="1" fill="hold">
                                          <p:stCondLst>
                                            <p:cond delay="1999"/>
                                          </p:stCondLst>
                                        </p:cTn>
                                        <p:tgtEl>
                                          <p:spTgt spid="33"/>
                                        </p:tgtEl>
                                        <p:attrNameLst>
                                          <p:attrName>style.visibility</p:attrName>
                                        </p:attrNameLst>
                                      </p:cBhvr>
                                      <p:to>
                                        <p:strVal val="hidden"/>
                                      </p:to>
                                    </p:set>
                                  </p:childTnLst>
                                </p:cTn>
                              </p:par>
                              <p:par>
                                <p:cTn id="466" presetID="19" presetClass="exit" presetSubtype="5" fill="hold" grpId="3" nodeType="withEffect">
                                  <p:stCondLst>
                                    <p:cond delay="0"/>
                                  </p:stCondLst>
                                  <p:childTnLst>
                                    <p:anim calcmode="lin" valueType="num">
                                      <p:cBhvr>
                                        <p:cTn id="467" dur="2000"/>
                                        <p:tgtEl>
                                          <p:spTgt spid="34"/>
                                        </p:tgtEl>
                                        <p:attrNameLst>
                                          <p:attrName>ppt_w</p:attrName>
                                        </p:attrNameLst>
                                      </p:cBhvr>
                                      <p:tavLst>
                                        <p:tav tm="0">
                                          <p:val>
                                            <p:strVal val="ppt_w"/>
                                          </p:val>
                                        </p:tav>
                                        <p:tav tm="100000">
                                          <p:val>
                                            <p:strVal val="ppt_w"/>
                                          </p:val>
                                        </p:tav>
                                      </p:tavLst>
                                    </p:anim>
                                    <p:anim calcmode="lin" valueType="num">
                                      <p:cBhvr>
                                        <p:cTn id="468"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69" dur="1" fill="hold">
                                          <p:stCondLst>
                                            <p:cond delay="1999"/>
                                          </p:stCondLst>
                                        </p:cTn>
                                        <p:tgtEl>
                                          <p:spTgt spid="34"/>
                                        </p:tgtEl>
                                        <p:attrNameLst>
                                          <p:attrName>style.visibility</p:attrName>
                                        </p:attrNameLst>
                                      </p:cBhvr>
                                      <p:to>
                                        <p:strVal val="hidden"/>
                                      </p:to>
                                    </p:set>
                                  </p:childTnLst>
                                </p:cTn>
                              </p:par>
                              <p:par>
                                <p:cTn id="470" presetID="3" presetClass="exit" presetSubtype="5" fill="hold" grpId="4" nodeType="withEffect">
                                  <p:stCondLst>
                                    <p:cond delay="0"/>
                                  </p:stCondLst>
                                  <p:childTnLst>
                                    <p:animEffect transition="out" filter="blinds(vertical)">
                                      <p:cBhvr>
                                        <p:cTn id="471" dur="2000"/>
                                        <p:tgtEl>
                                          <p:spTgt spid="4"/>
                                        </p:tgtEl>
                                      </p:cBhvr>
                                    </p:animEffect>
                                    <p:set>
                                      <p:cBhvr>
                                        <p:cTn id="472" dur="1" fill="hold">
                                          <p:stCondLst>
                                            <p:cond delay="1999"/>
                                          </p:stCondLst>
                                        </p:cTn>
                                        <p:tgtEl>
                                          <p:spTgt spid="4"/>
                                        </p:tgtEl>
                                        <p:attrNameLst>
                                          <p:attrName>style.visibility</p:attrName>
                                        </p:attrNameLst>
                                      </p:cBhvr>
                                      <p:to>
                                        <p:strVal val="hidden"/>
                                      </p:to>
                                    </p:set>
                                  </p:childTnLst>
                                </p:cTn>
                              </p:par>
                              <p:par>
                                <p:cTn id="473" presetID="3" presetClass="exit" presetSubtype="5" fill="hold" grpId="4" nodeType="withEffect">
                                  <p:stCondLst>
                                    <p:cond delay="0"/>
                                  </p:stCondLst>
                                  <p:childTnLst>
                                    <p:animEffect transition="out" filter="blinds(vertical)">
                                      <p:cBhvr>
                                        <p:cTn id="474" dur="2000"/>
                                        <p:tgtEl>
                                          <p:spTgt spid="6"/>
                                        </p:tgtEl>
                                      </p:cBhvr>
                                    </p:animEffect>
                                    <p:set>
                                      <p:cBhvr>
                                        <p:cTn id="475" dur="1" fill="hold">
                                          <p:stCondLst>
                                            <p:cond delay="1999"/>
                                          </p:stCondLst>
                                        </p:cTn>
                                        <p:tgtEl>
                                          <p:spTgt spid="6"/>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9"/>
                                        </p:tgtEl>
                                      </p:cBhvr>
                                    </p:animEffect>
                                    <p:set>
                                      <p:cBhvr>
                                        <p:cTn id="478" dur="1" fill="hold">
                                          <p:stCondLst>
                                            <p:cond delay="1999"/>
                                          </p:stCondLst>
                                        </p:cTn>
                                        <p:tgtEl>
                                          <p:spTgt spid="9"/>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10"/>
                                        </p:tgtEl>
                                      </p:cBhvr>
                                    </p:animEffect>
                                    <p:set>
                                      <p:cBhvr>
                                        <p:cTn id="481" dur="1" fill="hold">
                                          <p:stCondLst>
                                            <p:cond delay="1999"/>
                                          </p:stCondLst>
                                        </p:cTn>
                                        <p:tgtEl>
                                          <p:spTgt spid="10"/>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15"/>
                                        </p:tgtEl>
                                      </p:cBhvr>
                                    </p:animEffect>
                                    <p:set>
                                      <p:cBhvr>
                                        <p:cTn id="484" dur="1" fill="hold">
                                          <p:stCondLst>
                                            <p:cond delay="1999"/>
                                          </p:stCondLst>
                                        </p:cTn>
                                        <p:tgtEl>
                                          <p:spTgt spid="15"/>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16"/>
                                        </p:tgtEl>
                                      </p:cBhvr>
                                    </p:animEffect>
                                    <p:set>
                                      <p:cBhvr>
                                        <p:cTn id="487" dur="1" fill="hold">
                                          <p:stCondLst>
                                            <p:cond delay="1999"/>
                                          </p:stCondLst>
                                        </p:cTn>
                                        <p:tgtEl>
                                          <p:spTgt spid="16"/>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17"/>
                                        </p:tgtEl>
                                      </p:cBhvr>
                                    </p:animEffect>
                                    <p:set>
                                      <p:cBhvr>
                                        <p:cTn id="490" dur="1" fill="hold">
                                          <p:stCondLst>
                                            <p:cond delay="1999"/>
                                          </p:stCondLst>
                                        </p:cTn>
                                        <p:tgtEl>
                                          <p:spTgt spid="17"/>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18"/>
                                        </p:tgtEl>
                                      </p:cBhvr>
                                    </p:animEffect>
                                    <p:set>
                                      <p:cBhvr>
                                        <p:cTn id="493" dur="1" fill="hold">
                                          <p:stCondLst>
                                            <p:cond delay="1999"/>
                                          </p:stCondLst>
                                        </p:cTn>
                                        <p:tgtEl>
                                          <p:spTgt spid="18"/>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27"/>
                                        </p:tgtEl>
                                      </p:cBhvr>
                                    </p:animEffect>
                                    <p:set>
                                      <p:cBhvr>
                                        <p:cTn id="496" dur="1" fill="hold">
                                          <p:stCondLst>
                                            <p:cond delay="1999"/>
                                          </p:stCondLst>
                                        </p:cTn>
                                        <p:tgtEl>
                                          <p:spTgt spid="27"/>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28"/>
                                        </p:tgtEl>
                                      </p:cBhvr>
                                    </p:animEffect>
                                    <p:set>
                                      <p:cBhvr>
                                        <p:cTn id="499" dur="1" fill="hold">
                                          <p:stCondLst>
                                            <p:cond delay="1999"/>
                                          </p:stCondLst>
                                        </p:cTn>
                                        <p:tgtEl>
                                          <p:spTgt spid="28"/>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29"/>
                                        </p:tgtEl>
                                      </p:cBhvr>
                                    </p:animEffect>
                                    <p:set>
                                      <p:cBhvr>
                                        <p:cTn id="502" dur="1" fill="hold">
                                          <p:stCondLst>
                                            <p:cond delay="1999"/>
                                          </p:stCondLst>
                                        </p:cTn>
                                        <p:tgtEl>
                                          <p:spTgt spid="29"/>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30"/>
                                        </p:tgtEl>
                                      </p:cBhvr>
                                    </p:animEffect>
                                    <p:set>
                                      <p:cBhvr>
                                        <p:cTn id="505" dur="1" fill="hold">
                                          <p:stCondLst>
                                            <p:cond delay="1999"/>
                                          </p:stCondLst>
                                        </p:cTn>
                                        <p:tgtEl>
                                          <p:spTgt spid="30"/>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31"/>
                                        </p:tgtEl>
                                      </p:cBhvr>
                                    </p:animEffect>
                                    <p:set>
                                      <p:cBhvr>
                                        <p:cTn id="508" dur="1" fill="hold">
                                          <p:stCondLst>
                                            <p:cond delay="1999"/>
                                          </p:stCondLst>
                                        </p:cTn>
                                        <p:tgtEl>
                                          <p:spTgt spid="31"/>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32"/>
                                        </p:tgtEl>
                                      </p:cBhvr>
                                    </p:animEffect>
                                    <p:set>
                                      <p:cBhvr>
                                        <p:cTn id="511" dur="1" fill="hold">
                                          <p:stCondLst>
                                            <p:cond delay="1999"/>
                                          </p:stCondLst>
                                        </p:cTn>
                                        <p:tgtEl>
                                          <p:spTgt spid="32"/>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33"/>
                                        </p:tgtEl>
                                      </p:cBhvr>
                                    </p:animEffect>
                                    <p:set>
                                      <p:cBhvr>
                                        <p:cTn id="514" dur="1" fill="hold">
                                          <p:stCondLst>
                                            <p:cond delay="1999"/>
                                          </p:stCondLst>
                                        </p:cTn>
                                        <p:tgtEl>
                                          <p:spTgt spid="33"/>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34"/>
                                        </p:tgtEl>
                                      </p:cBhvr>
                                    </p:animEffect>
                                    <p:set>
                                      <p:cBhvr>
                                        <p:cTn id="517" dur="1" fill="hold">
                                          <p:stCondLst>
                                            <p:cond delay="1999"/>
                                          </p:stCondLst>
                                        </p:cTn>
                                        <p:tgtEl>
                                          <p:spTgt spid="34"/>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3"/>
                                        </p:tgtEl>
                                      </p:cBhvr>
                                    </p:animEffect>
                                    <p:set>
                                      <p:cBhvr>
                                        <p:cTn id="520" dur="1" fill="hold">
                                          <p:stCondLst>
                                            <p:cond delay="1999"/>
                                          </p:stCondLst>
                                        </p:cTn>
                                        <p:tgtEl>
                                          <p:spTgt spid="3"/>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5"/>
                                        </p:tgtEl>
                                      </p:cBhvr>
                                    </p:animEffect>
                                    <p:set>
                                      <p:cBhvr>
                                        <p:cTn id="523" dur="1" fill="hold">
                                          <p:stCondLst>
                                            <p:cond delay="1999"/>
                                          </p:stCondLst>
                                        </p:cTn>
                                        <p:tgtEl>
                                          <p:spTgt spid="5"/>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7"/>
                                        </p:tgtEl>
                                      </p:cBhvr>
                                    </p:animEffect>
                                    <p:set>
                                      <p:cBhvr>
                                        <p:cTn id="526" dur="1" fill="hold">
                                          <p:stCondLst>
                                            <p:cond delay="1999"/>
                                          </p:stCondLst>
                                        </p:cTn>
                                        <p:tgtEl>
                                          <p:spTgt spid="7"/>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8"/>
                                        </p:tgtEl>
                                      </p:cBhvr>
                                    </p:animEffect>
                                    <p:set>
                                      <p:cBhvr>
                                        <p:cTn id="529" dur="1" fill="hold">
                                          <p:stCondLst>
                                            <p:cond delay="1999"/>
                                          </p:stCondLst>
                                        </p:cTn>
                                        <p:tgtEl>
                                          <p:spTgt spid="8"/>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11"/>
                                        </p:tgtEl>
                                      </p:cBhvr>
                                    </p:animEffect>
                                    <p:set>
                                      <p:cBhvr>
                                        <p:cTn id="532" dur="1" fill="hold">
                                          <p:stCondLst>
                                            <p:cond delay="1999"/>
                                          </p:stCondLst>
                                        </p:cTn>
                                        <p:tgtEl>
                                          <p:spTgt spid="11"/>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12"/>
                                        </p:tgtEl>
                                      </p:cBhvr>
                                    </p:animEffect>
                                    <p:set>
                                      <p:cBhvr>
                                        <p:cTn id="535" dur="1" fill="hold">
                                          <p:stCondLst>
                                            <p:cond delay="1999"/>
                                          </p:stCondLst>
                                        </p:cTn>
                                        <p:tgtEl>
                                          <p:spTgt spid="12"/>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13"/>
                                        </p:tgtEl>
                                      </p:cBhvr>
                                    </p:animEffect>
                                    <p:set>
                                      <p:cBhvr>
                                        <p:cTn id="538" dur="1" fill="hold">
                                          <p:stCondLst>
                                            <p:cond delay="1999"/>
                                          </p:stCondLst>
                                        </p:cTn>
                                        <p:tgtEl>
                                          <p:spTgt spid="13"/>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14"/>
                                        </p:tgtEl>
                                      </p:cBhvr>
                                    </p:animEffect>
                                    <p:set>
                                      <p:cBhvr>
                                        <p:cTn id="541" dur="1" fill="hold">
                                          <p:stCondLst>
                                            <p:cond delay="1999"/>
                                          </p:stCondLst>
                                        </p:cTn>
                                        <p:tgtEl>
                                          <p:spTgt spid="14"/>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19"/>
                                        </p:tgtEl>
                                      </p:cBhvr>
                                    </p:animEffect>
                                    <p:set>
                                      <p:cBhvr>
                                        <p:cTn id="544" dur="1" fill="hold">
                                          <p:stCondLst>
                                            <p:cond delay="1999"/>
                                          </p:stCondLst>
                                        </p:cTn>
                                        <p:tgtEl>
                                          <p:spTgt spid="19"/>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0"/>
                                        </p:tgtEl>
                                      </p:cBhvr>
                                    </p:animEffect>
                                    <p:set>
                                      <p:cBhvr>
                                        <p:cTn id="547" dur="1" fill="hold">
                                          <p:stCondLst>
                                            <p:cond delay="1999"/>
                                          </p:stCondLst>
                                        </p:cTn>
                                        <p:tgtEl>
                                          <p:spTgt spid="20"/>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1"/>
                                        </p:tgtEl>
                                      </p:cBhvr>
                                    </p:animEffect>
                                    <p:set>
                                      <p:cBhvr>
                                        <p:cTn id="550" dur="1" fill="hold">
                                          <p:stCondLst>
                                            <p:cond delay="1999"/>
                                          </p:stCondLst>
                                        </p:cTn>
                                        <p:tgtEl>
                                          <p:spTgt spid="21"/>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2"/>
                                        </p:tgtEl>
                                      </p:cBhvr>
                                    </p:animEffect>
                                    <p:set>
                                      <p:cBhvr>
                                        <p:cTn id="553" dur="1" fill="hold">
                                          <p:stCondLst>
                                            <p:cond delay="1999"/>
                                          </p:stCondLst>
                                        </p:cTn>
                                        <p:tgtEl>
                                          <p:spTgt spid="22"/>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3"/>
                                        </p:tgtEl>
                                      </p:cBhvr>
                                    </p:animEffect>
                                    <p:set>
                                      <p:cBhvr>
                                        <p:cTn id="556" dur="1" fill="hold">
                                          <p:stCondLst>
                                            <p:cond delay="1999"/>
                                          </p:stCondLst>
                                        </p:cTn>
                                        <p:tgtEl>
                                          <p:spTgt spid="23"/>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24"/>
                                        </p:tgtEl>
                                      </p:cBhvr>
                                    </p:animEffect>
                                    <p:set>
                                      <p:cBhvr>
                                        <p:cTn id="559" dur="1" fill="hold">
                                          <p:stCondLst>
                                            <p:cond delay="1999"/>
                                          </p:stCondLst>
                                        </p:cTn>
                                        <p:tgtEl>
                                          <p:spTgt spid="24"/>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25"/>
                                        </p:tgtEl>
                                      </p:cBhvr>
                                    </p:animEffect>
                                    <p:set>
                                      <p:cBhvr>
                                        <p:cTn id="562" dur="1" fill="hold">
                                          <p:stCondLst>
                                            <p:cond delay="1999"/>
                                          </p:stCondLst>
                                        </p:cTn>
                                        <p:tgtEl>
                                          <p:spTgt spid="25"/>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26"/>
                                        </p:tgtEl>
                                      </p:cBhvr>
                                    </p:animEffect>
                                    <p:set>
                                      <p:cBhvr>
                                        <p:cTn id="565" dur="1" fill="hold">
                                          <p:stCondLst>
                                            <p:cond delay="1999"/>
                                          </p:stCondLst>
                                        </p:cTn>
                                        <p:tgtEl>
                                          <p:spTgt spid="26"/>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5"/>
                                        </p:tgtEl>
                                      </p:cBhvr>
                                    </p:animEffect>
                                    <p:set>
                                      <p:cBhvr>
                                        <p:cTn id="568" dur="1" fill="hold">
                                          <p:stCondLst>
                                            <p:cond delay="1999"/>
                                          </p:stCondLst>
                                        </p:cTn>
                                        <p:tgtEl>
                                          <p:spTgt spid="35"/>
                                        </p:tgtEl>
                                        <p:attrNameLst>
                                          <p:attrName>style.visibility</p:attrName>
                                        </p:attrNameLst>
                                      </p:cBhvr>
                                      <p:to>
                                        <p:strVal val="hidden"/>
                                      </p:to>
                                    </p:set>
                                  </p:childTnLst>
                                </p:cTn>
                              </p:par>
                              <p:par>
                                <p:cTn id="569" presetID="17" presetClass="entr" presetSubtype="1" fill="hold" nodeType="withEffect">
                                  <p:stCondLst>
                                    <p:cond delay="0"/>
                                  </p:stCondLst>
                                  <p:childTnLst>
                                    <p:set>
                                      <p:cBhvr>
                                        <p:cTn id="570" dur="1" fill="hold">
                                          <p:stCondLst>
                                            <p:cond delay="0"/>
                                          </p:stCondLst>
                                        </p:cTn>
                                        <p:tgtEl>
                                          <p:spTgt spid="2"/>
                                        </p:tgtEl>
                                        <p:attrNameLst>
                                          <p:attrName>style.visibility</p:attrName>
                                        </p:attrNameLst>
                                      </p:cBhvr>
                                      <p:to>
                                        <p:strVal val="visible"/>
                                      </p:to>
                                    </p:set>
                                    <p:anim calcmode="lin" valueType="num">
                                      <p:cBhvr>
                                        <p:cTn id="571" dur="2000" fill="hold"/>
                                        <p:tgtEl>
                                          <p:spTgt spid="2"/>
                                        </p:tgtEl>
                                        <p:attrNameLst>
                                          <p:attrName>ppt_x</p:attrName>
                                        </p:attrNameLst>
                                      </p:cBhvr>
                                      <p:tavLst>
                                        <p:tav tm="0">
                                          <p:val>
                                            <p:strVal val="#ppt_x"/>
                                          </p:val>
                                        </p:tav>
                                        <p:tav tm="100000">
                                          <p:val>
                                            <p:strVal val="#ppt_x"/>
                                          </p:val>
                                        </p:tav>
                                      </p:tavLst>
                                    </p:anim>
                                    <p:anim calcmode="lin" valueType="num">
                                      <p:cBhvr>
                                        <p:cTn id="572" dur="2000" fill="hold"/>
                                        <p:tgtEl>
                                          <p:spTgt spid="2"/>
                                        </p:tgtEl>
                                        <p:attrNameLst>
                                          <p:attrName>ppt_y</p:attrName>
                                        </p:attrNameLst>
                                      </p:cBhvr>
                                      <p:tavLst>
                                        <p:tav tm="0">
                                          <p:val>
                                            <p:strVal val="#ppt_y-#ppt_h/2"/>
                                          </p:val>
                                        </p:tav>
                                        <p:tav tm="100000">
                                          <p:val>
                                            <p:strVal val="#ppt_y"/>
                                          </p:val>
                                        </p:tav>
                                      </p:tavLst>
                                    </p:anim>
                                    <p:anim calcmode="lin" valueType="num">
                                      <p:cBhvr>
                                        <p:cTn id="573" dur="2000" fill="hold"/>
                                        <p:tgtEl>
                                          <p:spTgt spid="2"/>
                                        </p:tgtEl>
                                        <p:attrNameLst>
                                          <p:attrName>ppt_w</p:attrName>
                                        </p:attrNameLst>
                                      </p:cBhvr>
                                      <p:tavLst>
                                        <p:tav tm="0">
                                          <p:val>
                                            <p:strVal val="#ppt_w"/>
                                          </p:val>
                                        </p:tav>
                                        <p:tav tm="100000">
                                          <p:val>
                                            <p:strVal val="#ppt_w"/>
                                          </p:val>
                                        </p:tav>
                                      </p:tavLst>
                                    </p:anim>
                                    <p:anim calcmode="lin" valueType="num">
                                      <p:cBhvr>
                                        <p:cTn id="57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F0066"/>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2575398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1356934">
            <a:off x="3213372" y="46249"/>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6350246">
            <a:off x="4599685" y="75263"/>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3141934" y="617730"/>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350246">
            <a:off x="4543858" y="631800"/>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432212">
            <a:off x="3140629" y="1475010"/>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350246">
            <a:off x="4526942" y="1504024"/>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3069191" y="2046491"/>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350246">
            <a:off x="4471115" y="2060561"/>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361208">
            <a:off x="3141933" y="2903768"/>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350246">
            <a:off x="4456809" y="2861321"/>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3070495" y="3475249"/>
            <a:ext cx="1357322" cy="1327382"/>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350246">
            <a:off x="4472419" y="3489319"/>
            <a:ext cx="1327405" cy="1357298"/>
          </a:xfrm>
          <a:prstGeom prst="teardrop">
            <a:avLst/>
          </a:prstGeom>
          <a:noFill/>
          <a:ln>
            <a:solidFill>
              <a:srgbClr val="FF0000"/>
            </a:solidFill>
            <a:prstDash val="sysDot"/>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3070496" y="4332504"/>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350246">
            <a:off x="4455503" y="4361543"/>
            <a:ext cx="1357322" cy="1357298"/>
          </a:xfrm>
          <a:prstGeom prst="teardrop">
            <a:avLst/>
          </a:prstGeom>
          <a:noFill/>
          <a:ln>
            <a:solidFill>
              <a:srgbClr val="FFFF00"/>
            </a:solidFill>
            <a:prstDash val="sysDot"/>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42908" y="-142894"/>
            <a:ext cx="9501254" cy="5929354"/>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5"/>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6"/>
                                        </p:tgtEl>
                                        <p:attrNameLst>
                                          <p:attrName>r</p:attrName>
                                        </p:attrNameLst>
                                      </p:cBhvr>
                                    </p:animRot>
                                  </p:childTnLst>
                                </p:cTn>
                              </p:par>
                              <p:par>
                                <p:cTn id="148" presetID="2" presetClass="exit" presetSubtype="8" fill="hold" grpId="3" nodeType="withEffect">
                                  <p:stCondLst>
                                    <p:cond delay="0"/>
                                  </p:stCondLst>
                                  <p:childTnLst>
                                    <p:anim calcmode="lin" valueType="num">
                                      <p:cBhvr additive="base">
                                        <p:cTn id="149" dur="2000"/>
                                        <p:tgtEl>
                                          <p:spTgt spid="4"/>
                                        </p:tgtEl>
                                        <p:attrNameLst>
                                          <p:attrName>ppt_x</p:attrName>
                                        </p:attrNameLst>
                                      </p:cBhvr>
                                      <p:tavLst>
                                        <p:tav tm="0">
                                          <p:val>
                                            <p:strVal val="ppt_x"/>
                                          </p:val>
                                        </p:tav>
                                        <p:tav tm="100000">
                                          <p:val>
                                            <p:strVal val="0-ppt_w/2"/>
                                          </p:val>
                                        </p:tav>
                                      </p:tavLst>
                                    </p:anim>
                                    <p:anim calcmode="lin" valueType="num">
                                      <p:cBhvr additive="base">
                                        <p:cTn id="150" dur="2000"/>
                                        <p:tgtEl>
                                          <p:spTgt spid="4"/>
                                        </p:tgtEl>
                                        <p:attrNameLst>
                                          <p:attrName>ppt_y</p:attrName>
                                        </p:attrNameLst>
                                      </p:cBhvr>
                                      <p:tavLst>
                                        <p:tav tm="0">
                                          <p:val>
                                            <p:strVal val="ppt_y"/>
                                          </p:val>
                                        </p:tav>
                                        <p:tav tm="100000">
                                          <p:val>
                                            <p:strVal val="ppt_y"/>
                                          </p:val>
                                        </p:tav>
                                      </p:tavLst>
                                    </p:anim>
                                    <p:set>
                                      <p:cBhvr>
                                        <p:cTn id="151" dur="1" fill="hold">
                                          <p:stCondLst>
                                            <p:cond delay="1999"/>
                                          </p:stCondLst>
                                        </p:cTn>
                                        <p:tgtEl>
                                          <p:spTgt spid="4"/>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ppt_y"/>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0-ppt_w/2"/>
                                          </p:val>
                                        </p:tav>
                                      </p:tavLst>
                                    </p:anim>
                                    <p:anim calcmode="lin" valueType="num">
                                      <p:cBhvr additive="base">
                                        <p:cTn id="162" dur="2000"/>
                                        <p:tgtEl>
                                          <p:spTgt spid="10"/>
                                        </p:tgtEl>
                                        <p:attrNameLst>
                                          <p:attrName>ppt_y</p:attrName>
                                        </p:attrNameLst>
                                      </p:cBhvr>
                                      <p:tavLst>
                                        <p:tav tm="0">
                                          <p:val>
                                            <p:strVal val="ppt_y"/>
                                          </p:val>
                                        </p:tav>
                                        <p:tav tm="100000">
                                          <p:val>
                                            <p:strVal val="ppt_y"/>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8" fill="hold" grpId="3"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0-ppt_w/2"/>
                                          </p:val>
                                        </p:tav>
                                      </p:tavLst>
                                    </p:anim>
                                    <p:anim calcmode="lin" valueType="num">
                                      <p:cBhvr additive="base">
                                        <p:cTn id="170" dur="2000"/>
                                        <p:tgtEl>
                                          <p:spTgt spid="14"/>
                                        </p:tgtEl>
                                        <p:attrNameLst>
                                          <p:attrName>ppt_y</p:attrName>
                                        </p:attrNameLst>
                                      </p:cBhvr>
                                      <p:tavLst>
                                        <p:tav tm="0">
                                          <p:val>
                                            <p:strVal val="ppt_y"/>
                                          </p:val>
                                        </p:tav>
                                        <p:tav tm="100000">
                                          <p:val>
                                            <p:strVal val="ppt_y"/>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ppt_y"/>
                                          </p:val>
                                        </p:tav>
                                      </p:tavLst>
                                    </p:anim>
                                    <p:set>
                                      <p:cBhvr>
                                        <p:cTn id="175" dur="1" fill="hold">
                                          <p:stCondLst>
                                            <p:cond delay="1999"/>
                                          </p:stCondLst>
                                        </p:cTn>
                                        <p:tgtEl>
                                          <p:spTgt spid="16"/>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8000">
              <a:srgbClr val="FFC0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258642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400000">
            <a:off x="4286260" y="285740"/>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flipV="1">
            <a:off x="3500442" y="285740"/>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4286260" y="1643038"/>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3500442" y="1643038"/>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6260" y="3000384"/>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3500442" y="3000384"/>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250529" y="4393413"/>
            <a:ext cx="1428760" cy="785818"/>
          </a:xfrm>
          <a:prstGeom prst="wave">
            <a:avLst>
              <a:gd name="adj1" fmla="val 12500"/>
              <a:gd name="adj2" fmla="val 0"/>
            </a:avLst>
          </a:prstGeom>
          <a:blipFill>
            <a:blip r:embed="rId4"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flipV="1">
            <a:off x="3464711" y="4393413"/>
            <a:ext cx="1428760" cy="785818"/>
          </a:xfrm>
          <a:prstGeom prst="wave">
            <a:avLst>
              <a:gd name="adj1" fmla="val 12500"/>
              <a:gd name="adj2" fmla="val 0"/>
            </a:avLst>
          </a:prstGeom>
          <a:blipFill>
            <a:blip r:embed="rId4"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2857500" y="285740"/>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flipV="1">
            <a:off x="2857500" y="1643038"/>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2857500" y="3000384"/>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21769" y="4393413"/>
            <a:ext cx="1428760" cy="785818"/>
          </a:xfrm>
          <a:prstGeom prst="wave">
            <a:avLst>
              <a:gd name="adj1" fmla="val 12500"/>
              <a:gd name="adj2" fmla="val 0"/>
            </a:avLst>
          </a:prstGeom>
          <a:blipFill>
            <a:blip r:embed="rId4"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4929202" y="285740"/>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929202" y="1643038"/>
            <a:ext cx="1357298" cy="785818"/>
          </a:xfrm>
          <a:prstGeom prst="wave">
            <a:avLst>
              <a:gd name="adj1" fmla="val 12500"/>
              <a:gd name="adj2" fmla="val 0"/>
            </a:avLst>
          </a:prstGeom>
          <a:blipFill>
            <a:blip r:embed="rId3"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929202" y="3000384"/>
            <a:ext cx="1357298" cy="785818"/>
          </a:xfrm>
          <a:prstGeom prst="wave">
            <a:avLst>
              <a:gd name="adj1" fmla="val 12500"/>
              <a:gd name="adj2" fmla="val 0"/>
            </a:avLst>
          </a:prstGeom>
          <a:blipFill>
            <a:blip r:embed="rId3" cstate="print">
              <a:duotone>
                <a:schemeClr val="accent3">
                  <a:shade val="45000"/>
                  <a:satMod val="135000"/>
                </a:schemeClr>
                <a:prstClr val="white"/>
              </a:duotone>
              <a:lum contras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4893471" y="4393413"/>
            <a:ext cx="1428760" cy="785818"/>
          </a:xfrm>
          <a:prstGeom prst="wave">
            <a:avLst>
              <a:gd name="adj1" fmla="val 12500"/>
              <a:gd name="adj2" fmla="val 0"/>
            </a:avLst>
          </a:prstGeom>
          <a:blipFill>
            <a:blip r:embed="rId4" cstate="print">
              <a:duotone>
                <a:schemeClr val="bg2">
                  <a:shade val="45000"/>
                  <a:satMod val="135000"/>
                </a:schemeClr>
                <a:prstClr val="white"/>
              </a:duotone>
              <a:lum bright="40000"/>
            </a:blip>
            <a:stretch>
              <a:fillRect/>
            </a:stretch>
          </a:blipFill>
          <a:ln w="127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42908" y="-142894"/>
            <a:ext cx="9501254" cy="5715040"/>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par>
                                <p:cTn id="10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4" dur="2000" fill="hold"/>
                                        <p:tgtEl>
                                          <p:spTgt spid="4"/>
                                        </p:tgtEl>
                                        <p:attrNameLst>
                                          <p:attrName>ppt_x</p:attrName>
                                          <p:attrName>ppt_y</p:attrName>
                                        </p:attrNameLst>
                                      </p:cBhvr>
                                    </p:animMotion>
                                  </p:childTnLst>
                                </p:cTn>
                              </p:par>
                              <p:par>
                                <p:cTn id="10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6" dur="2000" spd="-100000" fill="hold"/>
                                        <p:tgtEl>
                                          <p:spTgt spid="6"/>
                                        </p:tgtEl>
                                        <p:attrNameLst>
                                          <p:attrName>ppt_x</p:attrName>
                                          <p:attrName>ppt_y</p:attrName>
                                        </p:attrNameLst>
                                      </p:cBhvr>
                                    </p:animMotion>
                                  </p:childTnLst>
                                </p:cTn>
                              </p:par>
                              <p:par>
                                <p:cTn id="10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08" dur="2000" fill="hold"/>
                                        <p:tgtEl>
                                          <p:spTgt spid="8"/>
                                        </p:tgtEl>
                                        <p:attrNameLst>
                                          <p:attrName>ppt_x</p:attrName>
                                          <p:attrName>ppt_y</p:attrName>
                                        </p:attrNameLst>
                                      </p:cBhvr>
                                    </p:animMotion>
                                  </p:childTnLst>
                                </p:cTn>
                              </p:par>
                              <p:par>
                                <p:cTn id="10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0" dur="2000" spd="-100000" fill="hold"/>
                                        <p:tgtEl>
                                          <p:spTgt spid="10"/>
                                        </p:tgtEl>
                                        <p:attrNameLst>
                                          <p:attrName>ppt_x</p:attrName>
                                          <p:attrName>ppt_y</p:attrName>
                                        </p:attrNameLst>
                                      </p:cBhvr>
                                    </p:animMotion>
                                  </p:childTnLst>
                                </p:cTn>
                              </p:par>
                              <p:par>
                                <p:cTn id="11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2" dur="2000" spd="-100000" fill="hold"/>
                                        <p:tgtEl>
                                          <p:spTgt spid="11"/>
                                        </p:tgtEl>
                                        <p:attrNameLst>
                                          <p:attrName>ppt_x</p:attrName>
                                          <p:attrName>ppt_y</p:attrName>
                                        </p:attrNameLst>
                                      </p:cBhvr>
                                    </p:animMotion>
                                  </p:childTnLst>
                                </p:cTn>
                              </p:par>
                              <p:par>
                                <p:cTn id="11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4" dur="2000" fill="hold"/>
                                        <p:tgtEl>
                                          <p:spTgt spid="12"/>
                                        </p:tgtEl>
                                        <p:attrNameLst>
                                          <p:attrName>ppt_x</p:attrName>
                                          <p:attrName>ppt_y</p:attrName>
                                        </p:attrNameLst>
                                      </p:cBhvr>
                                    </p:animMotion>
                                  </p:childTnLst>
                                </p:cTn>
                              </p:par>
                              <p:par>
                                <p:cTn id="11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6" dur="2000" spd="-100000" fill="hold"/>
                                        <p:tgtEl>
                                          <p:spTgt spid="13"/>
                                        </p:tgtEl>
                                        <p:attrNameLst>
                                          <p:attrName>ppt_x</p:attrName>
                                          <p:attrName>ppt_y</p:attrName>
                                        </p:attrNameLst>
                                      </p:cBhvr>
                                    </p:animMotion>
                                  </p:childTnLst>
                                </p:cTn>
                              </p:par>
                              <p:par>
                                <p:cTn id="11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18" dur="2000" fill="hold"/>
                                        <p:tgtEl>
                                          <p:spTgt spid="14"/>
                                        </p:tgtEl>
                                        <p:attrNameLst>
                                          <p:attrName>ppt_x</p:attrName>
                                          <p:attrName>ppt_y</p:attrName>
                                        </p:attrNameLst>
                                      </p:cBhvr>
                                    </p:animMotion>
                                  </p:childTnLst>
                                </p:cTn>
                              </p:par>
                              <p:par>
                                <p:cTn id="11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0" dur="2000" fill="hold"/>
                                        <p:tgtEl>
                                          <p:spTgt spid="3"/>
                                        </p:tgtEl>
                                        <p:attrNameLst>
                                          <p:attrName>ppt_x</p:attrName>
                                          <p:attrName>ppt_y</p:attrName>
                                        </p:attrNameLst>
                                      </p:cBhvr>
                                    </p:animMotion>
                                  </p:childTnLst>
                                </p:cTn>
                              </p:par>
                              <p:par>
                                <p:cTn id="12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2" dur="2000" spd="-100000" fill="hold"/>
                                        <p:tgtEl>
                                          <p:spTgt spid="5"/>
                                        </p:tgtEl>
                                        <p:attrNameLst>
                                          <p:attrName>ppt_x</p:attrName>
                                          <p:attrName>ppt_y</p:attrName>
                                        </p:attrNameLst>
                                      </p:cBhvr>
                                    </p:animMotion>
                                  </p:childTnLst>
                                </p:cTn>
                              </p:par>
                              <p:par>
                                <p:cTn id="12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4" dur="2000" fill="hold"/>
                                        <p:tgtEl>
                                          <p:spTgt spid="7"/>
                                        </p:tgtEl>
                                        <p:attrNameLst>
                                          <p:attrName>ppt_x</p:attrName>
                                          <p:attrName>ppt_y</p:attrName>
                                        </p:attrNameLst>
                                      </p:cBhvr>
                                    </p:animMotion>
                                  </p:childTnLst>
                                </p:cTn>
                              </p:par>
                              <p:par>
                                <p:cTn id="125"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6" dur="2000" spd="-100000" fill="hold"/>
                                        <p:tgtEl>
                                          <p:spTgt spid="9"/>
                                        </p:tgtEl>
                                        <p:attrNameLst>
                                          <p:attrName>ppt_x</p:attrName>
                                          <p:attrName>ppt_y</p:attrName>
                                        </p:attrNameLst>
                                      </p:cBhvr>
                                    </p:animMotion>
                                  </p:childTnLst>
                                </p:cTn>
                              </p:par>
                              <p:par>
                                <p:cTn id="127"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8" dur="2000" spd="-100000" fill="hold"/>
                                        <p:tgtEl>
                                          <p:spTgt spid="15"/>
                                        </p:tgtEl>
                                        <p:attrNameLst>
                                          <p:attrName>ppt_x</p:attrName>
                                          <p:attrName>ppt_y</p:attrName>
                                        </p:attrNameLst>
                                      </p:cBhvr>
                                    </p:animMotion>
                                  </p:childTnLst>
                                </p:cTn>
                              </p:par>
                              <p:par>
                                <p:cTn id="129"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0" dur="2000" fill="hold"/>
                                        <p:tgtEl>
                                          <p:spTgt spid="16"/>
                                        </p:tgtEl>
                                        <p:attrNameLst>
                                          <p:attrName>ppt_x</p:attrName>
                                          <p:attrName>ppt_y</p:attrName>
                                        </p:attrNameLst>
                                      </p:cBhvr>
                                    </p:animMotion>
                                  </p:childTnLst>
                                </p:cTn>
                              </p:par>
                              <p:par>
                                <p:cTn id="131"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2" dur="2000" spd="-100000" fill="hold"/>
                                        <p:tgtEl>
                                          <p:spTgt spid="17"/>
                                        </p:tgtEl>
                                        <p:attrNameLst>
                                          <p:attrName>ppt_x</p:attrName>
                                          <p:attrName>ppt_y</p:attrName>
                                        </p:attrNameLst>
                                      </p:cBhvr>
                                    </p:animMotion>
                                  </p:childTnLst>
                                </p:cTn>
                              </p:par>
                              <p:par>
                                <p:cTn id="133"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4" dur="2000" fill="hold"/>
                                        <p:tgtEl>
                                          <p:spTgt spid="18"/>
                                        </p:tgtEl>
                                        <p:attrNameLst>
                                          <p:attrName>ppt_x</p:attrName>
                                          <p:attrName>ppt_y</p:attrName>
                                        </p:attrNameLst>
                                      </p:cBhvr>
                                    </p:animMotion>
                                  </p:childTnLst>
                                </p:cTn>
                              </p:par>
                            </p:childTnLst>
                          </p:cTn>
                        </p:par>
                        <p:par>
                          <p:cTn id="135" fill="hold">
                            <p:stCondLst>
                              <p:cond delay="2000"/>
                            </p:stCondLst>
                            <p:childTnLst>
                              <p:par>
                                <p:cTn id="136" presetID="2" presetClass="exit" presetSubtype="2" fill="hold" grpId="3" nodeType="after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ppt_y"/>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ppt_y"/>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ppt_y"/>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ppt_y"/>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ppt_y"/>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8" fill="hold" grpId="3" nodeType="withEffect">
                                  <p:stCondLst>
                                    <p:cond delay="0"/>
                                  </p:stCondLst>
                                  <p:childTnLst>
                                    <p:anim calcmode="lin" valueType="num">
                                      <p:cBhvr additive="base">
                                        <p:cTn id="169" dur="2000"/>
                                        <p:tgtEl>
                                          <p:spTgt spid="3"/>
                                        </p:tgtEl>
                                        <p:attrNameLst>
                                          <p:attrName>ppt_x</p:attrName>
                                        </p:attrNameLst>
                                      </p:cBhvr>
                                      <p:tavLst>
                                        <p:tav tm="0">
                                          <p:val>
                                            <p:strVal val="ppt_x"/>
                                          </p:val>
                                        </p:tav>
                                        <p:tav tm="100000">
                                          <p:val>
                                            <p:strVal val="0-ppt_w/2"/>
                                          </p:val>
                                        </p:tav>
                                      </p:tavLst>
                                    </p:anim>
                                    <p:anim calcmode="lin" valueType="num">
                                      <p:cBhvr additive="base">
                                        <p:cTn id="170" dur="2000"/>
                                        <p:tgtEl>
                                          <p:spTgt spid="3"/>
                                        </p:tgtEl>
                                        <p:attrNameLst>
                                          <p:attrName>ppt_y</p:attrName>
                                        </p:attrNameLst>
                                      </p:cBhvr>
                                      <p:tavLst>
                                        <p:tav tm="0">
                                          <p:val>
                                            <p:strVal val="ppt_y"/>
                                          </p:val>
                                        </p:tav>
                                        <p:tav tm="100000">
                                          <p:val>
                                            <p:strVal val="ppt_y"/>
                                          </p:val>
                                        </p:tav>
                                      </p:tavLst>
                                    </p:anim>
                                    <p:set>
                                      <p:cBhvr>
                                        <p:cTn id="171" dur="1" fill="hold">
                                          <p:stCondLst>
                                            <p:cond delay="1999"/>
                                          </p:stCondLst>
                                        </p:cTn>
                                        <p:tgtEl>
                                          <p:spTgt spid="3"/>
                                        </p:tgtEl>
                                        <p:attrNameLst>
                                          <p:attrName>style.visibility</p:attrName>
                                        </p:attrNameLst>
                                      </p:cBhvr>
                                      <p:to>
                                        <p:strVal val="hidden"/>
                                      </p:to>
                                    </p:set>
                                  </p:childTnLst>
                                </p:cTn>
                              </p:par>
                              <p:par>
                                <p:cTn id="172" presetID="2" presetClass="exit" presetSubtype="8" fill="hold" grpId="3"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0-ppt_w/2"/>
                                          </p:val>
                                        </p:tav>
                                      </p:tavLst>
                                    </p:anim>
                                    <p:anim calcmode="lin" valueType="num">
                                      <p:cBhvr additive="base">
                                        <p:cTn id="174" dur="2000"/>
                                        <p:tgtEl>
                                          <p:spTgt spid="5"/>
                                        </p:tgtEl>
                                        <p:attrNameLst>
                                          <p:attrName>ppt_y</p:attrName>
                                        </p:attrNameLst>
                                      </p:cBhvr>
                                      <p:tavLst>
                                        <p:tav tm="0">
                                          <p:val>
                                            <p:strVal val="ppt_y"/>
                                          </p:val>
                                        </p:tav>
                                        <p:tav tm="100000">
                                          <p:val>
                                            <p:strVal val="ppt_y"/>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8" fill="hold" grpId="3"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ppt_y"/>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8" fill="hold" grpId="3" nodeType="withEffect">
                                  <p:stCondLst>
                                    <p:cond delay="0"/>
                                  </p:stCondLst>
                                  <p:childTnLst>
                                    <p:anim calcmode="lin" valueType="num">
                                      <p:cBhvr additive="base">
                                        <p:cTn id="181" dur="2000"/>
                                        <p:tgtEl>
                                          <p:spTgt spid="9"/>
                                        </p:tgtEl>
                                        <p:attrNameLst>
                                          <p:attrName>ppt_x</p:attrName>
                                        </p:attrNameLst>
                                      </p:cBhvr>
                                      <p:tavLst>
                                        <p:tav tm="0">
                                          <p:val>
                                            <p:strVal val="ppt_x"/>
                                          </p:val>
                                        </p:tav>
                                        <p:tav tm="100000">
                                          <p:val>
                                            <p:strVal val="0-ppt_w/2"/>
                                          </p:val>
                                        </p:tav>
                                      </p:tavLst>
                                    </p:anim>
                                    <p:anim calcmode="lin" valueType="num">
                                      <p:cBhvr additive="base">
                                        <p:cTn id="182" dur="2000"/>
                                        <p:tgtEl>
                                          <p:spTgt spid="9"/>
                                        </p:tgtEl>
                                        <p:attrNameLst>
                                          <p:attrName>ppt_y</p:attrName>
                                        </p:attrNameLst>
                                      </p:cBhvr>
                                      <p:tavLst>
                                        <p:tav tm="0">
                                          <p:val>
                                            <p:strVal val="ppt_y"/>
                                          </p:val>
                                        </p:tav>
                                        <p:tav tm="100000">
                                          <p:val>
                                            <p:strVal val="ppt_y"/>
                                          </p:val>
                                        </p:tav>
                                      </p:tavLst>
                                    </p:anim>
                                    <p:set>
                                      <p:cBhvr>
                                        <p:cTn id="183" dur="1" fill="hold">
                                          <p:stCondLst>
                                            <p:cond delay="1999"/>
                                          </p:stCondLst>
                                        </p:cTn>
                                        <p:tgtEl>
                                          <p:spTgt spid="9"/>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0-ppt_w/2"/>
                                          </p:val>
                                        </p:tav>
                                      </p:tavLst>
                                    </p:anim>
                                    <p:anim calcmode="lin" valueType="num">
                                      <p:cBhvr additive="base">
                                        <p:cTn id="186" dur="2000"/>
                                        <p:tgtEl>
                                          <p:spTgt spid="15"/>
                                        </p:tgtEl>
                                        <p:attrNameLst>
                                          <p:attrName>ppt_y</p:attrName>
                                        </p:attrNameLst>
                                      </p:cBhvr>
                                      <p:tavLst>
                                        <p:tav tm="0">
                                          <p:val>
                                            <p:strVal val="ppt_y"/>
                                          </p:val>
                                        </p:tav>
                                        <p:tav tm="100000">
                                          <p:val>
                                            <p:strVal val="ppt_y"/>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ppt_y"/>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ppt_y"/>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ppt_y"/>
                                          </p:val>
                                        </p:tav>
                                      </p:tavLst>
                                    </p:anim>
                                    <p:set>
                                      <p:cBhvr>
                                        <p:cTn id="199" dur="1" fill="hold">
                                          <p:stCondLst>
                                            <p:cond delay="1999"/>
                                          </p:stCondLst>
                                        </p:cTn>
                                        <p:tgtEl>
                                          <p:spTgt spid="18"/>
                                        </p:tgtEl>
                                        <p:attrNameLst>
                                          <p:attrName>style.visibility</p:attrName>
                                        </p:attrNameLst>
                                      </p:cBhvr>
                                      <p:to>
                                        <p:strVal val="hidden"/>
                                      </p:to>
                                    </p:set>
                                  </p:childTnLst>
                                </p:cTn>
                              </p:par>
                              <p:par>
                                <p:cTn id="200" presetID="8" presetClass="emph" presetSubtype="0" fill="hold" grpId="4"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fill="hold" grpId="4" nodeType="withEffect">
                                  <p:stCondLst>
                                    <p:cond delay="0"/>
                                  </p:stCondLst>
                                  <p:childTnLst>
                                    <p:animRot by="-21600000">
                                      <p:cBhvr>
                                        <p:cTn id="203" dur="2000" fill="hold"/>
                                        <p:tgtEl>
                                          <p:spTgt spid="5"/>
                                        </p:tgtEl>
                                        <p:attrNameLst>
                                          <p:attrName>r</p:attrName>
                                        </p:attrNameLst>
                                      </p:cBhvr>
                                    </p:animRot>
                                  </p:childTnLst>
                                </p:cTn>
                              </p:par>
                              <p:par>
                                <p:cTn id="204" presetID="8" presetClass="emph" presetSubtype="0" fill="hold" grpId="4" nodeType="withEffect">
                                  <p:stCondLst>
                                    <p:cond delay="0"/>
                                  </p:stCondLst>
                                  <p:childTnLst>
                                    <p:animRot by="-21600000">
                                      <p:cBhvr>
                                        <p:cTn id="205" dur="2000" fill="hold"/>
                                        <p:tgtEl>
                                          <p:spTgt spid="7"/>
                                        </p:tgtEl>
                                        <p:attrNameLst>
                                          <p:attrName>r</p:attrName>
                                        </p:attrNameLst>
                                      </p:cBhvr>
                                    </p:animRot>
                                  </p:childTnLst>
                                </p:cTn>
                              </p:par>
                              <p:par>
                                <p:cTn id="206" presetID="8" presetClass="emph" presetSubtype="0" fill="hold" grpId="4"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4" nodeType="withEffect">
                                  <p:stCondLst>
                                    <p:cond delay="0"/>
                                  </p:stCondLst>
                                  <p:childTnLst>
                                    <p:animRot by="-21600000">
                                      <p:cBhvr>
                                        <p:cTn id="209" dur="2000" fill="hold"/>
                                        <p:tgtEl>
                                          <p:spTgt spid="15"/>
                                        </p:tgtEl>
                                        <p:attrNameLst>
                                          <p:attrName>r</p:attrName>
                                        </p:attrNameLst>
                                      </p:cBhvr>
                                    </p:animRot>
                                  </p:childTnLst>
                                </p:cTn>
                              </p:par>
                              <p:par>
                                <p:cTn id="210" presetID="8" presetClass="emph" presetSubtype="0" fill="hold" grpId="4"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fill="hold" grpId="4"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fill="hold" grpId="4" nodeType="withEffect">
                                  <p:stCondLst>
                                    <p:cond delay="0"/>
                                  </p:stCondLst>
                                  <p:childTnLst>
                                    <p:animRot by="-21600000">
                                      <p:cBhvr>
                                        <p:cTn id="215" dur="2000" fill="hold"/>
                                        <p:tgtEl>
                                          <p:spTgt spid="18"/>
                                        </p:tgtEl>
                                        <p:attrNameLst>
                                          <p:attrName>r</p:attrName>
                                        </p:attrNameLst>
                                      </p:cBhvr>
                                    </p:animRot>
                                  </p:childTnLst>
                                </p:cTn>
                              </p:par>
                              <p:par>
                                <p:cTn id="216" presetID="8" presetClass="emph" presetSubtype="0" fill="hold" grpId="4" nodeType="withEffect">
                                  <p:stCondLst>
                                    <p:cond delay="0"/>
                                  </p:stCondLst>
                                  <p:childTnLst>
                                    <p:animRot by="21600000">
                                      <p:cBhvr>
                                        <p:cTn id="217" dur="2000" fill="hold"/>
                                        <p:tgtEl>
                                          <p:spTgt spid="4"/>
                                        </p:tgtEl>
                                        <p:attrNameLst>
                                          <p:attrName>r</p:attrName>
                                        </p:attrNameLst>
                                      </p:cBhvr>
                                    </p:animRot>
                                  </p:childTnLst>
                                </p:cTn>
                              </p:par>
                              <p:par>
                                <p:cTn id="218" presetID="8" presetClass="emph" presetSubtype="0" fill="hold" grpId="4"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fill="hold" grpId="4"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fill="hold" grpId="4"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grpId="4"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fill="hold" grpId="4"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fill="hold" grpId="4" nodeType="withEffect">
                                  <p:stCondLst>
                                    <p:cond delay="0"/>
                                  </p:stCondLst>
                                  <p:childTnLst>
                                    <p:animRot by="21600000">
                                      <p:cBhvr>
                                        <p:cTn id="229" dur="2000" fill="hold"/>
                                        <p:tgtEl>
                                          <p:spTgt spid="13"/>
                                        </p:tgtEl>
                                        <p:attrNameLst>
                                          <p:attrName>r</p:attrName>
                                        </p:attrNameLst>
                                      </p:cBhvr>
                                    </p:animRot>
                                  </p:childTnLst>
                                </p:cTn>
                              </p:par>
                              <p:par>
                                <p:cTn id="230" presetID="8" presetClass="emph" presetSubtype="0" fill="hold" grpId="4" nodeType="withEffect">
                                  <p:stCondLst>
                                    <p:cond delay="0"/>
                                  </p:stCondLst>
                                  <p:childTnLst>
                                    <p:animRot by="21600000">
                                      <p:cBhvr>
                                        <p:cTn id="231" dur="2000" fill="hold"/>
                                        <p:tgtEl>
                                          <p:spTgt spid="14"/>
                                        </p:tgtEl>
                                        <p:attrNameLst>
                                          <p:attrName>r</p:attrName>
                                        </p:attrNameLst>
                                      </p:cBhvr>
                                    </p:animRo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4" name="3 Imagen" descr="kisspng-microsoflor cadre.png"/>
          <p:cNvPicPr>
            <a:picLocks noChangeAspect="1"/>
          </p:cNvPicPr>
          <p:nvPr/>
        </p:nvPicPr>
        <p:blipFill>
          <a:blip r:embed="rId2"/>
          <a:stretch>
            <a:fillRect/>
          </a:stretch>
        </p:blipFill>
        <p:spPr>
          <a:xfrm>
            <a:off x="1071538" y="142858"/>
            <a:ext cx="6787286" cy="5143500"/>
          </a:xfrm>
          <a:prstGeom prst="rect">
            <a:avLst/>
          </a:prstGeom>
        </p:spPr>
      </p:pic>
      <p:sp>
        <p:nvSpPr>
          <p:cNvPr id="3" name="2 CuadroTexto"/>
          <p:cNvSpPr txBox="1"/>
          <p:nvPr/>
        </p:nvSpPr>
        <p:spPr>
          <a:xfrm>
            <a:off x="2357422" y="1357304"/>
            <a:ext cx="3214710" cy="1323439"/>
          </a:xfrm>
          <a:prstGeom prst="rect">
            <a:avLst/>
          </a:prstGeom>
          <a:noFill/>
        </p:spPr>
        <p:txBody>
          <a:bodyPr wrap="square" rtlCol="0">
            <a:spAutoFit/>
          </a:bodyPr>
          <a:lstStyle/>
          <a:p>
            <a:pPr algn="ctr"/>
            <a:r>
              <a:rPr lang="es-PE" sz="2000" dirty="0" smtClean="0"/>
              <a:t>Con la primavera  viene la canción.</a:t>
            </a:r>
            <a:br>
              <a:rPr lang="es-PE" sz="2000" dirty="0" smtClean="0"/>
            </a:br>
            <a:r>
              <a:rPr lang="es-PE" sz="2000" dirty="0" smtClean="0"/>
              <a:t>La tristeza dulce  y el galante amor. </a:t>
            </a:r>
            <a:br>
              <a:rPr lang="es-PE" sz="2000" dirty="0" smtClean="0"/>
            </a:br>
            <a:r>
              <a:rPr lang="es-PE" sz="2000" dirty="0" smtClean="0"/>
              <a:t>Con la primavera viene una ansiedad </a:t>
            </a:r>
            <a:br>
              <a:rPr lang="es-PE" sz="2000" dirty="0" smtClean="0"/>
            </a:br>
            <a:r>
              <a:rPr lang="es-PE" sz="2000" dirty="0" smtClean="0"/>
              <a:t>De pájaro preso  que quiere volar. .</a:t>
            </a:r>
            <a:endParaRPr lang="es-PE" sz="2000" dirty="0"/>
          </a:p>
        </p:txBody>
      </p:sp>
      <p:sp>
        <p:nvSpPr>
          <p:cNvPr id="5" name="4 Marco"/>
          <p:cNvSpPr/>
          <p:nvPr/>
        </p:nvSpPr>
        <p:spPr>
          <a:xfrm>
            <a:off x="0" y="0"/>
            <a:ext cx="9144000" cy="5143500"/>
          </a:xfrm>
          <a:prstGeom prst="frame">
            <a:avLst>
              <a:gd name="adj1" fmla="val 1751"/>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C99FF">
                <a:shade val="67500"/>
                <a:satMod val="115000"/>
              </a:srgbClr>
            </a:gs>
            <a:gs pos="100000">
              <a:srgbClr val="CC99FF">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677849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le-447982_640.png"/>
          <p:cNvPicPr>
            <a:picLocks noChangeAspect="1"/>
          </p:cNvPicPr>
          <p:nvPr/>
        </p:nvPicPr>
        <p:blipFill>
          <a:blip r:embed="rId3">
            <a:duotone>
              <a:prstClr val="black"/>
              <a:schemeClr val="accent4">
                <a:tint val="45000"/>
                <a:satMod val="400000"/>
              </a:schemeClr>
            </a:duotone>
            <a:lum contrast="40000"/>
          </a:blip>
          <a:stretch>
            <a:fillRect/>
          </a:stretch>
        </p:blipFill>
        <p:spPr>
          <a:xfrm>
            <a:off x="1714480" y="1357303"/>
            <a:ext cx="3071834" cy="2500330"/>
          </a:xfrm>
          <a:prstGeom prst="rect">
            <a:avLst/>
          </a:prstGeom>
        </p:spPr>
      </p:pic>
      <p:pic>
        <p:nvPicPr>
          <p:cNvPr id="5" name="4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4779428">
            <a:off x="2970054" y="-86277"/>
            <a:ext cx="3071834" cy="2500330"/>
          </a:xfrm>
          <a:prstGeom prst="rect">
            <a:avLst/>
          </a:prstGeom>
        </p:spPr>
      </p:pic>
      <p:pic>
        <p:nvPicPr>
          <p:cNvPr id="6" name="5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8379450">
            <a:off x="4373099" y="1125589"/>
            <a:ext cx="3071834" cy="2500330"/>
          </a:xfrm>
          <a:prstGeom prst="rect">
            <a:avLst/>
          </a:prstGeom>
        </p:spPr>
      </p:pic>
      <p:pic>
        <p:nvPicPr>
          <p:cNvPr id="7" name="6 Imagen" descr="circle-447982_640.png"/>
          <p:cNvPicPr>
            <a:picLocks noChangeAspect="1"/>
          </p:cNvPicPr>
          <p:nvPr/>
        </p:nvPicPr>
        <p:blipFill>
          <a:blip r:embed="rId3">
            <a:duotone>
              <a:prstClr val="black"/>
              <a:schemeClr val="accent4">
                <a:tint val="45000"/>
                <a:satMod val="400000"/>
              </a:schemeClr>
            </a:duotone>
            <a:lum contrast="40000"/>
          </a:blip>
          <a:stretch>
            <a:fillRect/>
          </a:stretch>
        </p:blipFill>
        <p:spPr>
          <a:xfrm rot="15121960">
            <a:off x="3127436" y="2739614"/>
            <a:ext cx="3071834" cy="2500330"/>
          </a:xfrm>
          <a:prstGeom prst="rect">
            <a:avLst/>
          </a:prstGeom>
        </p:spPr>
      </p:pic>
      <p:pic>
        <p:nvPicPr>
          <p:cNvPr id="8" name="7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742041">
            <a:off x="1875158" y="442806"/>
            <a:ext cx="3071834" cy="2500330"/>
          </a:xfrm>
          <a:prstGeom prst="rect">
            <a:avLst/>
          </a:prstGeom>
        </p:spPr>
      </p:pic>
      <p:pic>
        <p:nvPicPr>
          <p:cNvPr id="9" name="8 Imagen" descr="circle-447982_640.png"/>
          <p:cNvPicPr>
            <a:picLocks noChangeAspect="1"/>
          </p:cNvPicPr>
          <p:nvPr/>
        </p:nvPicPr>
        <p:blipFill>
          <a:blip r:embed="rId3">
            <a:duotone>
              <a:prstClr val="black"/>
              <a:schemeClr val="accent4">
                <a:tint val="45000"/>
                <a:satMod val="400000"/>
              </a:schemeClr>
            </a:duotone>
            <a:lum contrast="40000"/>
          </a:blip>
          <a:stretch>
            <a:fillRect/>
          </a:stretch>
        </p:blipFill>
        <p:spPr>
          <a:xfrm rot="6524849">
            <a:off x="3927742" y="248854"/>
            <a:ext cx="3071834" cy="2500330"/>
          </a:xfrm>
          <a:prstGeom prst="rect">
            <a:avLst/>
          </a:prstGeom>
        </p:spPr>
      </p:pic>
      <p:pic>
        <p:nvPicPr>
          <p:cNvPr id="10" name="9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13247200">
            <a:off x="4015530" y="2271340"/>
            <a:ext cx="3071834" cy="2500330"/>
          </a:xfrm>
          <a:prstGeom prst="rect">
            <a:avLst/>
          </a:prstGeom>
        </p:spPr>
      </p:pic>
      <p:pic>
        <p:nvPicPr>
          <p:cNvPr id="11" name="10 Imagen" descr="circle-447982_640.png"/>
          <p:cNvPicPr>
            <a:picLocks noChangeAspect="1"/>
          </p:cNvPicPr>
          <p:nvPr/>
        </p:nvPicPr>
        <p:blipFill>
          <a:blip r:embed="rId3">
            <a:duotone>
              <a:schemeClr val="accent6">
                <a:shade val="45000"/>
                <a:satMod val="135000"/>
              </a:schemeClr>
              <a:prstClr val="white"/>
            </a:duotone>
            <a:lum contrast="40000"/>
          </a:blip>
          <a:stretch>
            <a:fillRect/>
          </a:stretch>
        </p:blipFill>
        <p:spPr>
          <a:xfrm rot="17487117">
            <a:off x="2046715" y="2279617"/>
            <a:ext cx="3071834" cy="2500330"/>
          </a:xfrm>
          <a:prstGeom prst="rect">
            <a:avLst/>
          </a:prstGeom>
        </p:spPr>
      </p:pic>
      <p:sp>
        <p:nvSpPr>
          <p:cNvPr id="12" name="11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3000">
              <a:srgbClr val="9A009A"/>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plantacja-tulipanow-z-widokiem-na-wiatra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571604" y="500042"/>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571604" y="785794"/>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571604" y="1071546"/>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64101" y="1285860"/>
            <a:ext cx="3254772" cy="3136010"/>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71604" y="1612994"/>
            <a:ext cx="3286148" cy="311144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571604" y="1898746"/>
            <a:ext cx="3286148" cy="294193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500561" y="530104"/>
            <a:ext cx="3129418"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571999" y="815856"/>
            <a:ext cx="3071834"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571999" y="1101608"/>
            <a:ext cx="3071836"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4571999" y="1316482"/>
            <a:ext cx="3071836" cy="3064566"/>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643438" y="1643056"/>
            <a:ext cx="3014253" cy="3040563"/>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643438" y="1954596"/>
            <a:ext cx="2936738" cy="2857487"/>
          </a:xfrm>
          <a:prstGeom prst="moon">
            <a:avLst>
              <a:gd name="adj" fmla="val 26783"/>
            </a:avLst>
          </a:prstGeom>
          <a:blipFill>
            <a:blip r:embed="rId3">
              <a:duotone>
                <a:schemeClr val="bg2">
                  <a:shade val="45000"/>
                  <a:satMod val="135000"/>
                </a:schemeClr>
                <a:prstClr val="white"/>
              </a:duotone>
              <a:lum bright="40000"/>
            </a:blip>
            <a:stretch>
              <a:fillRect/>
            </a:stretch>
          </a:blip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42908" y="-142894"/>
            <a:ext cx="9501254" cy="5500726"/>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ppt_y"/>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ppt_y"/>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ppt_y"/>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ppt_y"/>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ppt_y"/>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38593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6949160">
            <a:off x="4213604" y="-151363"/>
            <a:ext cx="2428892" cy="2500330"/>
          </a:xfrm>
          <a:prstGeom prst="teardrop">
            <a:avLst>
              <a:gd name="adj" fmla="val 96095"/>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20791223" lon="19800000" rev="340376"/>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a:off x="1928794" y="0"/>
            <a:ext cx="2643206" cy="2428868"/>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1142976" y="1214422"/>
            <a:ext cx="2643206" cy="2428868"/>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327648">
            <a:off x="5305340" y="1016655"/>
            <a:ext cx="2428892" cy="2500330"/>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500034" y="2357430"/>
            <a:ext cx="2643206" cy="2428868"/>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7285662">
            <a:off x="5876843" y="2302539"/>
            <a:ext cx="2428892" cy="2500330"/>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14282" y="3500438"/>
            <a:ext cx="2643206" cy="2428868"/>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0" lon="19799980" rev="0"/>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256351">
            <a:off x="6370617" y="3516986"/>
            <a:ext cx="2428892" cy="2500330"/>
          </a:xfrm>
          <a:prstGeom prst="teardrop">
            <a:avLst/>
          </a:prstGeom>
          <a:blipFill>
            <a:blip r:embed="rId3">
              <a:duotone>
                <a:schemeClr val="accent3">
                  <a:shade val="45000"/>
                  <a:satMod val="135000"/>
                </a:schemeClr>
                <a:prstClr val="white"/>
              </a:duotone>
              <a:lum bright="-30000" contrast="10000"/>
            </a:blip>
            <a:stretch>
              <a:fillRect/>
            </a:stretch>
          </a:blipFill>
          <a:ln>
            <a:solidFill>
              <a:schemeClr val="bg1"/>
            </a:solidFill>
          </a:ln>
          <a:effectLst/>
          <a:scene3d>
            <a:camera prst="orthographicFront">
              <a:rot lat="20688200" lon="19800000" rev="1168305"/>
            </a:camera>
            <a:lightRig rig="threePt" dir="t"/>
          </a:scene3d>
          <a:sp3d z="330200" extrusionH="368300" contourW="12700">
            <a:bevelT w="311150" h="247650" prst="artDeco"/>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cooltext301645558914858.png"/>
          <p:cNvPicPr>
            <a:picLocks noChangeAspect="1"/>
          </p:cNvPicPr>
          <p:nvPr/>
        </p:nvPicPr>
        <p:blipFill>
          <a:blip r:embed="rId4">
            <a:lum bright="-10000" contrast="20000"/>
          </a:blip>
          <a:stretch>
            <a:fillRect/>
          </a:stretch>
        </p:blipFill>
        <p:spPr>
          <a:xfrm rot="20698141">
            <a:off x="4140795" y="3320210"/>
            <a:ext cx="1953813" cy="889094"/>
          </a:xfrm>
          <a:prstGeom prst="rect">
            <a:avLst/>
          </a:prstGeom>
          <a:effectLst/>
        </p:spPr>
      </p:pic>
      <p:sp>
        <p:nvSpPr>
          <p:cNvPr id="13" name="12 Rectángulo"/>
          <p:cNvSpPr/>
          <p:nvPr/>
        </p:nvSpPr>
        <p:spPr>
          <a:xfrm>
            <a:off x="-142908" y="-142894"/>
            <a:ext cx="9501254" cy="6143668"/>
          </a:xfrm>
          <a:prstGeom prst="rect">
            <a:avLst/>
          </a:prstGeom>
          <a:gradFill flip="none" rotWithShape="1">
            <a:gsLst>
              <a:gs pos="9000">
                <a:schemeClr val="bg1"/>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12"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1+ppt_h/2"/>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1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1+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12"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12"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6"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6"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17" presetClass="entr" presetSubtype="1"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ppt_x</p:attrName>
                                        </p:attrNameLst>
                                      </p:cBhvr>
                                      <p:tavLst>
                                        <p:tav tm="0">
                                          <p:val>
                                            <p:strVal val="#ppt_x"/>
                                          </p:val>
                                        </p:tav>
                                        <p:tav tm="100000">
                                          <p:val>
                                            <p:strVal val="#ppt_x"/>
                                          </p:val>
                                        </p:tav>
                                      </p:tavLst>
                                    </p:anim>
                                    <p:anim calcmode="lin" valueType="num">
                                      <p:cBhvr>
                                        <p:cTn id="91" dur="2000" fill="hold"/>
                                        <p:tgtEl>
                                          <p:spTgt spid="2"/>
                                        </p:tgtEl>
                                        <p:attrNameLst>
                                          <p:attrName>ppt_y</p:attrName>
                                        </p:attrNameLst>
                                      </p:cBhvr>
                                      <p:tavLst>
                                        <p:tav tm="0">
                                          <p:val>
                                            <p:strVal val="#ppt_y-#ppt_h/2"/>
                                          </p:val>
                                        </p:tav>
                                        <p:tav tm="100000">
                                          <p:val>
                                            <p:strVal val="#ppt_y"/>
                                          </p:val>
                                        </p:tav>
                                      </p:tavLst>
                                    </p:anim>
                                    <p:anim calcmode="lin" valueType="num">
                                      <p:cBhvr>
                                        <p:cTn id="92" dur="2000" fill="hold"/>
                                        <p:tgtEl>
                                          <p:spTgt spid="2"/>
                                        </p:tgtEl>
                                        <p:attrNameLst>
                                          <p:attrName>ppt_w</p:attrName>
                                        </p:attrNameLst>
                                      </p:cBhvr>
                                      <p:tavLst>
                                        <p:tav tm="0">
                                          <p:val>
                                            <p:strVal val="#ppt_w"/>
                                          </p:val>
                                        </p:tav>
                                        <p:tav tm="100000">
                                          <p:val>
                                            <p:strVal val="#ppt_w"/>
                                          </p:val>
                                        </p:tav>
                                      </p:tavLst>
                                    </p:anim>
                                    <p:anim calcmode="lin" valueType="num">
                                      <p:cBhvr>
                                        <p:cTn id="93" dur="2000" fill="hold"/>
                                        <p:tgtEl>
                                          <p:spTgt spid="2"/>
                                        </p:tgtEl>
                                        <p:attrNameLst>
                                          <p:attrName>ppt_h</p:attrName>
                                        </p:attrNameLst>
                                      </p:cBhvr>
                                      <p:tavLst>
                                        <p:tav tm="0">
                                          <p:val>
                                            <p:fltVal val="0"/>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barn(outVertical)">
                                      <p:cBhvr>
                                        <p:cTn id="96" dur="2000"/>
                                        <p:tgtEl>
                                          <p:spTgt spid="2"/>
                                        </p:tgtEl>
                                      </p:cBhvr>
                                    </p:animEffect>
                                  </p:childTnLst>
                                </p:cTn>
                              </p:par>
                            </p:childTnLst>
                          </p:cTn>
                        </p:par>
                        <p:par>
                          <p:cTn id="97" fill="hold">
                            <p:stCondLst>
                              <p:cond delay="4000"/>
                            </p:stCondLst>
                            <p:childTnLst>
                              <p:par>
                                <p:cTn id="98" presetID="31" presetClass="entr" presetSubtype="0" fill="hold" nodeType="afterEffect">
                                  <p:stCondLst>
                                    <p:cond delay="0"/>
                                  </p:stCondLst>
                                  <p:iterate type="lt">
                                    <p:tmPct val="5000"/>
                                  </p:iterate>
                                  <p:childTnLst>
                                    <p:set>
                                      <p:cBhvr>
                                        <p:cTn id="99" dur="1" fill="hold">
                                          <p:stCondLst>
                                            <p:cond delay="0"/>
                                          </p:stCondLst>
                                        </p:cTn>
                                        <p:tgtEl>
                                          <p:spTgt spid="12"/>
                                        </p:tgtEl>
                                        <p:attrNameLst>
                                          <p:attrName>style.visibility</p:attrName>
                                        </p:attrNameLst>
                                      </p:cBhvr>
                                      <p:to>
                                        <p:strVal val="visible"/>
                                      </p:to>
                                    </p:set>
                                    <p:anim calcmode="lin" valueType="num">
                                      <p:cBhvr>
                                        <p:cTn id="100" dur="2000" fill="hold"/>
                                        <p:tgtEl>
                                          <p:spTgt spid="12"/>
                                        </p:tgtEl>
                                        <p:attrNameLst>
                                          <p:attrName>ppt_w</p:attrName>
                                        </p:attrNameLst>
                                      </p:cBhvr>
                                      <p:tavLst>
                                        <p:tav tm="0">
                                          <p:val>
                                            <p:fltVal val="0"/>
                                          </p:val>
                                        </p:tav>
                                        <p:tav tm="100000">
                                          <p:val>
                                            <p:strVal val="#ppt_w"/>
                                          </p:val>
                                        </p:tav>
                                      </p:tavLst>
                                    </p:anim>
                                    <p:anim calcmode="lin" valueType="num">
                                      <p:cBhvr>
                                        <p:cTn id="101" dur="2000" fill="hold"/>
                                        <p:tgtEl>
                                          <p:spTgt spid="12"/>
                                        </p:tgtEl>
                                        <p:attrNameLst>
                                          <p:attrName>ppt_h</p:attrName>
                                        </p:attrNameLst>
                                      </p:cBhvr>
                                      <p:tavLst>
                                        <p:tav tm="0">
                                          <p:val>
                                            <p:fltVal val="0"/>
                                          </p:val>
                                        </p:tav>
                                        <p:tav tm="100000">
                                          <p:val>
                                            <p:strVal val="#ppt_h"/>
                                          </p:val>
                                        </p:tav>
                                      </p:tavLst>
                                    </p:anim>
                                    <p:anim calcmode="lin" valueType="num">
                                      <p:cBhvr>
                                        <p:cTn id="102" dur="2000" fill="hold"/>
                                        <p:tgtEl>
                                          <p:spTgt spid="12"/>
                                        </p:tgtEl>
                                        <p:attrNameLst>
                                          <p:attrName>style.rotation</p:attrName>
                                        </p:attrNameLst>
                                      </p:cBhvr>
                                      <p:tavLst>
                                        <p:tav tm="0">
                                          <p:val>
                                            <p:fltVal val="90"/>
                                          </p:val>
                                        </p:tav>
                                        <p:tav tm="100000">
                                          <p:val>
                                            <p:fltVal val="0"/>
                                          </p:val>
                                        </p:tav>
                                      </p:tavLst>
                                    </p:anim>
                                    <p:animEffect transition="in" filter="fade">
                                      <p:cBhvr>
                                        <p:cTn id="10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119</Words>
  <Application>Microsoft Office PowerPoint</Application>
  <PresentationFormat>Presentación en pantalla (16:9)</PresentationFormat>
  <Paragraphs>17</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444</cp:revision>
  <dcterms:created xsi:type="dcterms:W3CDTF">2018-10-09T00:48:55Z</dcterms:created>
  <dcterms:modified xsi:type="dcterms:W3CDTF">2018-10-11T19:31:54Z</dcterms:modified>
</cp:coreProperties>
</file>