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5"/>
  </p:notesMasterIdLst>
  <p:sldIdLst>
    <p:sldId id="335" r:id="rId3"/>
    <p:sldId id="334" r:id="rId4"/>
    <p:sldId id="258" r:id="rId5"/>
    <p:sldId id="288" r:id="rId6"/>
    <p:sldId id="290" r:id="rId7"/>
    <p:sldId id="282" r:id="rId8"/>
    <p:sldId id="293" r:id="rId9"/>
    <p:sldId id="292" r:id="rId10"/>
    <p:sldId id="256" r:id="rId11"/>
    <p:sldId id="287" r:id="rId12"/>
    <p:sldId id="291" r:id="rId13"/>
    <p:sldId id="289" r:id="rId14"/>
    <p:sldId id="280" r:id="rId15"/>
    <p:sldId id="285" r:id="rId16"/>
    <p:sldId id="284" r:id="rId17"/>
    <p:sldId id="283" r:id="rId18"/>
    <p:sldId id="281" r:id="rId19"/>
    <p:sldId id="273" r:id="rId20"/>
    <p:sldId id="279" r:id="rId21"/>
    <p:sldId id="286" r:id="rId22"/>
    <p:sldId id="278" r:id="rId23"/>
    <p:sldId id="277" r:id="rId24"/>
    <p:sldId id="276" r:id="rId25"/>
    <p:sldId id="275" r:id="rId26"/>
    <p:sldId id="274" r:id="rId27"/>
    <p:sldId id="272" r:id="rId28"/>
    <p:sldId id="271" r:id="rId29"/>
    <p:sldId id="312" r:id="rId30"/>
    <p:sldId id="270" r:id="rId31"/>
    <p:sldId id="267" r:id="rId32"/>
    <p:sldId id="268" r:id="rId33"/>
    <p:sldId id="269" r:id="rId34"/>
    <p:sldId id="266" r:id="rId35"/>
    <p:sldId id="265" r:id="rId36"/>
    <p:sldId id="262" r:id="rId37"/>
    <p:sldId id="263" r:id="rId38"/>
    <p:sldId id="261" r:id="rId39"/>
    <p:sldId id="320" r:id="rId40"/>
    <p:sldId id="319" r:id="rId41"/>
    <p:sldId id="317" r:id="rId42"/>
    <p:sldId id="316" r:id="rId43"/>
    <p:sldId id="315" r:id="rId44"/>
    <p:sldId id="313" r:id="rId45"/>
    <p:sldId id="314" r:id="rId46"/>
    <p:sldId id="311" r:id="rId47"/>
    <p:sldId id="310" r:id="rId48"/>
    <p:sldId id="309" r:id="rId49"/>
    <p:sldId id="307" r:id="rId50"/>
    <p:sldId id="308" r:id="rId51"/>
    <p:sldId id="306" r:id="rId52"/>
    <p:sldId id="305" r:id="rId53"/>
    <p:sldId id="302" r:id="rId54"/>
    <p:sldId id="304" r:id="rId55"/>
    <p:sldId id="301" r:id="rId56"/>
    <p:sldId id="297" r:id="rId57"/>
    <p:sldId id="333" r:id="rId58"/>
    <p:sldId id="300" r:id="rId59"/>
    <p:sldId id="298" r:id="rId60"/>
    <p:sldId id="295" r:id="rId61"/>
    <p:sldId id="259" r:id="rId62"/>
    <p:sldId id="294" r:id="rId63"/>
    <p:sldId id="336" r:id="rId6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+wkgEePrVDhZelYbGXfwQ" hashData="EWnTToizcyKyVWp7r/fRgPnmBx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60093"/>
    <a:srgbClr val="FFCCFF"/>
    <a:srgbClr val="8E0062"/>
    <a:srgbClr val="006C31"/>
    <a:srgbClr val="7D7A00"/>
    <a:srgbClr val="B8004A"/>
    <a:srgbClr val="FF0066"/>
    <a:srgbClr val="004620"/>
    <a:srgbClr val="3F0C7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3122" autoAdjust="0"/>
  </p:normalViewPr>
  <p:slideViewPr>
    <p:cSldViewPr>
      <p:cViewPr>
        <p:scale>
          <a:sx n="50" d="100"/>
          <a:sy n="50" d="100"/>
        </p:scale>
        <p:origin x="-648" y="-5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3CB730-87BC-42D3-9295-0A026B8E8F59}" type="datetimeFigureOut">
              <a:rPr lang="es-ES" smtClean="0"/>
              <a:pPr/>
              <a:t>09/03/2015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AB9674-E118-46F5-9D74-6970BCAED8D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AB9674-E118-46F5-9D74-6970BCAED8D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0E3E-02FA-413A-8BCA-7C7AAA4ADE8C}" type="datetimeFigureOut">
              <a:rPr lang="es-ES" smtClean="0"/>
              <a:pPr/>
              <a:t>09/03/2015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6B17D-91BE-472F-B9FA-AD15324932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0E3E-02FA-413A-8BCA-7C7AAA4ADE8C}" type="datetimeFigureOut">
              <a:rPr lang="es-ES" smtClean="0"/>
              <a:pPr/>
              <a:t>09/03/2015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6B17D-91BE-472F-B9FA-AD15324932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0E3E-02FA-413A-8BCA-7C7AAA4ADE8C}" type="datetimeFigureOut">
              <a:rPr lang="es-ES" smtClean="0"/>
              <a:pPr/>
              <a:t>09/03/2015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6B17D-91BE-472F-B9FA-AD15324932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0E3E-02FA-413A-8BCA-7C7AAA4ADE8C}" type="datetimeFigureOut">
              <a:rPr lang="es-ES" smtClean="0"/>
              <a:pPr/>
              <a:t>09/03/2015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6B17D-91BE-472F-B9FA-AD15324932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0E3E-02FA-413A-8BCA-7C7AAA4ADE8C}" type="datetimeFigureOut">
              <a:rPr lang="es-ES" smtClean="0"/>
              <a:pPr/>
              <a:t>09/03/2015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6B17D-91BE-472F-B9FA-AD15324932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0E3E-02FA-413A-8BCA-7C7AAA4ADE8C}" type="datetimeFigureOut">
              <a:rPr lang="es-ES" smtClean="0"/>
              <a:pPr/>
              <a:t>09/03/2015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6B17D-91BE-472F-B9FA-AD15324932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0E3E-02FA-413A-8BCA-7C7AAA4ADE8C}" type="datetimeFigureOut">
              <a:rPr lang="es-ES" smtClean="0"/>
              <a:pPr/>
              <a:t>09/03/2015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6B17D-91BE-472F-B9FA-AD15324932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0E3E-02FA-413A-8BCA-7C7AAA4ADE8C}" type="datetimeFigureOut">
              <a:rPr lang="es-ES" smtClean="0"/>
              <a:pPr/>
              <a:t>09/03/2015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6B17D-91BE-472F-B9FA-AD15324932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0E3E-02FA-413A-8BCA-7C7AAA4ADE8C}" type="datetimeFigureOut">
              <a:rPr lang="es-ES" smtClean="0"/>
              <a:pPr/>
              <a:t>09/03/2015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6B17D-91BE-472F-B9FA-AD15324932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0E3E-02FA-413A-8BCA-7C7AAA4ADE8C}" type="datetimeFigureOut">
              <a:rPr lang="es-ES" smtClean="0"/>
              <a:pPr/>
              <a:t>09/03/2015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6B17D-91BE-472F-B9FA-AD15324932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80E3E-02FA-413A-8BCA-7C7AAA4ADE8C}" type="datetimeFigureOut">
              <a:rPr lang="es-ES" smtClean="0"/>
              <a:pPr/>
              <a:t>09/03/2015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6B17D-91BE-472F-B9FA-AD15324932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580E3E-02FA-413A-8BCA-7C7AAA4ADE8C}" type="datetimeFigureOut">
              <a:rPr lang="es-ES" smtClean="0"/>
              <a:pPr/>
              <a:t>09/03/2015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96B17D-91BE-472F-B9FA-AD15324932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17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image" Target="../media/image83.png"/><Relationship Id="rId18" Type="http://schemas.openxmlformats.org/officeDocument/2006/relationships/image" Target="../media/image8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9.png"/><Relationship Id="rId11" Type="http://schemas.openxmlformats.org/officeDocument/2006/relationships/image" Target="../media/image8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8.png"/><Relationship Id="rId9" Type="http://schemas.openxmlformats.org/officeDocument/2006/relationships/image" Target="../media/image8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hellebore-flower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9 Luna"/>
          <p:cNvSpPr/>
          <p:nvPr/>
        </p:nvSpPr>
        <p:spPr>
          <a:xfrm>
            <a:off x="642910" y="0"/>
            <a:ext cx="4000528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714348" y="214290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14348" y="500042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714348" y="785794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714348" y="1071546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>
            <a:off x="714348" y="1285860"/>
            <a:ext cx="3857651" cy="5286412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>
            <a:off x="714348" y="1612994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una"/>
          <p:cNvSpPr/>
          <p:nvPr/>
        </p:nvSpPr>
        <p:spPr>
          <a:xfrm>
            <a:off x="714348" y="1898746"/>
            <a:ext cx="3894839" cy="4959254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una"/>
          <p:cNvSpPr/>
          <p:nvPr/>
        </p:nvSpPr>
        <p:spPr>
          <a:xfrm>
            <a:off x="714348" y="2184498"/>
            <a:ext cx="3894839" cy="4673502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una"/>
          <p:cNvSpPr/>
          <p:nvPr/>
        </p:nvSpPr>
        <p:spPr>
          <a:xfrm>
            <a:off x="785786" y="2643182"/>
            <a:ext cx="3894839" cy="4214818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Luna"/>
          <p:cNvSpPr/>
          <p:nvPr/>
        </p:nvSpPr>
        <p:spPr>
          <a:xfrm flipH="1">
            <a:off x="4500561" y="0"/>
            <a:ext cx="388237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Luna"/>
          <p:cNvSpPr/>
          <p:nvPr/>
        </p:nvSpPr>
        <p:spPr>
          <a:xfrm flipH="1">
            <a:off x="4572000" y="214290"/>
            <a:ext cx="3786214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Luna"/>
          <p:cNvSpPr/>
          <p:nvPr/>
        </p:nvSpPr>
        <p:spPr>
          <a:xfrm flipH="1">
            <a:off x="4429123" y="500042"/>
            <a:ext cx="388237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Luna"/>
          <p:cNvSpPr/>
          <p:nvPr/>
        </p:nvSpPr>
        <p:spPr>
          <a:xfrm flipH="1">
            <a:off x="4500561" y="785794"/>
            <a:ext cx="3810940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Luna"/>
          <p:cNvSpPr/>
          <p:nvPr/>
        </p:nvSpPr>
        <p:spPr>
          <a:xfrm flipH="1">
            <a:off x="4500561" y="1071546"/>
            <a:ext cx="3810941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Luna"/>
          <p:cNvSpPr/>
          <p:nvPr/>
        </p:nvSpPr>
        <p:spPr>
          <a:xfrm flipH="1">
            <a:off x="4500561" y="1285860"/>
            <a:ext cx="3810941" cy="5286412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Luna"/>
          <p:cNvSpPr/>
          <p:nvPr/>
        </p:nvSpPr>
        <p:spPr>
          <a:xfrm flipH="1">
            <a:off x="4572000" y="1612994"/>
            <a:ext cx="3739503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Luna"/>
          <p:cNvSpPr/>
          <p:nvPr/>
        </p:nvSpPr>
        <p:spPr>
          <a:xfrm flipH="1">
            <a:off x="4572000" y="1928802"/>
            <a:ext cx="3643338" cy="4929198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Luna"/>
          <p:cNvSpPr/>
          <p:nvPr/>
        </p:nvSpPr>
        <p:spPr>
          <a:xfrm flipH="1">
            <a:off x="4643437" y="2214554"/>
            <a:ext cx="3668064" cy="4643446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Luna"/>
          <p:cNvSpPr/>
          <p:nvPr/>
        </p:nvSpPr>
        <p:spPr>
          <a:xfrm flipH="1">
            <a:off x="4500562" y="2643182"/>
            <a:ext cx="3739503" cy="4214818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2466" name="Picture 2" descr="Rendered Image"/>
          <p:cNvPicPr>
            <a:picLocks noChangeAspect="1" noChangeArrowheads="1"/>
          </p:cNvPicPr>
          <p:nvPr/>
        </p:nvPicPr>
        <p:blipFill>
          <a:blip r:embed="rId5">
            <a:lum bright="-10000" contrast="40000"/>
          </a:blip>
          <a:srcRect/>
          <a:stretch>
            <a:fillRect/>
          </a:stretch>
        </p:blipFill>
        <p:spPr bwMode="auto">
          <a:xfrm>
            <a:off x="3000364" y="3214686"/>
            <a:ext cx="866776" cy="928694"/>
          </a:xfrm>
          <a:prstGeom prst="rect">
            <a:avLst/>
          </a:prstGeom>
          <a:noFill/>
        </p:spPr>
      </p:pic>
      <p:pic>
        <p:nvPicPr>
          <p:cNvPr id="62468" name="Picture 4" descr="Rendered Image"/>
          <p:cNvPicPr>
            <a:picLocks noChangeAspect="1" noChangeArrowheads="1"/>
          </p:cNvPicPr>
          <p:nvPr/>
        </p:nvPicPr>
        <p:blipFill>
          <a:blip r:embed="rId6">
            <a:lum bright="-10000" contrast="40000"/>
          </a:blip>
          <a:srcRect/>
          <a:stretch>
            <a:fillRect/>
          </a:stretch>
        </p:blipFill>
        <p:spPr bwMode="auto">
          <a:xfrm>
            <a:off x="3714744" y="3286124"/>
            <a:ext cx="819150" cy="923925"/>
          </a:xfrm>
          <a:prstGeom prst="rect">
            <a:avLst/>
          </a:prstGeom>
          <a:noFill/>
        </p:spPr>
      </p:pic>
      <p:pic>
        <p:nvPicPr>
          <p:cNvPr id="62470" name="Picture 6" descr="Rendered Image"/>
          <p:cNvPicPr>
            <a:picLocks noChangeAspect="1" noChangeArrowheads="1"/>
          </p:cNvPicPr>
          <p:nvPr/>
        </p:nvPicPr>
        <p:blipFill>
          <a:blip r:embed="rId7">
            <a:lum bright="-10000" contrast="40000"/>
          </a:blip>
          <a:srcRect/>
          <a:stretch>
            <a:fillRect/>
          </a:stretch>
        </p:blipFill>
        <p:spPr bwMode="auto">
          <a:xfrm>
            <a:off x="4357686" y="3286124"/>
            <a:ext cx="552450" cy="857256"/>
          </a:xfrm>
          <a:prstGeom prst="rect">
            <a:avLst/>
          </a:prstGeom>
          <a:noFill/>
        </p:spPr>
      </p:pic>
      <p:pic>
        <p:nvPicPr>
          <p:cNvPr id="62472" name="Picture 8" descr="Rendered Image"/>
          <p:cNvPicPr>
            <a:picLocks noChangeAspect="1" noChangeArrowheads="1"/>
          </p:cNvPicPr>
          <p:nvPr/>
        </p:nvPicPr>
        <p:blipFill>
          <a:blip r:embed="rId8">
            <a:lum bright="-10000" contrast="40000"/>
          </a:blip>
          <a:srcRect/>
          <a:stretch>
            <a:fillRect/>
          </a:stretch>
        </p:blipFill>
        <p:spPr bwMode="auto">
          <a:xfrm>
            <a:off x="4786314" y="3286124"/>
            <a:ext cx="962025" cy="928694"/>
          </a:xfrm>
          <a:prstGeom prst="rect">
            <a:avLst/>
          </a:prstGeom>
          <a:noFill/>
        </p:spPr>
      </p:pic>
      <p:pic>
        <p:nvPicPr>
          <p:cNvPr id="62474" name="Picture 10" descr="http://r74.cooltext.com/rendered/cooltext115293351617579.png"/>
          <p:cNvPicPr>
            <a:picLocks noChangeAspect="1" noChangeArrowheads="1"/>
          </p:cNvPicPr>
          <p:nvPr/>
        </p:nvPicPr>
        <p:blipFill>
          <a:blip r:embed="rId9">
            <a:lum bright="-10000" contrast="40000"/>
          </a:blip>
          <a:srcRect/>
          <a:stretch>
            <a:fillRect/>
          </a:stretch>
        </p:blipFill>
        <p:spPr bwMode="auto">
          <a:xfrm>
            <a:off x="5572132" y="3286124"/>
            <a:ext cx="838200" cy="942976"/>
          </a:xfrm>
          <a:prstGeom prst="rect">
            <a:avLst/>
          </a:prstGeom>
          <a:noFill/>
        </p:spPr>
      </p:pic>
      <p:pic>
        <p:nvPicPr>
          <p:cNvPr id="62476" name="Picture 12" descr="Rendered Image"/>
          <p:cNvPicPr>
            <a:picLocks noChangeAspect="1" noChangeArrowheads="1"/>
          </p:cNvPicPr>
          <p:nvPr/>
        </p:nvPicPr>
        <p:blipFill>
          <a:blip r:embed="rId10">
            <a:lum bright="-10000" contrast="40000"/>
          </a:blip>
          <a:srcRect/>
          <a:stretch>
            <a:fillRect/>
          </a:stretch>
        </p:blipFill>
        <p:spPr bwMode="auto">
          <a:xfrm>
            <a:off x="6143636" y="3214686"/>
            <a:ext cx="762000" cy="1014414"/>
          </a:xfrm>
          <a:prstGeom prst="rect">
            <a:avLst/>
          </a:prstGeom>
          <a:noFill/>
        </p:spPr>
      </p:pic>
      <p:pic>
        <p:nvPicPr>
          <p:cNvPr id="62478" name="Picture 14" descr="http://r44.cooltext.com/rendered/cooltext115293351694009.png"/>
          <p:cNvPicPr>
            <a:picLocks noChangeAspect="1" noChangeArrowheads="1"/>
          </p:cNvPicPr>
          <p:nvPr/>
        </p:nvPicPr>
        <p:blipFill>
          <a:blip r:embed="rId11">
            <a:lum bright="-10000" contrast="40000"/>
          </a:blip>
          <a:srcRect/>
          <a:stretch>
            <a:fillRect/>
          </a:stretch>
        </p:blipFill>
        <p:spPr bwMode="auto">
          <a:xfrm>
            <a:off x="6715139" y="3357562"/>
            <a:ext cx="744921" cy="900114"/>
          </a:xfrm>
          <a:prstGeom prst="rect">
            <a:avLst/>
          </a:prstGeom>
          <a:noFill/>
        </p:spPr>
      </p:pic>
      <p:pic>
        <p:nvPicPr>
          <p:cNvPr id="32" name="Picture 4" descr="Rendered Image"/>
          <p:cNvPicPr>
            <a:picLocks noChangeAspect="1" noChangeArrowheads="1"/>
          </p:cNvPicPr>
          <p:nvPr/>
        </p:nvPicPr>
        <p:blipFill>
          <a:blip r:embed="rId6">
            <a:lum bright="-10000" contrast="40000"/>
          </a:blip>
          <a:srcRect/>
          <a:stretch>
            <a:fillRect/>
          </a:stretch>
        </p:blipFill>
        <p:spPr bwMode="auto">
          <a:xfrm>
            <a:off x="7286643" y="3286124"/>
            <a:ext cx="882487" cy="995363"/>
          </a:xfrm>
          <a:prstGeom prst="rect">
            <a:avLst/>
          </a:prstGeom>
          <a:noFill/>
        </p:spPr>
      </p:pic>
      <p:pic>
        <p:nvPicPr>
          <p:cNvPr id="33" name="Picture 10" descr="http://r74.cooltext.com/rendered/cooltext115293351617579.png"/>
          <p:cNvPicPr>
            <a:picLocks noChangeAspect="1" noChangeArrowheads="1"/>
          </p:cNvPicPr>
          <p:nvPr/>
        </p:nvPicPr>
        <p:blipFill>
          <a:blip r:embed="rId9">
            <a:lum bright="-10000" contrast="40000"/>
          </a:blip>
          <a:srcRect/>
          <a:stretch>
            <a:fillRect/>
          </a:stretch>
        </p:blipFill>
        <p:spPr bwMode="auto">
          <a:xfrm>
            <a:off x="8001024" y="3286124"/>
            <a:ext cx="838200" cy="1014414"/>
          </a:xfrm>
          <a:prstGeom prst="rect">
            <a:avLst/>
          </a:prstGeom>
          <a:noFill/>
        </p:spPr>
      </p:pic>
      <p:pic>
        <p:nvPicPr>
          <p:cNvPr id="34" name="Picture 14" descr="http://r44.cooltext.com/rendered/cooltext115293351694009.png"/>
          <p:cNvPicPr>
            <a:picLocks noChangeAspect="1" noChangeArrowheads="1"/>
          </p:cNvPicPr>
          <p:nvPr/>
        </p:nvPicPr>
        <p:blipFill>
          <a:blip r:embed="rId11">
            <a:lum bright="-10000" contrast="40000"/>
          </a:blip>
          <a:srcRect/>
          <a:stretch>
            <a:fillRect/>
          </a:stretch>
        </p:blipFill>
        <p:spPr bwMode="auto">
          <a:xfrm>
            <a:off x="2071670" y="4357694"/>
            <a:ext cx="685800" cy="828676"/>
          </a:xfrm>
          <a:prstGeom prst="rect">
            <a:avLst/>
          </a:prstGeom>
          <a:noFill/>
        </p:spPr>
      </p:pic>
      <p:pic>
        <p:nvPicPr>
          <p:cNvPr id="62480" name="Picture 16" descr="Rendered Image"/>
          <p:cNvPicPr>
            <a:picLocks noChangeAspect="1" noChangeArrowheads="1"/>
          </p:cNvPicPr>
          <p:nvPr/>
        </p:nvPicPr>
        <p:blipFill>
          <a:blip r:embed="rId12">
            <a:lum bright="-10000" contrast="40000"/>
          </a:blip>
          <a:srcRect/>
          <a:stretch>
            <a:fillRect/>
          </a:stretch>
        </p:blipFill>
        <p:spPr bwMode="auto">
          <a:xfrm>
            <a:off x="2643174" y="4357694"/>
            <a:ext cx="609600" cy="876300"/>
          </a:xfrm>
          <a:prstGeom prst="rect">
            <a:avLst/>
          </a:prstGeom>
          <a:noFill/>
        </p:spPr>
      </p:pic>
      <p:pic>
        <p:nvPicPr>
          <p:cNvPr id="50" name="Picture 2" descr="Rendered Image"/>
          <p:cNvPicPr>
            <a:picLocks noChangeAspect="1" noChangeArrowheads="1"/>
          </p:cNvPicPr>
          <p:nvPr/>
        </p:nvPicPr>
        <p:blipFill>
          <a:blip r:embed="rId5">
            <a:lum bright="-10000" contrast="40000"/>
          </a:blip>
          <a:srcRect/>
          <a:stretch>
            <a:fillRect/>
          </a:stretch>
        </p:blipFill>
        <p:spPr bwMode="auto">
          <a:xfrm>
            <a:off x="3071802" y="4357694"/>
            <a:ext cx="723900" cy="785818"/>
          </a:xfrm>
          <a:prstGeom prst="rect">
            <a:avLst/>
          </a:prstGeom>
          <a:noFill/>
        </p:spPr>
      </p:pic>
      <p:pic>
        <p:nvPicPr>
          <p:cNvPr id="62482" name="Picture 18" descr="Rendered Image"/>
          <p:cNvPicPr>
            <a:picLocks noChangeAspect="1" noChangeArrowheads="1"/>
          </p:cNvPicPr>
          <p:nvPr/>
        </p:nvPicPr>
        <p:blipFill>
          <a:blip r:embed="rId13">
            <a:lum bright="-10000" contrast="40000"/>
          </a:blip>
          <a:srcRect/>
          <a:stretch>
            <a:fillRect/>
          </a:stretch>
        </p:blipFill>
        <p:spPr bwMode="auto">
          <a:xfrm>
            <a:off x="3643306" y="4357694"/>
            <a:ext cx="695325" cy="866776"/>
          </a:xfrm>
          <a:prstGeom prst="rect">
            <a:avLst/>
          </a:prstGeom>
          <a:noFill/>
        </p:spPr>
      </p:pic>
      <p:pic>
        <p:nvPicPr>
          <p:cNvPr id="51" name="Picture 14" descr="http://r44.cooltext.com/rendered/cooltext115293351694009.png"/>
          <p:cNvPicPr>
            <a:picLocks noChangeAspect="1" noChangeArrowheads="1"/>
          </p:cNvPicPr>
          <p:nvPr/>
        </p:nvPicPr>
        <p:blipFill>
          <a:blip r:embed="rId11">
            <a:lum bright="-10000" contrast="40000"/>
          </a:blip>
          <a:srcRect/>
          <a:stretch>
            <a:fillRect/>
          </a:stretch>
        </p:blipFill>
        <p:spPr bwMode="auto">
          <a:xfrm>
            <a:off x="4286248" y="4357694"/>
            <a:ext cx="685800" cy="900114"/>
          </a:xfrm>
          <a:prstGeom prst="rect">
            <a:avLst/>
          </a:prstGeom>
          <a:noFill/>
        </p:spPr>
      </p:pic>
      <p:pic>
        <p:nvPicPr>
          <p:cNvPr id="62484" name="Picture 20" descr="Rendered Image"/>
          <p:cNvPicPr>
            <a:picLocks noChangeAspect="1" noChangeArrowheads="1"/>
          </p:cNvPicPr>
          <p:nvPr/>
        </p:nvPicPr>
        <p:blipFill>
          <a:blip r:embed="rId14">
            <a:lum bright="-10000" contrast="40000"/>
          </a:blip>
          <a:srcRect/>
          <a:stretch>
            <a:fillRect/>
          </a:stretch>
        </p:blipFill>
        <p:spPr bwMode="auto">
          <a:xfrm>
            <a:off x="4857752" y="4357694"/>
            <a:ext cx="762000" cy="828676"/>
          </a:xfrm>
          <a:prstGeom prst="rect">
            <a:avLst/>
          </a:prstGeom>
          <a:noFill/>
        </p:spPr>
      </p:pic>
      <p:pic>
        <p:nvPicPr>
          <p:cNvPr id="62486" name="Picture 22" descr="Rendered Image"/>
          <p:cNvPicPr>
            <a:picLocks noChangeAspect="1" noChangeArrowheads="1"/>
          </p:cNvPicPr>
          <p:nvPr/>
        </p:nvPicPr>
        <p:blipFill>
          <a:blip r:embed="rId15">
            <a:lum bright="-10000" contrast="40000"/>
          </a:blip>
          <a:srcRect/>
          <a:stretch>
            <a:fillRect/>
          </a:stretch>
        </p:blipFill>
        <p:spPr bwMode="auto">
          <a:xfrm>
            <a:off x="5429256" y="4357694"/>
            <a:ext cx="733425" cy="828676"/>
          </a:xfrm>
          <a:prstGeom prst="rect">
            <a:avLst/>
          </a:prstGeom>
          <a:noFill/>
        </p:spPr>
      </p:pic>
      <p:pic>
        <p:nvPicPr>
          <p:cNvPr id="62488" name="Picture 24" descr="Rendered Image"/>
          <p:cNvPicPr>
            <a:picLocks noChangeAspect="1" noChangeArrowheads="1"/>
          </p:cNvPicPr>
          <p:nvPr/>
        </p:nvPicPr>
        <p:blipFill>
          <a:blip r:embed="rId16">
            <a:lum bright="-10000" contrast="40000"/>
          </a:blip>
          <a:srcRect/>
          <a:stretch>
            <a:fillRect/>
          </a:stretch>
        </p:blipFill>
        <p:spPr bwMode="auto">
          <a:xfrm>
            <a:off x="6000760" y="4429132"/>
            <a:ext cx="771525" cy="785818"/>
          </a:xfrm>
          <a:prstGeom prst="rect">
            <a:avLst/>
          </a:prstGeom>
          <a:noFill/>
        </p:spPr>
      </p:pic>
      <p:pic>
        <p:nvPicPr>
          <p:cNvPr id="52" name="Picture 4" descr="Rendered Image"/>
          <p:cNvPicPr>
            <a:picLocks noChangeAspect="1" noChangeArrowheads="1"/>
          </p:cNvPicPr>
          <p:nvPr/>
        </p:nvPicPr>
        <p:blipFill>
          <a:blip r:embed="rId6">
            <a:lum bright="-10000" contrast="40000"/>
          </a:blip>
          <a:srcRect/>
          <a:stretch>
            <a:fillRect/>
          </a:stretch>
        </p:blipFill>
        <p:spPr bwMode="auto">
          <a:xfrm>
            <a:off x="6715140" y="4357694"/>
            <a:ext cx="819150" cy="923925"/>
          </a:xfrm>
          <a:prstGeom prst="rect">
            <a:avLst/>
          </a:prstGeom>
          <a:noFill/>
        </p:spPr>
      </p:pic>
      <p:pic>
        <p:nvPicPr>
          <p:cNvPr id="53" name="Picture 24" descr="Rendered Image"/>
          <p:cNvPicPr>
            <a:picLocks noChangeAspect="1" noChangeArrowheads="1"/>
          </p:cNvPicPr>
          <p:nvPr/>
        </p:nvPicPr>
        <p:blipFill>
          <a:blip r:embed="rId16">
            <a:lum bright="-10000" contrast="40000"/>
          </a:blip>
          <a:srcRect/>
          <a:stretch>
            <a:fillRect/>
          </a:stretch>
        </p:blipFill>
        <p:spPr bwMode="auto">
          <a:xfrm>
            <a:off x="7286644" y="4357694"/>
            <a:ext cx="771525" cy="785819"/>
          </a:xfrm>
          <a:prstGeom prst="rect">
            <a:avLst/>
          </a:prstGeom>
          <a:noFill/>
        </p:spPr>
      </p:pic>
      <p:pic>
        <p:nvPicPr>
          <p:cNvPr id="54" name="Picture 16" descr="Rendered Image"/>
          <p:cNvPicPr>
            <a:picLocks noChangeAspect="1" noChangeArrowheads="1"/>
          </p:cNvPicPr>
          <p:nvPr/>
        </p:nvPicPr>
        <p:blipFill>
          <a:blip r:embed="rId12">
            <a:lum bright="-10000" contrast="40000"/>
          </a:blip>
          <a:srcRect/>
          <a:stretch>
            <a:fillRect/>
          </a:stretch>
        </p:blipFill>
        <p:spPr bwMode="auto">
          <a:xfrm>
            <a:off x="7929586" y="4429132"/>
            <a:ext cx="609600" cy="876300"/>
          </a:xfrm>
          <a:prstGeom prst="rect">
            <a:avLst/>
          </a:prstGeom>
          <a:noFill/>
        </p:spPr>
      </p:pic>
      <p:pic>
        <p:nvPicPr>
          <p:cNvPr id="55" name="Picture 10" descr="http://r74.cooltext.com/rendered/cooltext115293351617579.png"/>
          <p:cNvPicPr>
            <a:picLocks noChangeAspect="1" noChangeArrowheads="1"/>
          </p:cNvPicPr>
          <p:nvPr/>
        </p:nvPicPr>
        <p:blipFill>
          <a:blip r:embed="rId9">
            <a:lum bright="-10000" contrast="40000"/>
          </a:blip>
          <a:srcRect/>
          <a:stretch>
            <a:fillRect/>
          </a:stretch>
        </p:blipFill>
        <p:spPr bwMode="auto">
          <a:xfrm>
            <a:off x="8305800" y="4357694"/>
            <a:ext cx="838200" cy="942976"/>
          </a:xfrm>
          <a:prstGeom prst="rect">
            <a:avLst/>
          </a:prstGeom>
          <a:noFill/>
        </p:spPr>
      </p:pic>
      <p:sp>
        <p:nvSpPr>
          <p:cNvPr id="56" name="55 CuadroTexto"/>
          <p:cNvSpPr txBox="1"/>
          <p:nvPr/>
        </p:nvSpPr>
        <p:spPr>
          <a:xfrm>
            <a:off x="6733084" y="5429264"/>
            <a:ext cx="224292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1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Tema  musical: Lluvia de primavera</a:t>
            </a:r>
          </a:p>
          <a:p>
            <a:r>
              <a:rPr lang="es-ES_tradnl" sz="11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Interpreta : </a:t>
            </a:r>
            <a:r>
              <a:rPr lang="es-ES_tradnl" sz="11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Bebu</a:t>
            </a:r>
            <a:r>
              <a:rPr lang="es-ES_tradnl" sz="11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_tradnl" sz="11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Silvetti</a:t>
            </a:r>
            <a:endParaRPr lang="es-ES" sz="11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2490" name="Picture 26" descr="Rendered Image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6286512" y="6000768"/>
            <a:ext cx="2571768" cy="286638"/>
          </a:xfrm>
          <a:prstGeom prst="rect">
            <a:avLst/>
          </a:prstGeom>
          <a:noFill/>
        </p:spPr>
      </p:pic>
      <p:pic>
        <p:nvPicPr>
          <p:cNvPr id="57" name="56 Imagen" descr="hellebore-flower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6000">
    <p:sndAc>
      <p:stSnd loop="1">
        <p:snd r:embed="rId3" name="BEBU SILVETTI_ Lluvia de primav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5000"/>
                            </p:stCondLst>
                            <p:childTnLst>
                              <p:par>
                                <p:cTn id="369" presetID="17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9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8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4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6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2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8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4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0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6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2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8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84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496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8" dur="2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2" dur="2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6" dur="2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0" dur="2000" fill="hold"/>
                                        <p:tgtEl>
                                          <p:spTgt spid="62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 fill="hold"/>
                                        <p:tgtEl>
                                          <p:spTgt spid="62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4" dur="2000" fill="hold"/>
                                        <p:tgtEl>
                                          <p:spTgt spid="62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 fill="hold"/>
                                        <p:tgtEl>
                                          <p:spTgt spid="62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8" dur="2000" fill="hold"/>
                                        <p:tgtEl>
                                          <p:spTgt spid="62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 fill="hold"/>
                                        <p:tgtEl>
                                          <p:spTgt spid="62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2" dur="2000" fill="hold"/>
                                        <p:tgtEl>
                                          <p:spTgt spid="62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 fill="hold"/>
                                        <p:tgtEl>
                                          <p:spTgt spid="62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3" dur="2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5" dur="2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7" dur="2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2000" fill="hold"/>
                                        <p:tgtEl>
                                          <p:spTgt spid="624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2000" fill="hold"/>
                                        <p:tgtEl>
                                          <p:spTgt spid="624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3" dur="2000" fill="hold"/>
                                        <p:tgtEl>
                                          <p:spTgt spid="624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2000" fill="hold"/>
                                        <p:tgtEl>
                                          <p:spTgt spid="624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0" fill="hold">
                            <p:stCondLst>
                              <p:cond delay="13000"/>
                            </p:stCondLst>
                            <p:childTnLst>
                              <p:par>
                                <p:cTn id="551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7" dur="2000" fill="hold"/>
                                        <p:tgtEl>
                                          <p:spTgt spid="624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2000" fill="hold"/>
                                        <p:tgtEl>
                                          <p:spTgt spid="624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5" dur="2000" fill="hold"/>
                                        <p:tgtEl>
                                          <p:spTgt spid="62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2000" fill="hold"/>
                                        <p:tgtEl>
                                          <p:spTgt spid="62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3" dur="2000" fill="hold"/>
                                        <p:tgtEl>
                                          <p:spTgt spid="62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2000" fill="hold"/>
                                        <p:tgtEl>
                                          <p:spTgt spid="62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7" dur="2000" fill="hold"/>
                                        <p:tgtEl>
                                          <p:spTgt spid="62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2000" fill="hold"/>
                                        <p:tgtEl>
                                          <p:spTgt spid="62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1" dur="2000" fill="hold"/>
                                        <p:tgtEl>
                                          <p:spTgt spid="62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2000" fill="hold"/>
                                        <p:tgtEl>
                                          <p:spTgt spid="62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2000" fill="hold"/>
                                        <p:tgtEl>
                                          <p:spTgt spid="624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2000" fill="hold"/>
                                        <p:tgtEl>
                                          <p:spTgt spid="624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2000" fill="hold"/>
                                        <p:tgtEl>
                                          <p:spTgt spid="624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2000" fill="hold"/>
                                        <p:tgtEl>
                                          <p:spTgt spid="624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2000" fill="hold"/>
                                        <p:tgtEl>
                                          <p:spTgt spid="624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2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3" fill="hold">
                            <p:stCondLst>
                              <p:cond delay="15000"/>
                            </p:stCondLst>
                            <p:childTnLst>
                              <p:par>
                                <p:cTn id="6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8" fill="hold">
                            <p:stCondLst>
                              <p:cond delay="17000"/>
                            </p:stCondLst>
                            <p:childTnLst>
                              <p:par>
                                <p:cTn id="62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1" dur="2000" fill="hold"/>
                                        <p:tgtEl>
                                          <p:spTgt spid="62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2" dur="2000" fill="hold"/>
                                        <p:tgtEl>
                                          <p:spTgt spid="62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0" grpId="2" animBg="1"/>
      <p:bldP spid="10" grpId="3" animBg="1"/>
      <p:bldP spid="12" grpId="0" animBg="1"/>
      <p:bldP spid="12" grpId="1" animBg="1"/>
      <p:bldP spid="12" grpId="2" animBg="1"/>
      <p:bldP spid="12" grpId="3" animBg="1"/>
      <p:bldP spid="14" grpId="0" animBg="1"/>
      <p:bldP spid="14" grpId="1" animBg="1"/>
      <p:bldP spid="14" grpId="2" animBg="1"/>
      <p:bldP spid="14" grpId="3" animBg="1"/>
      <p:bldP spid="16" grpId="0" animBg="1"/>
      <p:bldP spid="16" grpId="1" animBg="1"/>
      <p:bldP spid="16" grpId="2" animBg="1"/>
      <p:bldP spid="16" grpId="3" animBg="1"/>
      <p:bldP spid="18" grpId="0" animBg="1"/>
      <p:bldP spid="18" grpId="1" animBg="1"/>
      <p:bldP spid="18" grpId="2" animBg="1"/>
      <p:bldP spid="18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rgbClr val="6B00D6">
                  <a:shade val="67500"/>
                  <a:satMod val="115000"/>
                </a:srgbClr>
              </a:gs>
              <a:gs pos="100000">
                <a:srgbClr val="6B00D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3f9be518c6cc6e5fa794c0f25950b9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</p:spPr>
      </p:pic>
      <p:sp>
        <p:nvSpPr>
          <p:cNvPr id="6" name="5 Marco"/>
          <p:cNvSpPr/>
          <p:nvPr/>
        </p:nvSpPr>
        <p:spPr>
          <a:xfrm>
            <a:off x="1428728" y="571480"/>
            <a:ext cx="5929354" cy="5643578"/>
          </a:xfrm>
          <a:prstGeom prst="frame">
            <a:avLst>
              <a:gd name="adj1" fmla="val 4119"/>
            </a:avLst>
          </a:prstGeom>
          <a:gradFill flip="none" rotWithShape="1">
            <a:gsLst>
              <a:gs pos="88000">
                <a:srgbClr val="FFC000"/>
              </a:gs>
              <a:gs pos="50000">
                <a:srgbClr val="6B00D6">
                  <a:shade val="67500"/>
                  <a:satMod val="115000"/>
                </a:srgbClr>
              </a:gs>
              <a:gs pos="100000">
                <a:srgbClr val="6B00D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857356" y="928670"/>
            <a:ext cx="5081622" cy="4929222"/>
          </a:xfrm>
          <a:prstGeom prst="frame">
            <a:avLst>
              <a:gd name="adj1" fmla="val 4119"/>
            </a:avLst>
          </a:prstGeom>
          <a:gradFill flip="none" rotWithShape="1">
            <a:gsLst>
              <a:gs pos="88000">
                <a:srgbClr val="FFC000"/>
              </a:gs>
              <a:gs pos="50000">
                <a:srgbClr val="6B00D6">
                  <a:shade val="67500"/>
                  <a:satMod val="115000"/>
                </a:srgbClr>
              </a:gs>
              <a:gs pos="100000">
                <a:srgbClr val="6B00D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285984" y="1357298"/>
            <a:ext cx="4286280" cy="4152928"/>
          </a:xfrm>
          <a:prstGeom prst="frame">
            <a:avLst>
              <a:gd name="adj1" fmla="val 4119"/>
            </a:avLst>
          </a:prstGeom>
          <a:gradFill flip="none" rotWithShape="1">
            <a:gsLst>
              <a:gs pos="88000">
                <a:srgbClr val="FFC000"/>
              </a:gs>
              <a:gs pos="50000">
                <a:srgbClr val="6B00D6">
                  <a:shade val="67500"/>
                  <a:satMod val="115000"/>
                </a:srgbClr>
              </a:gs>
              <a:gs pos="100000">
                <a:srgbClr val="6B00D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643174" y="1785926"/>
            <a:ext cx="3571900" cy="3357586"/>
          </a:xfrm>
          <a:prstGeom prst="frame">
            <a:avLst>
              <a:gd name="adj1" fmla="val 5002"/>
            </a:avLst>
          </a:prstGeom>
          <a:gradFill flip="none" rotWithShape="1">
            <a:gsLst>
              <a:gs pos="88000">
                <a:srgbClr val="FFC000"/>
              </a:gs>
              <a:gs pos="50000">
                <a:srgbClr val="6B00D6">
                  <a:shade val="67500"/>
                  <a:satMod val="115000"/>
                </a:srgbClr>
              </a:gs>
              <a:gs pos="100000">
                <a:srgbClr val="6B00D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071802" y="2143116"/>
            <a:ext cx="2724168" cy="2652730"/>
          </a:xfrm>
          <a:prstGeom prst="frame">
            <a:avLst>
              <a:gd name="adj1" fmla="val 5596"/>
            </a:avLst>
          </a:prstGeom>
          <a:gradFill flip="none" rotWithShape="1">
            <a:gsLst>
              <a:gs pos="88000">
                <a:srgbClr val="FFC000"/>
              </a:gs>
              <a:gs pos="50000">
                <a:srgbClr val="6B00D6">
                  <a:shade val="67500"/>
                  <a:satMod val="115000"/>
                </a:srgbClr>
              </a:gs>
              <a:gs pos="100000">
                <a:srgbClr val="6B00D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3500430" y="2500306"/>
            <a:ext cx="1928826" cy="1876436"/>
          </a:xfrm>
          <a:prstGeom prst="frame">
            <a:avLst>
              <a:gd name="adj1" fmla="val 8813"/>
            </a:avLst>
          </a:prstGeom>
          <a:gradFill flip="none" rotWithShape="1">
            <a:gsLst>
              <a:gs pos="88000">
                <a:srgbClr val="FFC000"/>
              </a:gs>
              <a:gs pos="50000">
                <a:srgbClr val="6B00D6">
                  <a:shade val="67500"/>
                  <a:satMod val="115000"/>
                </a:srgbClr>
              </a:gs>
              <a:gs pos="100000">
                <a:srgbClr val="6B00D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3857620" y="2857496"/>
            <a:ext cx="1214446" cy="1143008"/>
          </a:xfrm>
          <a:prstGeom prst="frame">
            <a:avLst>
              <a:gd name="adj1" fmla="val 11410"/>
            </a:avLst>
          </a:prstGeom>
          <a:gradFill flip="none" rotWithShape="1">
            <a:gsLst>
              <a:gs pos="88000">
                <a:srgbClr val="FFC000"/>
              </a:gs>
              <a:gs pos="50000">
                <a:srgbClr val="6B00D6">
                  <a:shade val="67500"/>
                  <a:satMod val="115000"/>
                </a:srgbClr>
              </a:gs>
              <a:gs pos="100000">
                <a:srgbClr val="6B00D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4143372" y="3143248"/>
            <a:ext cx="642942" cy="571504"/>
          </a:xfrm>
          <a:prstGeom prst="frame">
            <a:avLst>
              <a:gd name="adj1" fmla="val 18766"/>
            </a:avLst>
          </a:prstGeom>
          <a:gradFill flip="none" rotWithShape="1">
            <a:gsLst>
              <a:gs pos="88000">
                <a:srgbClr val="FFC000"/>
              </a:gs>
              <a:gs pos="50000">
                <a:srgbClr val="6B00D6">
                  <a:shade val="67500"/>
                  <a:satMod val="115000"/>
                </a:srgbClr>
              </a:gs>
              <a:gs pos="100000">
                <a:srgbClr val="6B00D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4" name="3 Marcador de contenido" descr="43f9be518c6cc6e5fa794c0f25950b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0"/>
                            </p:stCondLst>
                            <p:childTnLst>
                              <p:par>
                                <p:cTn id="73" presetID="23" presetClass="exit" presetSubtype="54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8" presetClass="exit" presetSubtype="1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2" animBg="1"/>
      <p:bldP spid="6" grpId="3" animBg="1"/>
      <p:bldP spid="6" grpId="4" animBg="1"/>
      <p:bldP spid="6" grpId="5" animBg="1"/>
      <p:bldP spid="7" grpId="2" animBg="1"/>
      <p:bldP spid="7" grpId="3" animBg="1"/>
      <p:bldP spid="7" grpId="4" animBg="1"/>
      <p:bldP spid="7" grpId="5" animBg="1"/>
      <p:bldP spid="8" grpId="2" animBg="1"/>
      <p:bldP spid="8" grpId="3" animBg="1"/>
      <p:bldP spid="8" grpId="4" animBg="1"/>
      <p:bldP spid="8" grpId="5" animBg="1"/>
      <p:bldP spid="9" grpId="2" animBg="1"/>
      <p:bldP spid="9" grpId="3" animBg="1"/>
      <p:bldP spid="9" grpId="4" animBg="1"/>
      <p:bldP spid="9" grpId="5" animBg="1"/>
      <p:bldP spid="10" grpId="2" animBg="1"/>
      <p:bldP spid="10" grpId="3" animBg="1"/>
      <p:bldP spid="10" grpId="4" animBg="1"/>
      <p:bldP spid="10" grpId="5" animBg="1"/>
      <p:bldP spid="11" grpId="2" animBg="1"/>
      <p:bldP spid="11" grpId="3" animBg="1"/>
      <p:bldP spid="11" grpId="4" animBg="1"/>
      <p:bldP spid="11" grpId="5" animBg="1"/>
      <p:bldP spid="12" grpId="2" animBg="1"/>
      <p:bldP spid="12" grpId="3" animBg="1"/>
      <p:bldP spid="12" grpId="4" animBg="1"/>
      <p:bldP spid="12" grpId="5" animBg="1"/>
      <p:bldP spid="13" grpId="2" animBg="1"/>
      <p:bldP spid="13" grpId="3" animBg="1"/>
      <p:bldP spid="13" grpId="4" animBg="1"/>
      <p:bldP spid="13" grpId="5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F8E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5-delfinium-oboi-cvety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xtracto"/>
          <p:cNvSpPr/>
          <p:nvPr/>
        </p:nvSpPr>
        <p:spPr>
          <a:xfrm>
            <a:off x="285720" y="0"/>
            <a:ext cx="8572560" cy="6858000"/>
          </a:xfrm>
          <a:prstGeom prst="flowChartExtract">
            <a:avLst/>
          </a:prstGeom>
          <a:gradFill flip="none" rotWithShape="1">
            <a:gsLst>
              <a:gs pos="80000">
                <a:schemeClr val="tx1">
                  <a:alpha val="51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285720" y="928670"/>
            <a:ext cx="8572560" cy="5929330"/>
          </a:xfrm>
          <a:prstGeom prst="flowChartExtract">
            <a:avLst/>
          </a:prstGeom>
          <a:gradFill flip="none" rotWithShape="1">
            <a:gsLst>
              <a:gs pos="80000">
                <a:schemeClr val="tx1">
                  <a:alpha val="51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285720" y="1714488"/>
            <a:ext cx="8572560" cy="5143512"/>
          </a:xfrm>
          <a:prstGeom prst="flowChartExtract">
            <a:avLst/>
          </a:prstGeom>
          <a:gradFill flip="none" rotWithShape="1">
            <a:gsLst>
              <a:gs pos="80000">
                <a:schemeClr val="tx1">
                  <a:alpha val="51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285720" y="2428868"/>
            <a:ext cx="8572560" cy="4429132"/>
          </a:xfrm>
          <a:prstGeom prst="flowChartExtract">
            <a:avLst/>
          </a:prstGeom>
          <a:gradFill flip="none" rotWithShape="1">
            <a:gsLst>
              <a:gs pos="80000">
                <a:schemeClr val="tx1">
                  <a:alpha val="51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285720" y="3000372"/>
            <a:ext cx="8572560" cy="3857628"/>
          </a:xfrm>
          <a:prstGeom prst="flowChartExtract">
            <a:avLst/>
          </a:prstGeom>
          <a:gradFill flip="none" rotWithShape="1">
            <a:gsLst>
              <a:gs pos="80000">
                <a:schemeClr val="tx1">
                  <a:alpha val="51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285720" y="3643314"/>
            <a:ext cx="8572560" cy="3214686"/>
          </a:xfrm>
          <a:prstGeom prst="flowChartExtract">
            <a:avLst/>
          </a:prstGeom>
          <a:gradFill flip="none" rotWithShape="1">
            <a:gsLst>
              <a:gs pos="80000">
                <a:schemeClr val="tx1">
                  <a:alpha val="51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285720" y="4214818"/>
            <a:ext cx="8572560" cy="2643182"/>
          </a:xfrm>
          <a:prstGeom prst="flowChartExtract">
            <a:avLst/>
          </a:prstGeom>
          <a:gradFill flip="none" rotWithShape="1">
            <a:gsLst>
              <a:gs pos="80000">
                <a:schemeClr val="tx1">
                  <a:alpha val="51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285720" y="4929198"/>
            <a:ext cx="8572560" cy="1928802"/>
          </a:xfrm>
          <a:prstGeom prst="flowChartExtract">
            <a:avLst/>
          </a:prstGeom>
          <a:gradFill flip="none" rotWithShape="1">
            <a:gsLst>
              <a:gs pos="80000">
                <a:schemeClr val="tx1">
                  <a:alpha val="51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214282" y="5500702"/>
            <a:ext cx="8572560" cy="1357298"/>
          </a:xfrm>
          <a:prstGeom prst="flowChartExtract">
            <a:avLst/>
          </a:prstGeom>
          <a:gradFill flip="none" rotWithShape="1">
            <a:gsLst>
              <a:gs pos="80000">
                <a:schemeClr val="tx1">
                  <a:alpha val="51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>
            <a:off x="214282" y="6072206"/>
            <a:ext cx="8572560" cy="785794"/>
          </a:xfrm>
          <a:prstGeom prst="flowChartExtract">
            <a:avLst/>
          </a:prstGeom>
          <a:gradFill flip="none" rotWithShape="1">
            <a:gsLst>
              <a:gs pos="80000">
                <a:schemeClr val="tx1">
                  <a:alpha val="51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185-delfinium-oboi-cvety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0"/>
                            </p:stCondLst>
                            <p:childTnLst>
                              <p:par>
                                <p:cTn id="109" presetID="17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3" animBg="1"/>
      <p:bldP spid="6" grpId="0" animBg="1"/>
      <p:bldP spid="6" grpId="1" animBg="1"/>
      <p:bldP spid="6" grpId="3" animBg="1"/>
      <p:bldP spid="7" grpId="0" animBg="1"/>
      <p:bldP spid="7" grpId="1" animBg="1"/>
      <p:bldP spid="7" grpId="3" animBg="1"/>
      <p:bldP spid="8" grpId="0" animBg="1"/>
      <p:bldP spid="8" grpId="1" animBg="1"/>
      <p:bldP spid="8" grpId="3" animBg="1"/>
      <p:bldP spid="9" grpId="0" animBg="1"/>
      <p:bldP spid="9" grpId="1" animBg="1"/>
      <p:bldP spid="9" grpId="3" animBg="1"/>
      <p:bldP spid="10" grpId="0" animBg="1"/>
      <p:bldP spid="10" grpId="1" animBg="1"/>
      <p:bldP spid="10" grpId="3" animBg="1"/>
      <p:bldP spid="11" grpId="0" animBg="1"/>
      <p:bldP spid="11" grpId="1" animBg="1"/>
      <p:bldP spid="11" grpId="3" animBg="1"/>
      <p:bldP spid="12" grpId="0" animBg="1"/>
      <p:bldP spid="12" grpId="1" animBg="1"/>
      <p:bldP spid="12" grpId="3" animBg="1"/>
      <p:bldP spid="13" grpId="0" animBg="1"/>
      <p:bldP spid="13" grpId="1" animBg="1"/>
      <p:bldP spid="13" grpId="3" animBg="1"/>
      <p:bldP spid="14" grpId="0" animBg="1"/>
      <p:bldP spid="14" grpId="1" animBg="1"/>
      <p:bldP spid="14" grpId="3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-tyulpany-oboi-cvety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1356934">
            <a:off x="3357554" y="1"/>
            <a:ext cx="1357322" cy="1357298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350246">
            <a:off x="4743867" y="29015"/>
            <a:ext cx="1357322" cy="1357298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3286116" y="571482"/>
            <a:ext cx="1357322" cy="1327382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350246">
            <a:off x="4688040" y="585552"/>
            <a:ext cx="1327405" cy="1357298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432212">
            <a:off x="3284811" y="1428762"/>
            <a:ext cx="1357322" cy="1357298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350246">
            <a:off x="4671124" y="1457776"/>
            <a:ext cx="1357322" cy="1357298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3213373" y="2000243"/>
            <a:ext cx="1357322" cy="1327382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350246">
            <a:off x="4615297" y="2014313"/>
            <a:ext cx="1327405" cy="1357298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361208">
            <a:off x="3286115" y="2857520"/>
            <a:ext cx="1357322" cy="1357298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350246">
            <a:off x="4600991" y="2815073"/>
            <a:ext cx="1357322" cy="1357298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3214677" y="3429001"/>
            <a:ext cx="1357322" cy="1327382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350246">
            <a:off x="4616601" y="3443071"/>
            <a:ext cx="1327405" cy="1357298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>
            <a:off x="3214678" y="4286256"/>
            <a:ext cx="1357322" cy="1357298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6350246">
            <a:off x="4599685" y="4315295"/>
            <a:ext cx="1357322" cy="1357298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21149989">
            <a:off x="3297455" y="4940539"/>
            <a:ext cx="1357322" cy="1357298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6350246">
            <a:off x="4600991" y="4886775"/>
            <a:ext cx="1357322" cy="1357298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>
            <a:off x="3214678" y="5530618"/>
            <a:ext cx="1357322" cy="1327382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16200000">
            <a:off x="4689345" y="5514748"/>
            <a:ext cx="1327405" cy="1357298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7" name="26 Imagen" descr="204-tyulpany-oboi-cvety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9933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9-podsolnukh-oboi-cvety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071538" y="0"/>
            <a:ext cx="7000924" cy="6858000"/>
          </a:xfrm>
          <a:prstGeom prst="diamond">
            <a:avLst/>
          </a:prstGeom>
          <a:gradFill flip="none" rotWithShape="1">
            <a:gsLst>
              <a:gs pos="87000">
                <a:srgbClr val="FFCC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714480" y="0"/>
            <a:ext cx="5786478" cy="6858000"/>
          </a:xfrm>
          <a:prstGeom prst="diamond">
            <a:avLst/>
          </a:prstGeom>
          <a:gradFill flip="none" rotWithShape="1">
            <a:gsLst>
              <a:gs pos="87000">
                <a:srgbClr val="FFCC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357422" y="0"/>
            <a:ext cx="4429156" cy="6858000"/>
          </a:xfrm>
          <a:prstGeom prst="diamond">
            <a:avLst/>
          </a:prstGeom>
          <a:gradFill flip="none" rotWithShape="1">
            <a:gsLst>
              <a:gs pos="87000">
                <a:srgbClr val="FFCC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928926" y="0"/>
            <a:ext cx="3357586" cy="6858000"/>
          </a:xfrm>
          <a:prstGeom prst="diamond">
            <a:avLst/>
          </a:prstGeom>
          <a:gradFill flip="none" rotWithShape="1">
            <a:gsLst>
              <a:gs pos="87000">
                <a:srgbClr val="FFCC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357554" y="0"/>
            <a:ext cx="2428892" cy="6858000"/>
          </a:xfrm>
          <a:prstGeom prst="diamond">
            <a:avLst/>
          </a:prstGeom>
          <a:gradFill flip="none" rotWithShape="1">
            <a:gsLst>
              <a:gs pos="87000">
                <a:srgbClr val="FFCC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786182" y="0"/>
            <a:ext cx="1571636" cy="6858000"/>
          </a:xfrm>
          <a:prstGeom prst="diamond">
            <a:avLst/>
          </a:prstGeom>
          <a:gradFill flip="none" rotWithShape="1">
            <a:gsLst>
              <a:gs pos="87000">
                <a:srgbClr val="FFCC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4143372" y="0"/>
            <a:ext cx="857256" cy="6858000"/>
          </a:xfrm>
          <a:prstGeom prst="diamond">
            <a:avLst/>
          </a:prstGeom>
          <a:gradFill flip="none" rotWithShape="1">
            <a:gsLst>
              <a:gs pos="87000">
                <a:srgbClr val="FFCC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199-podsolnukh-oboi-cvety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19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6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9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2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5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8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1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8E0069"/>
              </a:gs>
              <a:gs pos="50000">
                <a:srgbClr val="CC0099">
                  <a:shade val="67500"/>
                  <a:satMod val="115000"/>
                </a:srgbClr>
              </a:gs>
              <a:gs pos="100000">
                <a:srgbClr val="CC0099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1-rododendron-oboi-cvety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57158" y="0"/>
            <a:ext cx="8501122" cy="214290"/>
          </a:xfrm>
          <a:prstGeom prst="rect">
            <a:avLst/>
          </a:prstGeom>
          <a:gradFill flip="none" rotWithShape="1">
            <a:gsLst>
              <a:gs pos="49000">
                <a:srgbClr val="CC0099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71472" y="285728"/>
            <a:ext cx="8072494" cy="214314"/>
          </a:xfrm>
          <a:prstGeom prst="rect">
            <a:avLst/>
          </a:prstGeom>
          <a:gradFill flip="none" rotWithShape="1">
            <a:gsLst>
              <a:gs pos="49000">
                <a:srgbClr val="CC0099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571480"/>
            <a:ext cx="7572428" cy="214314"/>
          </a:xfrm>
          <a:prstGeom prst="rect">
            <a:avLst/>
          </a:prstGeom>
          <a:gradFill flip="none" rotWithShape="1">
            <a:gsLst>
              <a:gs pos="49000">
                <a:srgbClr val="CC0099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00100" y="857232"/>
            <a:ext cx="7215238" cy="214314"/>
          </a:xfrm>
          <a:prstGeom prst="rect">
            <a:avLst/>
          </a:prstGeom>
          <a:gradFill flip="none" rotWithShape="1">
            <a:gsLst>
              <a:gs pos="49000">
                <a:srgbClr val="CC0099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214810" y="6286520"/>
            <a:ext cx="1143008" cy="214314"/>
          </a:xfrm>
          <a:prstGeom prst="rect">
            <a:avLst/>
          </a:prstGeom>
          <a:gradFill flip="none" rotWithShape="1">
            <a:gsLst>
              <a:gs pos="49000">
                <a:srgbClr val="CC0099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14414" y="1142984"/>
            <a:ext cx="6858048" cy="214314"/>
          </a:xfrm>
          <a:prstGeom prst="rect">
            <a:avLst/>
          </a:prstGeom>
          <a:gradFill flip="none" rotWithShape="1">
            <a:gsLst>
              <a:gs pos="49000">
                <a:srgbClr val="CC0099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357290" y="1428736"/>
            <a:ext cx="6500858" cy="214314"/>
          </a:xfrm>
          <a:prstGeom prst="rect">
            <a:avLst/>
          </a:prstGeom>
          <a:gradFill flip="none" rotWithShape="1">
            <a:gsLst>
              <a:gs pos="49000">
                <a:srgbClr val="CC0099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500166" y="1714488"/>
            <a:ext cx="6215106" cy="214314"/>
          </a:xfrm>
          <a:prstGeom prst="rect">
            <a:avLst/>
          </a:prstGeom>
          <a:gradFill flip="none" rotWithShape="1">
            <a:gsLst>
              <a:gs pos="49000">
                <a:srgbClr val="CC0099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714480" y="2000240"/>
            <a:ext cx="5857916" cy="214314"/>
          </a:xfrm>
          <a:prstGeom prst="rect">
            <a:avLst/>
          </a:prstGeom>
          <a:gradFill flip="none" rotWithShape="1">
            <a:gsLst>
              <a:gs pos="49000">
                <a:srgbClr val="CC0099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928794" y="2285992"/>
            <a:ext cx="5500726" cy="214314"/>
          </a:xfrm>
          <a:prstGeom prst="rect">
            <a:avLst/>
          </a:prstGeom>
          <a:gradFill flip="none" rotWithShape="1">
            <a:gsLst>
              <a:gs pos="49000">
                <a:srgbClr val="CC0099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000232" y="2571744"/>
            <a:ext cx="5286412" cy="214314"/>
          </a:xfrm>
          <a:prstGeom prst="rect">
            <a:avLst/>
          </a:prstGeom>
          <a:gradFill flip="none" rotWithShape="1">
            <a:gsLst>
              <a:gs pos="49000">
                <a:srgbClr val="CC0099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143108" y="2857496"/>
            <a:ext cx="5000660" cy="214314"/>
          </a:xfrm>
          <a:prstGeom prst="rect">
            <a:avLst/>
          </a:prstGeom>
          <a:gradFill flip="none" rotWithShape="1">
            <a:gsLst>
              <a:gs pos="49000">
                <a:srgbClr val="CC0099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285984" y="3143248"/>
            <a:ext cx="4714908" cy="214314"/>
          </a:xfrm>
          <a:prstGeom prst="rect">
            <a:avLst/>
          </a:prstGeom>
          <a:gradFill flip="none" rotWithShape="1">
            <a:gsLst>
              <a:gs pos="49000">
                <a:srgbClr val="CC0099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428860" y="3429000"/>
            <a:ext cx="4429156" cy="214314"/>
          </a:xfrm>
          <a:prstGeom prst="rect">
            <a:avLst/>
          </a:prstGeom>
          <a:gradFill flip="none" rotWithShape="1">
            <a:gsLst>
              <a:gs pos="49000">
                <a:srgbClr val="CC0099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643174" y="3714752"/>
            <a:ext cx="4071966" cy="214314"/>
          </a:xfrm>
          <a:prstGeom prst="rect">
            <a:avLst/>
          </a:prstGeom>
          <a:gradFill flip="none" rotWithShape="1">
            <a:gsLst>
              <a:gs pos="49000">
                <a:srgbClr val="CC0099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2786050" y="4000504"/>
            <a:ext cx="3786214" cy="214314"/>
          </a:xfrm>
          <a:prstGeom prst="rect">
            <a:avLst/>
          </a:prstGeom>
          <a:gradFill flip="none" rotWithShape="1">
            <a:gsLst>
              <a:gs pos="49000">
                <a:srgbClr val="CC0099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000364" y="4286256"/>
            <a:ext cx="3429024" cy="214314"/>
          </a:xfrm>
          <a:prstGeom prst="rect">
            <a:avLst/>
          </a:prstGeom>
          <a:gradFill flip="none" rotWithShape="1">
            <a:gsLst>
              <a:gs pos="49000">
                <a:srgbClr val="CC0099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143240" y="4572008"/>
            <a:ext cx="3143272" cy="214314"/>
          </a:xfrm>
          <a:prstGeom prst="rect">
            <a:avLst/>
          </a:prstGeom>
          <a:gradFill flip="none" rotWithShape="1">
            <a:gsLst>
              <a:gs pos="49000">
                <a:srgbClr val="CC0099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286116" y="4857760"/>
            <a:ext cx="2857520" cy="214314"/>
          </a:xfrm>
          <a:prstGeom prst="rect">
            <a:avLst/>
          </a:prstGeom>
          <a:gradFill flip="none" rotWithShape="1">
            <a:gsLst>
              <a:gs pos="49000">
                <a:srgbClr val="CC0099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500430" y="5143512"/>
            <a:ext cx="2500330" cy="214314"/>
          </a:xfrm>
          <a:prstGeom prst="rect">
            <a:avLst/>
          </a:prstGeom>
          <a:gradFill flip="none" rotWithShape="1">
            <a:gsLst>
              <a:gs pos="49000">
                <a:srgbClr val="CC0099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643306" y="5429264"/>
            <a:ext cx="2214578" cy="214314"/>
          </a:xfrm>
          <a:prstGeom prst="rect">
            <a:avLst/>
          </a:prstGeom>
          <a:gradFill flip="none" rotWithShape="1">
            <a:gsLst>
              <a:gs pos="49000">
                <a:srgbClr val="CC0099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3929058" y="5715016"/>
            <a:ext cx="1714512" cy="214314"/>
          </a:xfrm>
          <a:prstGeom prst="rect">
            <a:avLst/>
          </a:prstGeom>
          <a:gradFill flip="none" rotWithShape="1">
            <a:gsLst>
              <a:gs pos="49000">
                <a:srgbClr val="CC0099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071934" y="6000768"/>
            <a:ext cx="1428760" cy="214314"/>
          </a:xfrm>
          <a:prstGeom prst="rect">
            <a:avLst/>
          </a:prstGeom>
          <a:gradFill flip="none" rotWithShape="1">
            <a:gsLst>
              <a:gs pos="49000">
                <a:srgbClr val="CC0099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357686" y="6643710"/>
            <a:ext cx="857256" cy="214290"/>
          </a:xfrm>
          <a:prstGeom prst="rect">
            <a:avLst/>
          </a:prstGeom>
          <a:gradFill flip="none" rotWithShape="1">
            <a:gsLst>
              <a:gs pos="49000">
                <a:srgbClr val="CC0099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9" name="28 Imagen" descr="191-rododendron-oboi-cvety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0"/>
                            </p:stCondLst>
                            <p:childTnLst>
                              <p:par>
                                <p:cTn id="153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B9EB"/>
              </a:gs>
              <a:gs pos="50000">
                <a:srgbClr val="9E004F">
                  <a:shade val="67500"/>
                  <a:satMod val="115000"/>
                </a:srgbClr>
              </a:gs>
              <a:gs pos="100000">
                <a:srgbClr val="9E004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06c2d07538b2cc070f46194582ef60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8" cy="6858000"/>
          </a:xfrm>
          <a:prstGeom prst="rect">
            <a:avLst/>
          </a:prstGeom>
        </p:spPr>
      </p:pic>
      <p:pic>
        <p:nvPicPr>
          <p:cNvPr id="7" name="6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868" y="642918"/>
            <a:ext cx="1928520" cy="1928520"/>
          </a:xfrm>
          <a:prstGeom prst="rect">
            <a:avLst/>
          </a:prstGeom>
        </p:spPr>
      </p:pic>
      <p:pic>
        <p:nvPicPr>
          <p:cNvPr id="8" name="7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1000108"/>
            <a:ext cx="1928520" cy="1928520"/>
          </a:xfrm>
          <a:prstGeom prst="rect">
            <a:avLst/>
          </a:prstGeom>
        </p:spPr>
      </p:pic>
      <p:pic>
        <p:nvPicPr>
          <p:cNvPr id="9" name="8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64260">
            <a:off x="5084074" y="1583621"/>
            <a:ext cx="1928520" cy="1928520"/>
          </a:xfrm>
          <a:prstGeom prst="rect">
            <a:avLst/>
          </a:prstGeom>
        </p:spPr>
      </p:pic>
      <p:pic>
        <p:nvPicPr>
          <p:cNvPr id="10" name="9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563819">
            <a:off x="5214337" y="2428263"/>
            <a:ext cx="1928520" cy="1928520"/>
          </a:xfrm>
          <a:prstGeom prst="rect">
            <a:avLst/>
          </a:prstGeom>
        </p:spPr>
      </p:pic>
      <p:pic>
        <p:nvPicPr>
          <p:cNvPr id="11" name="10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925805">
            <a:off x="4993404" y="3350339"/>
            <a:ext cx="1928520" cy="1928520"/>
          </a:xfrm>
          <a:prstGeom prst="rect">
            <a:avLst/>
          </a:prstGeom>
        </p:spPr>
      </p:pic>
      <p:pic>
        <p:nvPicPr>
          <p:cNvPr id="12" name="11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871492">
            <a:off x="4313754" y="4028011"/>
            <a:ext cx="1928520" cy="1928520"/>
          </a:xfrm>
          <a:prstGeom prst="rect">
            <a:avLst/>
          </a:prstGeom>
        </p:spPr>
      </p:pic>
      <p:pic>
        <p:nvPicPr>
          <p:cNvPr id="13" name="12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791983">
            <a:off x="3523666" y="4166616"/>
            <a:ext cx="1928520" cy="1928520"/>
          </a:xfrm>
          <a:prstGeom prst="rect">
            <a:avLst/>
          </a:prstGeom>
        </p:spPr>
      </p:pic>
      <p:pic>
        <p:nvPicPr>
          <p:cNvPr id="14" name="13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816688">
            <a:off x="2661748" y="4019078"/>
            <a:ext cx="1928520" cy="1928520"/>
          </a:xfrm>
          <a:prstGeom prst="rect">
            <a:avLst/>
          </a:prstGeom>
        </p:spPr>
      </p:pic>
      <p:pic>
        <p:nvPicPr>
          <p:cNvPr id="15" name="14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796978">
            <a:off x="2021393" y="3378723"/>
            <a:ext cx="1928520" cy="1928520"/>
          </a:xfrm>
          <a:prstGeom prst="rect">
            <a:avLst/>
          </a:prstGeom>
        </p:spPr>
      </p:pic>
      <p:pic>
        <p:nvPicPr>
          <p:cNvPr id="16" name="15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111785">
            <a:off x="1878039" y="2663864"/>
            <a:ext cx="1928520" cy="1928520"/>
          </a:xfrm>
          <a:prstGeom prst="rect">
            <a:avLst/>
          </a:prstGeom>
        </p:spPr>
      </p:pic>
      <p:pic>
        <p:nvPicPr>
          <p:cNvPr id="17" name="16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5314850">
            <a:off x="1928236" y="1856807"/>
            <a:ext cx="1928520" cy="1928520"/>
          </a:xfrm>
          <a:prstGeom prst="rect">
            <a:avLst/>
          </a:prstGeom>
        </p:spPr>
      </p:pic>
      <p:pic>
        <p:nvPicPr>
          <p:cNvPr id="18" name="17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780031">
            <a:off x="2219900" y="1291215"/>
            <a:ext cx="1928520" cy="1928520"/>
          </a:xfrm>
          <a:prstGeom prst="rect">
            <a:avLst/>
          </a:prstGeom>
        </p:spPr>
      </p:pic>
      <p:pic>
        <p:nvPicPr>
          <p:cNvPr id="19" name="18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215723">
            <a:off x="2872781" y="801089"/>
            <a:ext cx="1928520" cy="1928520"/>
          </a:xfrm>
          <a:prstGeom prst="rect">
            <a:avLst/>
          </a:prstGeom>
        </p:spPr>
      </p:pic>
      <p:pic>
        <p:nvPicPr>
          <p:cNvPr id="20" name="19 Imagen" descr="f06c2d07538b2cc070f46194582ef60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8" y="0"/>
            <a:ext cx="9161858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6-buket-tyulpanov-oboi-cvety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16200000">
            <a:off x="71438" y="1428736"/>
            <a:ext cx="4429124" cy="4572000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4643438" y="1428736"/>
            <a:ext cx="4429124" cy="4572000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-321471" y="1821645"/>
            <a:ext cx="4429124" cy="3786182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5400000">
            <a:off x="5000628" y="1785926"/>
            <a:ext cx="4429124" cy="3857620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6200000">
            <a:off x="-714380" y="2214554"/>
            <a:ext cx="4429124" cy="3000364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>
            <a:off x="5393537" y="2178835"/>
            <a:ext cx="4429124" cy="3071802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16200000">
            <a:off x="-1071570" y="2571744"/>
            <a:ext cx="4429124" cy="2285984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5400000">
            <a:off x="5714992" y="2500322"/>
            <a:ext cx="4429156" cy="2428860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6200000">
            <a:off x="-1428760" y="2928934"/>
            <a:ext cx="4429124" cy="1571604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5400000">
            <a:off x="6036463" y="2821793"/>
            <a:ext cx="4429156" cy="1785918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6200000">
            <a:off x="-1750231" y="3250405"/>
            <a:ext cx="4429124" cy="928662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5400000">
            <a:off x="6357934" y="3143264"/>
            <a:ext cx="4429156" cy="1142976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6200000">
            <a:off x="-1964545" y="3536157"/>
            <a:ext cx="4429124" cy="500034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5400000">
            <a:off x="6643686" y="3429016"/>
            <a:ext cx="4429156" cy="571472"/>
          </a:xfrm>
          <a:prstGeom prst="flowChartMerg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" name="18 Imagen" descr="196-buket-tyulpanov-oboi-cvety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0"/>
                            </p:stCondLst>
                            <p:childTnLst>
                              <p:par>
                                <p:cTn id="13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6a0e39eb108c072ac4cec06283909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 rot="5400000">
            <a:off x="1053690" y="1089418"/>
            <a:ext cx="6893743" cy="4714908"/>
          </a:xfrm>
          <a:prstGeom prst="ellipse">
            <a:avLst/>
          </a:prstGeom>
          <a:gradFill flip="none" rotWithShape="1">
            <a:gsLst>
              <a:gs pos="63000">
                <a:schemeClr val="tx1">
                  <a:alpha val="41000"/>
                </a:schemeClr>
              </a:gs>
              <a:gs pos="50000">
                <a:srgbClr val="6B00D6">
                  <a:shade val="67500"/>
                  <a:satMod val="115000"/>
                </a:srgbClr>
              </a:gs>
              <a:gs pos="100000">
                <a:srgbClr val="6B00D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7030A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 rot="5400000">
            <a:off x="1075256" y="1445260"/>
            <a:ext cx="6893743" cy="4003224"/>
          </a:xfrm>
          <a:prstGeom prst="ellipse">
            <a:avLst/>
          </a:prstGeom>
          <a:gradFill flip="none" rotWithShape="1">
            <a:gsLst>
              <a:gs pos="63000">
                <a:schemeClr val="tx1">
                  <a:alpha val="41000"/>
                </a:schemeClr>
              </a:gs>
              <a:gs pos="50000">
                <a:srgbClr val="6B00D6">
                  <a:shade val="67500"/>
                  <a:satMod val="115000"/>
                </a:srgbClr>
              </a:gs>
              <a:gs pos="100000">
                <a:srgbClr val="6B00D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7030A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 rot="5400000">
            <a:off x="1094127" y="1792341"/>
            <a:ext cx="6893743" cy="3380500"/>
          </a:xfrm>
          <a:prstGeom prst="ellipse">
            <a:avLst/>
          </a:prstGeom>
          <a:gradFill flip="none" rotWithShape="1">
            <a:gsLst>
              <a:gs pos="63000">
                <a:schemeClr val="tx1">
                  <a:alpha val="41000"/>
                </a:schemeClr>
              </a:gs>
              <a:gs pos="50000">
                <a:srgbClr val="6B00D6">
                  <a:shade val="67500"/>
                  <a:satMod val="115000"/>
                </a:srgbClr>
              </a:gs>
              <a:gs pos="100000">
                <a:srgbClr val="6B00D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7030A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 rot="5400000">
            <a:off x="1118030" y="2155777"/>
            <a:ext cx="6893743" cy="2591716"/>
          </a:xfrm>
          <a:prstGeom prst="ellipse">
            <a:avLst/>
          </a:prstGeom>
          <a:gradFill flip="none" rotWithShape="1">
            <a:gsLst>
              <a:gs pos="63000">
                <a:schemeClr val="tx1">
                  <a:alpha val="41000"/>
                </a:schemeClr>
              </a:gs>
              <a:gs pos="50000">
                <a:srgbClr val="6B00D6">
                  <a:shade val="67500"/>
                  <a:satMod val="115000"/>
                </a:srgbClr>
              </a:gs>
              <a:gs pos="100000">
                <a:srgbClr val="6B00D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7030A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 rot="5400000">
            <a:off x="1139955" y="2512787"/>
            <a:ext cx="6893743" cy="1868171"/>
          </a:xfrm>
          <a:prstGeom prst="ellipse">
            <a:avLst/>
          </a:prstGeom>
          <a:gradFill flip="none" rotWithShape="1">
            <a:gsLst>
              <a:gs pos="63000">
                <a:schemeClr val="tx1">
                  <a:alpha val="41000"/>
                </a:schemeClr>
              </a:gs>
              <a:gs pos="50000">
                <a:srgbClr val="6B00D6">
                  <a:shade val="67500"/>
                  <a:satMod val="115000"/>
                </a:srgbClr>
              </a:gs>
              <a:gs pos="100000">
                <a:srgbClr val="6B00D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7030A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 rot="5400000">
            <a:off x="1161521" y="2868629"/>
            <a:ext cx="6893743" cy="1156486"/>
          </a:xfrm>
          <a:prstGeom prst="ellipse">
            <a:avLst/>
          </a:prstGeom>
          <a:gradFill flip="none" rotWithShape="1">
            <a:gsLst>
              <a:gs pos="63000">
                <a:schemeClr val="tx1">
                  <a:alpha val="41000"/>
                </a:schemeClr>
              </a:gs>
              <a:gs pos="50000">
                <a:srgbClr val="6B00D6">
                  <a:shade val="67500"/>
                  <a:satMod val="115000"/>
                </a:srgbClr>
              </a:gs>
              <a:gs pos="100000">
                <a:srgbClr val="6B00D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7030A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10 Imagen" descr="76a0e39eb108c072ac4cec06283909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3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B4A1E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b99948b5a707d870ffe7e8cd6ea27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 rot="5400000">
            <a:off x="4286260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3500442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4286260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 flipV="1">
            <a:off x="3500442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4286260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 flipV="1">
            <a:off x="3500442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4250529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 flipV="1">
            <a:off x="3464711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4286260" y="5786442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 flipV="1">
            <a:off x="3500442" y="5786442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 flipV="1">
            <a:off x="2857500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 flipV="1">
            <a:off x="2857500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 flipV="1">
            <a:off x="2857500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 flipV="1">
            <a:off x="2821769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 flipV="1">
            <a:off x="2857500" y="5786442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4929202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4929202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4929202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4893471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>
            <a:off x="4929202" y="5786442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25 Imagen" descr="0b99948b5a707d870ffe7e8cd6ea27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1" dur="5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5" dur="5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9" dur="5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2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3" dur="5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4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7" dur="5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8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0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1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2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4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5" dur="5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6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9" dur="5000" spd="-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0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2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3" dur="5000" spd="-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4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6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7" dur="5000" spd="-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5000"/>
                            </p:stCondLst>
                            <p:childTnLst>
                              <p:par>
                                <p:cTn id="16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8-rozy-cvety-oboi-cvety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818245">
            <a:off x="2220350" y="1507984"/>
            <a:ext cx="4889512" cy="4913605"/>
          </a:xfrm>
          <a:prstGeom prst="teardrop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866118">
            <a:off x="2419620" y="1758038"/>
            <a:ext cx="4519091" cy="4761304"/>
          </a:xfrm>
          <a:prstGeom prst="teardrop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66118">
            <a:off x="2533570" y="2066483"/>
            <a:ext cx="4251184" cy="4439551"/>
          </a:xfrm>
          <a:prstGeom prst="teardrop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66118">
            <a:off x="2655389" y="2455182"/>
            <a:ext cx="3962859" cy="4019341"/>
          </a:xfrm>
          <a:prstGeom prst="teardrop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777741">
            <a:off x="2827397" y="2775362"/>
            <a:ext cx="3715538" cy="3677278"/>
          </a:xfrm>
          <a:prstGeom prst="teardrop">
            <a:avLst/>
          </a:prstGeom>
          <a:gradFill flip="none" rotWithShape="1">
            <a:gsLst>
              <a:gs pos="64000">
                <a:schemeClr val="accent6">
                  <a:lumMod val="75000"/>
                </a:scheme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198-rozy-cvety-oboi-cvety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8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8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8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8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8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-krasnaya-roza-oboi-cvety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714348" y="0"/>
            <a:ext cx="4000528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85786" y="214290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785786" y="500042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785786" y="785794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85786" y="1071546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85786" y="1285860"/>
            <a:ext cx="3857651" cy="5286412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85786" y="1612994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785786" y="1898746"/>
            <a:ext cx="3894839" cy="4959254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85786" y="2184498"/>
            <a:ext cx="3894839" cy="4673502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857224" y="2643182"/>
            <a:ext cx="3894839" cy="4214818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4571999" y="0"/>
            <a:ext cx="388237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4643438" y="214290"/>
            <a:ext cx="3786214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4500561" y="500042"/>
            <a:ext cx="388237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4571999" y="785794"/>
            <a:ext cx="3810940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4571999" y="1071546"/>
            <a:ext cx="3810941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4571999" y="1285860"/>
            <a:ext cx="3810941" cy="5286412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flipH="1">
            <a:off x="4643438" y="1612994"/>
            <a:ext cx="3739503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flipH="1">
            <a:off x="4643438" y="1928802"/>
            <a:ext cx="3643338" cy="4929198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flipH="1">
            <a:off x="4643437" y="2214554"/>
            <a:ext cx="3739503" cy="4643446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flipH="1">
            <a:off x="4572000" y="2643182"/>
            <a:ext cx="3739503" cy="4214818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0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" name="24 Imagen" descr="201-krasnaya-roza-oboi-cvety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5000"/>
                            </p:stCondLst>
                            <p:childTnLst>
                              <p:par>
                                <p:cTn id="369" presetID="17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9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8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2-lavanda-romashka-oboi-cvety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1428728" y="571480"/>
            <a:ext cx="5929354" cy="5643578"/>
          </a:xfrm>
          <a:prstGeom prst="frame">
            <a:avLst>
              <a:gd name="adj1" fmla="val 4119"/>
            </a:avLst>
          </a:prstGeom>
          <a:gradFill flip="none" rotWithShape="1">
            <a:gsLst>
              <a:gs pos="89000">
                <a:srgbClr val="FFFF00"/>
              </a:gs>
              <a:gs pos="50000">
                <a:srgbClr val="6B00D6">
                  <a:shade val="67500"/>
                  <a:satMod val="115000"/>
                </a:srgbClr>
              </a:gs>
              <a:gs pos="100000">
                <a:srgbClr val="6B00D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857356" y="928670"/>
            <a:ext cx="5081622" cy="4929222"/>
          </a:xfrm>
          <a:prstGeom prst="frame">
            <a:avLst>
              <a:gd name="adj1" fmla="val 4119"/>
            </a:avLst>
          </a:prstGeom>
          <a:gradFill flip="none" rotWithShape="1">
            <a:gsLst>
              <a:gs pos="89000">
                <a:srgbClr val="FFFF00"/>
              </a:gs>
              <a:gs pos="50000">
                <a:srgbClr val="6B00D6">
                  <a:shade val="67500"/>
                  <a:satMod val="115000"/>
                </a:srgbClr>
              </a:gs>
              <a:gs pos="100000">
                <a:srgbClr val="6B00D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285984" y="1357298"/>
            <a:ext cx="4286280" cy="4152928"/>
          </a:xfrm>
          <a:prstGeom prst="frame">
            <a:avLst>
              <a:gd name="adj1" fmla="val 4119"/>
            </a:avLst>
          </a:prstGeom>
          <a:gradFill flip="none" rotWithShape="1">
            <a:gsLst>
              <a:gs pos="89000">
                <a:srgbClr val="FFFF00"/>
              </a:gs>
              <a:gs pos="50000">
                <a:srgbClr val="6B00D6">
                  <a:shade val="67500"/>
                  <a:satMod val="115000"/>
                </a:srgbClr>
              </a:gs>
              <a:gs pos="100000">
                <a:srgbClr val="6B00D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643174" y="1785926"/>
            <a:ext cx="3571900" cy="3357586"/>
          </a:xfrm>
          <a:prstGeom prst="frame">
            <a:avLst>
              <a:gd name="adj1" fmla="val 5002"/>
            </a:avLst>
          </a:prstGeom>
          <a:gradFill flip="none" rotWithShape="1">
            <a:gsLst>
              <a:gs pos="89000">
                <a:srgbClr val="FFFF00"/>
              </a:gs>
              <a:gs pos="50000">
                <a:srgbClr val="6B00D6">
                  <a:shade val="67500"/>
                  <a:satMod val="115000"/>
                </a:srgbClr>
              </a:gs>
              <a:gs pos="100000">
                <a:srgbClr val="6B00D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071802" y="2143116"/>
            <a:ext cx="2724168" cy="2652730"/>
          </a:xfrm>
          <a:prstGeom prst="frame">
            <a:avLst>
              <a:gd name="adj1" fmla="val 5596"/>
            </a:avLst>
          </a:prstGeom>
          <a:gradFill flip="none" rotWithShape="1">
            <a:gsLst>
              <a:gs pos="89000">
                <a:srgbClr val="FFFF00"/>
              </a:gs>
              <a:gs pos="50000">
                <a:srgbClr val="6B00D6">
                  <a:shade val="67500"/>
                  <a:satMod val="115000"/>
                </a:srgbClr>
              </a:gs>
              <a:gs pos="100000">
                <a:srgbClr val="6B00D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500430" y="2500306"/>
            <a:ext cx="1928826" cy="1876436"/>
          </a:xfrm>
          <a:prstGeom prst="frame">
            <a:avLst>
              <a:gd name="adj1" fmla="val 8813"/>
            </a:avLst>
          </a:prstGeom>
          <a:gradFill flip="none" rotWithShape="1">
            <a:gsLst>
              <a:gs pos="89000">
                <a:srgbClr val="FFFF00"/>
              </a:gs>
              <a:gs pos="50000">
                <a:srgbClr val="6B00D6">
                  <a:shade val="67500"/>
                  <a:satMod val="115000"/>
                </a:srgbClr>
              </a:gs>
              <a:gs pos="100000">
                <a:srgbClr val="6B00D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3857620" y="2857496"/>
            <a:ext cx="1214446" cy="1143008"/>
          </a:xfrm>
          <a:prstGeom prst="frame">
            <a:avLst>
              <a:gd name="adj1" fmla="val 11410"/>
            </a:avLst>
          </a:prstGeom>
          <a:gradFill flip="none" rotWithShape="1">
            <a:gsLst>
              <a:gs pos="89000">
                <a:srgbClr val="FFFF00"/>
              </a:gs>
              <a:gs pos="50000">
                <a:srgbClr val="6B00D6">
                  <a:shade val="67500"/>
                  <a:satMod val="115000"/>
                </a:srgbClr>
              </a:gs>
              <a:gs pos="100000">
                <a:srgbClr val="6B00D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4143372" y="3143248"/>
            <a:ext cx="642942" cy="571504"/>
          </a:xfrm>
          <a:prstGeom prst="frame">
            <a:avLst>
              <a:gd name="adj1" fmla="val 18766"/>
            </a:avLst>
          </a:prstGeom>
          <a:gradFill flip="none" rotWithShape="1">
            <a:gsLst>
              <a:gs pos="89000">
                <a:srgbClr val="FFFF00"/>
              </a:gs>
              <a:gs pos="50000">
                <a:srgbClr val="6B00D6">
                  <a:shade val="67500"/>
                  <a:satMod val="115000"/>
                </a:srgbClr>
              </a:gs>
              <a:gs pos="100000">
                <a:srgbClr val="6B00D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3" name="12 Imagen" descr="222-lavanda-romashka-oboi-cvety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9-nemofily-oboi-cvety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Extracto"/>
          <p:cNvSpPr/>
          <p:nvPr/>
        </p:nvSpPr>
        <p:spPr>
          <a:xfrm>
            <a:off x="285720" y="0"/>
            <a:ext cx="8572560" cy="6858000"/>
          </a:xfrm>
          <a:prstGeom prst="flowChartExtract">
            <a:avLst/>
          </a:prstGeom>
          <a:gradFill flip="none" rotWithShape="1">
            <a:gsLst>
              <a:gs pos="80000">
                <a:schemeClr val="tx1">
                  <a:alpha val="51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285720" y="928670"/>
            <a:ext cx="8572560" cy="5929330"/>
          </a:xfrm>
          <a:prstGeom prst="flowChartExtract">
            <a:avLst/>
          </a:prstGeom>
          <a:gradFill flip="none" rotWithShape="1">
            <a:gsLst>
              <a:gs pos="80000">
                <a:schemeClr val="tx1">
                  <a:alpha val="51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285720" y="1714488"/>
            <a:ext cx="8572560" cy="5143512"/>
          </a:xfrm>
          <a:prstGeom prst="flowChartExtract">
            <a:avLst/>
          </a:prstGeom>
          <a:gradFill flip="none" rotWithShape="1">
            <a:gsLst>
              <a:gs pos="80000">
                <a:schemeClr val="tx1">
                  <a:alpha val="51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285720" y="2428868"/>
            <a:ext cx="8572560" cy="4429132"/>
          </a:xfrm>
          <a:prstGeom prst="flowChartExtract">
            <a:avLst/>
          </a:prstGeom>
          <a:gradFill flip="none" rotWithShape="1">
            <a:gsLst>
              <a:gs pos="80000">
                <a:schemeClr val="tx1">
                  <a:alpha val="51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285720" y="3000372"/>
            <a:ext cx="8572560" cy="3857628"/>
          </a:xfrm>
          <a:prstGeom prst="flowChartExtract">
            <a:avLst/>
          </a:prstGeom>
          <a:gradFill flip="none" rotWithShape="1">
            <a:gsLst>
              <a:gs pos="80000">
                <a:schemeClr val="tx1">
                  <a:alpha val="51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285720" y="3643314"/>
            <a:ext cx="8572560" cy="3214686"/>
          </a:xfrm>
          <a:prstGeom prst="flowChartExtract">
            <a:avLst/>
          </a:prstGeom>
          <a:gradFill flip="none" rotWithShape="1">
            <a:gsLst>
              <a:gs pos="80000">
                <a:schemeClr val="tx1">
                  <a:alpha val="51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285720" y="4214818"/>
            <a:ext cx="8572560" cy="2643182"/>
          </a:xfrm>
          <a:prstGeom prst="flowChartExtract">
            <a:avLst/>
          </a:prstGeom>
          <a:gradFill flip="none" rotWithShape="1">
            <a:gsLst>
              <a:gs pos="80000">
                <a:schemeClr val="tx1">
                  <a:alpha val="51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285720" y="4929198"/>
            <a:ext cx="8572560" cy="1928802"/>
          </a:xfrm>
          <a:prstGeom prst="flowChartExtract">
            <a:avLst/>
          </a:prstGeom>
          <a:gradFill flip="none" rotWithShape="1">
            <a:gsLst>
              <a:gs pos="80000">
                <a:schemeClr val="tx1">
                  <a:alpha val="51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214282" y="5500702"/>
            <a:ext cx="8572560" cy="1357298"/>
          </a:xfrm>
          <a:prstGeom prst="flowChartExtract">
            <a:avLst/>
          </a:prstGeom>
          <a:gradFill flip="none" rotWithShape="1">
            <a:gsLst>
              <a:gs pos="80000">
                <a:schemeClr val="tx1">
                  <a:alpha val="51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>
            <a:off x="214282" y="6072206"/>
            <a:ext cx="8572560" cy="785794"/>
          </a:xfrm>
          <a:prstGeom prst="flowChartExtract">
            <a:avLst/>
          </a:prstGeom>
          <a:gradFill flip="none" rotWithShape="1">
            <a:gsLst>
              <a:gs pos="80000">
                <a:schemeClr val="tx1">
                  <a:alpha val="51000"/>
                </a:schemeClr>
              </a:gs>
              <a:gs pos="50000">
                <a:srgbClr val="003DB8">
                  <a:shade val="67500"/>
                  <a:satMod val="115000"/>
                </a:srgbClr>
              </a:gs>
              <a:gs pos="100000">
                <a:srgbClr val="003DB8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209-nemofily-oboi-cvety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0"/>
                            </p:stCondLst>
                            <p:childTnLst>
                              <p:par>
                                <p:cTn id="109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D5F3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1ad45a90ba3d63c2aefd9ecc8f25d9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179" y="0"/>
            <a:ext cx="9153179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21356934">
            <a:off x="3357554" y="1"/>
            <a:ext cx="1357322" cy="1357298"/>
          </a:xfrm>
          <a:prstGeom prst="teardrop">
            <a:avLst/>
          </a:prstGeom>
          <a:noFill/>
          <a:ln>
            <a:solidFill>
              <a:srgbClr val="FF99FF"/>
            </a:solidFill>
            <a:prstDash val="sysDot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350246">
            <a:off x="4743867" y="29015"/>
            <a:ext cx="1357322" cy="1357298"/>
          </a:xfrm>
          <a:prstGeom prst="teardrop">
            <a:avLst/>
          </a:prstGeom>
          <a:noFill/>
          <a:ln>
            <a:solidFill>
              <a:srgbClr val="FF99FF"/>
            </a:solidFill>
            <a:prstDash val="sysDot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3286116" y="571482"/>
            <a:ext cx="1357322" cy="1327382"/>
          </a:xfrm>
          <a:prstGeom prst="teardrop">
            <a:avLst/>
          </a:prstGeom>
          <a:noFill/>
          <a:ln>
            <a:solidFill>
              <a:srgbClr val="FF99FF"/>
            </a:solidFill>
            <a:prstDash val="sysDot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350246">
            <a:off x="4688040" y="585552"/>
            <a:ext cx="1327405" cy="1357298"/>
          </a:xfrm>
          <a:prstGeom prst="teardrop">
            <a:avLst/>
          </a:prstGeom>
          <a:noFill/>
          <a:ln>
            <a:solidFill>
              <a:srgbClr val="FF99FF"/>
            </a:solidFill>
            <a:prstDash val="sysDot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432212">
            <a:off x="3284811" y="1428762"/>
            <a:ext cx="1357322" cy="1357298"/>
          </a:xfrm>
          <a:prstGeom prst="teardrop">
            <a:avLst/>
          </a:prstGeom>
          <a:noFill/>
          <a:ln>
            <a:solidFill>
              <a:srgbClr val="FF99FF"/>
            </a:solidFill>
            <a:prstDash val="sysDot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350246">
            <a:off x="4671124" y="1457776"/>
            <a:ext cx="1357322" cy="1357298"/>
          </a:xfrm>
          <a:prstGeom prst="teardrop">
            <a:avLst/>
          </a:prstGeom>
          <a:noFill/>
          <a:ln>
            <a:solidFill>
              <a:srgbClr val="FF99FF"/>
            </a:solidFill>
            <a:prstDash val="sysDot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>
            <a:off x="3213373" y="2000243"/>
            <a:ext cx="1357322" cy="1327382"/>
          </a:xfrm>
          <a:prstGeom prst="teardrop">
            <a:avLst/>
          </a:prstGeom>
          <a:noFill/>
          <a:ln>
            <a:solidFill>
              <a:srgbClr val="FF99FF"/>
            </a:solidFill>
            <a:prstDash val="sysDot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350246">
            <a:off x="4615297" y="2014313"/>
            <a:ext cx="1327405" cy="1357298"/>
          </a:xfrm>
          <a:prstGeom prst="teardrop">
            <a:avLst/>
          </a:prstGeom>
          <a:noFill/>
          <a:ln>
            <a:solidFill>
              <a:srgbClr val="FF99FF"/>
            </a:solidFill>
            <a:prstDash val="sysDot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361208">
            <a:off x="3286115" y="2857520"/>
            <a:ext cx="1357322" cy="1357298"/>
          </a:xfrm>
          <a:prstGeom prst="teardrop">
            <a:avLst/>
          </a:prstGeom>
          <a:noFill/>
          <a:ln>
            <a:solidFill>
              <a:srgbClr val="FF99FF"/>
            </a:solidFill>
            <a:prstDash val="sysDot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350246">
            <a:off x="4600991" y="2815073"/>
            <a:ext cx="1357322" cy="1357298"/>
          </a:xfrm>
          <a:prstGeom prst="teardrop">
            <a:avLst/>
          </a:prstGeom>
          <a:noFill/>
          <a:ln>
            <a:solidFill>
              <a:srgbClr val="FF99FF"/>
            </a:solidFill>
            <a:prstDash val="sysDot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>
            <a:off x="3214677" y="3429001"/>
            <a:ext cx="1357322" cy="1327382"/>
          </a:xfrm>
          <a:prstGeom prst="teardrop">
            <a:avLst/>
          </a:prstGeom>
          <a:noFill/>
          <a:ln>
            <a:solidFill>
              <a:srgbClr val="FF99FF"/>
            </a:solidFill>
            <a:prstDash val="sysDot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350246">
            <a:off x="4616601" y="3443071"/>
            <a:ext cx="1327405" cy="1357298"/>
          </a:xfrm>
          <a:prstGeom prst="teardrop">
            <a:avLst/>
          </a:prstGeom>
          <a:noFill/>
          <a:ln>
            <a:solidFill>
              <a:srgbClr val="FF99FF"/>
            </a:solidFill>
            <a:prstDash val="sysDot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>
            <a:off x="3214678" y="4286256"/>
            <a:ext cx="1357322" cy="1357298"/>
          </a:xfrm>
          <a:prstGeom prst="teardrop">
            <a:avLst/>
          </a:prstGeom>
          <a:noFill/>
          <a:ln>
            <a:solidFill>
              <a:srgbClr val="FF99FF"/>
            </a:solidFill>
            <a:prstDash val="sysDot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6350246">
            <a:off x="4599685" y="4315295"/>
            <a:ext cx="1357322" cy="1357298"/>
          </a:xfrm>
          <a:prstGeom prst="teardrop">
            <a:avLst/>
          </a:prstGeom>
          <a:noFill/>
          <a:ln>
            <a:solidFill>
              <a:srgbClr val="FF99FF"/>
            </a:solidFill>
            <a:prstDash val="sysDot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21149989">
            <a:off x="3297455" y="4940539"/>
            <a:ext cx="1357322" cy="1357298"/>
          </a:xfrm>
          <a:prstGeom prst="teardrop">
            <a:avLst/>
          </a:prstGeom>
          <a:noFill/>
          <a:ln>
            <a:solidFill>
              <a:srgbClr val="FF99FF"/>
            </a:solidFill>
            <a:prstDash val="sysDot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6350246">
            <a:off x="4600991" y="4886775"/>
            <a:ext cx="1357322" cy="1357298"/>
          </a:xfrm>
          <a:prstGeom prst="teardrop">
            <a:avLst/>
          </a:prstGeom>
          <a:noFill/>
          <a:ln>
            <a:solidFill>
              <a:srgbClr val="FF99FF"/>
            </a:solidFill>
            <a:prstDash val="sysDot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>
            <a:off x="3214678" y="5530618"/>
            <a:ext cx="1357322" cy="1327382"/>
          </a:xfrm>
          <a:prstGeom prst="teardrop">
            <a:avLst/>
          </a:prstGeom>
          <a:noFill/>
          <a:ln>
            <a:solidFill>
              <a:srgbClr val="FF99FF"/>
            </a:solidFill>
            <a:prstDash val="sysDot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6200000">
            <a:off x="4689345" y="5514748"/>
            <a:ext cx="1327405" cy="1357298"/>
          </a:xfrm>
          <a:prstGeom prst="teardrop">
            <a:avLst/>
          </a:prstGeom>
          <a:noFill/>
          <a:ln>
            <a:solidFill>
              <a:srgbClr val="FF99FF"/>
            </a:solidFill>
            <a:prstDash val="sysDot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4" name="23 Imagen" descr="f1ad45a90ba3d63c2aefd9ecc8f25d9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179" y="0"/>
            <a:ext cx="9153179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14-podsolnukhi-oboi-cvety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071538" y="0"/>
            <a:ext cx="7000924" cy="6858000"/>
          </a:xfrm>
          <a:prstGeom prst="diamond">
            <a:avLst/>
          </a:prstGeom>
          <a:gradFill flip="none" rotWithShape="1">
            <a:gsLst>
              <a:gs pos="87000">
                <a:srgbClr val="FFCC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714480" y="0"/>
            <a:ext cx="5786478" cy="6858000"/>
          </a:xfrm>
          <a:prstGeom prst="diamond">
            <a:avLst/>
          </a:prstGeom>
          <a:gradFill flip="none" rotWithShape="1">
            <a:gsLst>
              <a:gs pos="87000">
                <a:srgbClr val="FFCC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357422" y="0"/>
            <a:ext cx="4429156" cy="6858000"/>
          </a:xfrm>
          <a:prstGeom prst="diamond">
            <a:avLst/>
          </a:prstGeom>
          <a:gradFill flip="none" rotWithShape="1">
            <a:gsLst>
              <a:gs pos="87000">
                <a:srgbClr val="FFCC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928926" y="0"/>
            <a:ext cx="3357586" cy="6858000"/>
          </a:xfrm>
          <a:prstGeom prst="diamond">
            <a:avLst/>
          </a:prstGeom>
          <a:gradFill flip="none" rotWithShape="1">
            <a:gsLst>
              <a:gs pos="87000">
                <a:srgbClr val="FFCC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357554" y="0"/>
            <a:ext cx="2428892" cy="6858000"/>
          </a:xfrm>
          <a:prstGeom prst="diamond">
            <a:avLst/>
          </a:prstGeom>
          <a:gradFill flip="none" rotWithShape="1">
            <a:gsLst>
              <a:gs pos="87000">
                <a:srgbClr val="FFCC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786182" y="0"/>
            <a:ext cx="1571636" cy="6858000"/>
          </a:xfrm>
          <a:prstGeom prst="diamond">
            <a:avLst/>
          </a:prstGeom>
          <a:gradFill flip="none" rotWithShape="1">
            <a:gsLst>
              <a:gs pos="87000">
                <a:srgbClr val="FFCC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4143372" y="0"/>
            <a:ext cx="857256" cy="6858000"/>
          </a:xfrm>
          <a:prstGeom prst="diamond">
            <a:avLst/>
          </a:prstGeom>
          <a:gradFill flip="none" rotWithShape="1">
            <a:gsLst>
              <a:gs pos="87000">
                <a:srgbClr val="FFCC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214-podsolnukhi-oboi-cvety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19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6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9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2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5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8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1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16-salpiglossis-oboi-cvety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57158" y="0"/>
            <a:ext cx="8501122" cy="214290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71472" y="285728"/>
            <a:ext cx="8072494" cy="214314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571480"/>
            <a:ext cx="7572428" cy="214314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00100" y="857232"/>
            <a:ext cx="7215238" cy="214314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214810" y="6286520"/>
            <a:ext cx="1143008" cy="214314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14414" y="1142984"/>
            <a:ext cx="6858048" cy="214314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357290" y="1428736"/>
            <a:ext cx="6500858" cy="214314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500166" y="1714488"/>
            <a:ext cx="6215106" cy="214314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714480" y="2000240"/>
            <a:ext cx="5857916" cy="214314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928794" y="2285992"/>
            <a:ext cx="5500726" cy="214314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000232" y="2571744"/>
            <a:ext cx="5286412" cy="214314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143108" y="2857496"/>
            <a:ext cx="5000660" cy="214314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285984" y="3143248"/>
            <a:ext cx="4714908" cy="214314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428860" y="3429000"/>
            <a:ext cx="4429156" cy="214314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643174" y="3714752"/>
            <a:ext cx="4071966" cy="214314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2786050" y="4000504"/>
            <a:ext cx="3786214" cy="214314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000364" y="4286256"/>
            <a:ext cx="3429024" cy="214314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143240" y="4572008"/>
            <a:ext cx="3143272" cy="214314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286116" y="4857760"/>
            <a:ext cx="2857520" cy="214314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500430" y="5143512"/>
            <a:ext cx="2500330" cy="214314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643306" y="5429264"/>
            <a:ext cx="2214578" cy="214314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3929058" y="5715016"/>
            <a:ext cx="1714512" cy="214314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071934" y="6000768"/>
            <a:ext cx="1428760" cy="214314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357686" y="6643710"/>
            <a:ext cx="857256" cy="214290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9" name="28 Imagen" descr="216-salpiglossis-oboi-cvety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0"/>
                            </p:stCondLst>
                            <p:childTnLst>
                              <p:par>
                                <p:cTn id="153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33FF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0cdd70e5b8e3201e53bdd82a65ce9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571868" y="642918"/>
            <a:ext cx="1928520" cy="1928520"/>
          </a:xfrm>
          <a:prstGeom prst="rect">
            <a:avLst/>
          </a:prstGeom>
        </p:spPr>
      </p:pic>
      <p:pic>
        <p:nvPicPr>
          <p:cNvPr id="7" name="6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1000108"/>
            <a:ext cx="1928520" cy="1928520"/>
          </a:xfrm>
          <a:prstGeom prst="rect">
            <a:avLst/>
          </a:prstGeom>
        </p:spPr>
      </p:pic>
      <p:pic>
        <p:nvPicPr>
          <p:cNvPr id="8" name="7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364260">
            <a:off x="5084074" y="1583621"/>
            <a:ext cx="1928520" cy="1928520"/>
          </a:xfrm>
          <a:prstGeom prst="rect">
            <a:avLst/>
          </a:prstGeom>
        </p:spPr>
      </p:pic>
      <p:pic>
        <p:nvPicPr>
          <p:cNvPr id="9" name="8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3563819">
            <a:off x="5214337" y="2428263"/>
            <a:ext cx="1928520" cy="1928520"/>
          </a:xfrm>
          <a:prstGeom prst="rect">
            <a:avLst/>
          </a:prstGeom>
        </p:spPr>
      </p:pic>
      <p:pic>
        <p:nvPicPr>
          <p:cNvPr id="10" name="9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925805">
            <a:off x="4993404" y="3350339"/>
            <a:ext cx="1928520" cy="1928520"/>
          </a:xfrm>
          <a:prstGeom prst="rect">
            <a:avLst/>
          </a:prstGeom>
        </p:spPr>
      </p:pic>
      <p:pic>
        <p:nvPicPr>
          <p:cNvPr id="11" name="10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6871492">
            <a:off x="4313754" y="4028011"/>
            <a:ext cx="1928520" cy="1928520"/>
          </a:xfrm>
          <a:prstGeom prst="rect">
            <a:avLst/>
          </a:prstGeom>
        </p:spPr>
      </p:pic>
      <p:pic>
        <p:nvPicPr>
          <p:cNvPr id="12" name="11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9791983">
            <a:off x="3523666" y="4166616"/>
            <a:ext cx="1928520" cy="1928520"/>
          </a:xfrm>
          <a:prstGeom prst="rect">
            <a:avLst/>
          </a:prstGeom>
        </p:spPr>
      </p:pic>
      <p:pic>
        <p:nvPicPr>
          <p:cNvPr id="13" name="12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9816688">
            <a:off x="2661748" y="4019078"/>
            <a:ext cx="1928520" cy="1928520"/>
          </a:xfrm>
          <a:prstGeom prst="rect">
            <a:avLst/>
          </a:prstGeom>
        </p:spPr>
      </p:pic>
      <p:pic>
        <p:nvPicPr>
          <p:cNvPr id="14" name="13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1796978">
            <a:off x="2021393" y="3378723"/>
            <a:ext cx="1928520" cy="1928520"/>
          </a:xfrm>
          <a:prstGeom prst="rect">
            <a:avLst/>
          </a:prstGeom>
        </p:spPr>
      </p:pic>
      <p:pic>
        <p:nvPicPr>
          <p:cNvPr id="15" name="14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4111785">
            <a:off x="1878039" y="2663864"/>
            <a:ext cx="1928520" cy="1928520"/>
          </a:xfrm>
          <a:prstGeom prst="rect">
            <a:avLst/>
          </a:prstGeom>
        </p:spPr>
      </p:pic>
      <p:pic>
        <p:nvPicPr>
          <p:cNvPr id="16" name="15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5314850">
            <a:off x="1928236" y="1856807"/>
            <a:ext cx="1928520" cy="1928520"/>
          </a:xfrm>
          <a:prstGeom prst="rect">
            <a:avLst/>
          </a:prstGeom>
        </p:spPr>
      </p:pic>
      <p:pic>
        <p:nvPicPr>
          <p:cNvPr id="17" name="16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780031">
            <a:off x="2219900" y="1291215"/>
            <a:ext cx="1928520" cy="1928520"/>
          </a:xfrm>
          <a:prstGeom prst="rect">
            <a:avLst/>
          </a:prstGeom>
        </p:spPr>
      </p:pic>
      <p:pic>
        <p:nvPicPr>
          <p:cNvPr id="18" name="17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8215723">
            <a:off x="2872781" y="801089"/>
            <a:ext cx="1928520" cy="1928520"/>
          </a:xfrm>
          <a:prstGeom prst="rect">
            <a:avLst/>
          </a:prstGeom>
        </p:spPr>
      </p:pic>
      <p:pic>
        <p:nvPicPr>
          <p:cNvPr id="19" name="18 Imagen" descr="f0cdd70e5b8e3201e53bdd82a65ce9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ig-flower-orange-col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ombinar"/>
          <p:cNvSpPr/>
          <p:nvPr/>
        </p:nvSpPr>
        <p:spPr>
          <a:xfrm rot="16200000">
            <a:off x="71438" y="1428736"/>
            <a:ext cx="4429124" cy="4572000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5400000">
            <a:off x="4643438" y="1428736"/>
            <a:ext cx="4429124" cy="4572000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6200000">
            <a:off x="-321471" y="1821645"/>
            <a:ext cx="4429124" cy="3786182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5400000">
            <a:off x="5000628" y="1785926"/>
            <a:ext cx="4429124" cy="3857620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6200000">
            <a:off x="-714380" y="2214554"/>
            <a:ext cx="4429124" cy="3000364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5400000">
            <a:off x="5393537" y="2178835"/>
            <a:ext cx="4429124" cy="3071802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16200000">
            <a:off x="-1071570" y="2571744"/>
            <a:ext cx="4429124" cy="2285984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5400000">
            <a:off x="5714992" y="2500322"/>
            <a:ext cx="4429156" cy="2428860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6200000">
            <a:off x="-1428760" y="2928934"/>
            <a:ext cx="4429124" cy="1571604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5400000">
            <a:off x="6036463" y="2821793"/>
            <a:ext cx="4429156" cy="1785918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6200000">
            <a:off x="-1750231" y="3250405"/>
            <a:ext cx="4429124" cy="928662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5400000">
            <a:off x="6357934" y="3143264"/>
            <a:ext cx="4429156" cy="1142976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16200000">
            <a:off x="-1964545" y="3536157"/>
            <a:ext cx="4429124" cy="500034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 rot="5400000">
            <a:off x="6643686" y="3429016"/>
            <a:ext cx="4429156" cy="571472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big-flower-orange-col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0"/>
                            </p:stCondLst>
                            <p:childTnLst>
                              <p:par>
                                <p:cTn id="13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7-rozovaya-roza-rosa-kapli-oboi-cvety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 rot="5400000">
            <a:off x="1053690" y="1089418"/>
            <a:ext cx="6893743" cy="4714908"/>
          </a:xfrm>
          <a:prstGeom prst="ellipse">
            <a:avLst/>
          </a:prstGeom>
          <a:gradFill flip="none" rotWithShape="1">
            <a:gsLst>
              <a:gs pos="100000">
                <a:srgbClr val="FFD5F3">
                  <a:alpha val="59000"/>
                </a:srgbClr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2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 rot="5400000">
            <a:off x="1075256" y="1445260"/>
            <a:ext cx="6893743" cy="4003224"/>
          </a:xfrm>
          <a:prstGeom prst="ellipse">
            <a:avLst/>
          </a:prstGeom>
          <a:gradFill flip="none" rotWithShape="1">
            <a:gsLst>
              <a:gs pos="100000">
                <a:srgbClr val="FFD5F3">
                  <a:alpha val="59000"/>
                </a:srgbClr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2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 rot="5400000">
            <a:off x="1094127" y="1792341"/>
            <a:ext cx="6893743" cy="3380500"/>
          </a:xfrm>
          <a:prstGeom prst="ellipse">
            <a:avLst/>
          </a:prstGeom>
          <a:gradFill flip="none" rotWithShape="1">
            <a:gsLst>
              <a:gs pos="100000">
                <a:srgbClr val="FFD5F3">
                  <a:alpha val="59000"/>
                </a:srgbClr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2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 rot="5400000">
            <a:off x="1118030" y="2155777"/>
            <a:ext cx="6893743" cy="2591716"/>
          </a:xfrm>
          <a:prstGeom prst="ellipse">
            <a:avLst/>
          </a:prstGeom>
          <a:gradFill flip="none" rotWithShape="1">
            <a:gsLst>
              <a:gs pos="100000">
                <a:srgbClr val="FFD5F3">
                  <a:alpha val="59000"/>
                </a:srgbClr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2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 rot="5400000">
            <a:off x="1139955" y="2512787"/>
            <a:ext cx="6893743" cy="1868171"/>
          </a:xfrm>
          <a:prstGeom prst="ellipse">
            <a:avLst/>
          </a:prstGeom>
          <a:gradFill flip="none" rotWithShape="1">
            <a:gsLst>
              <a:gs pos="100000">
                <a:srgbClr val="FFD5F3">
                  <a:alpha val="59000"/>
                </a:srgbClr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2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 rot="5400000">
            <a:off x="1161521" y="2868629"/>
            <a:ext cx="6893743" cy="1156486"/>
          </a:xfrm>
          <a:prstGeom prst="ellipse">
            <a:avLst/>
          </a:prstGeom>
          <a:gradFill flip="none" rotWithShape="1">
            <a:gsLst>
              <a:gs pos="100000">
                <a:srgbClr val="FFD5F3">
                  <a:alpha val="59000"/>
                </a:srgbClr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2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10 Imagen" descr="207-rozovaya-roza-rosa-kapli-oboi-cvety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3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366FF"/>
              </a:gs>
              <a:gs pos="50000">
                <a:srgbClr val="003BB0">
                  <a:shade val="67500"/>
                  <a:satMod val="115000"/>
                </a:srgbClr>
              </a:gs>
              <a:gs pos="100000">
                <a:srgbClr val="003BB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ornflowers-bouquet-wild-flower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 rot="5400000">
            <a:off x="4286260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3500442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4286260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 flipV="1">
            <a:off x="3500442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4286260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 flipV="1">
            <a:off x="3500442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4250529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 flipV="1">
            <a:off x="3464711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4286260" y="5786442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 flipV="1">
            <a:off x="3500442" y="5786442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 flipV="1">
            <a:off x="2857500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 flipV="1">
            <a:off x="2857500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 flipV="1">
            <a:off x="2857500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 flipV="1">
            <a:off x="2821769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 flipV="1">
            <a:off x="2857500" y="5786442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4929202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4929202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4929202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4893471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>
            <a:off x="4929202" y="5786442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8100000" scaled="1"/>
            <a:tileRect/>
          </a:gradFill>
          <a:ln w="127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25 Imagen" descr="cornflowers-bouquet-wild-flower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1" dur="5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5" dur="5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9" dur="5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2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3" dur="5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4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7" dur="5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8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0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1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2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4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5" dur="5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6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9" dur="5000" spd="-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0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2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3" dur="5000" spd="-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4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6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7" dur="5000" spd="-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5000"/>
                            </p:stCondLst>
                            <p:childTnLst>
                              <p:par>
                                <p:cTn id="16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441D61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lor-i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6" name="5 Luna"/>
          <p:cNvSpPr/>
          <p:nvPr/>
        </p:nvSpPr>
        <p:spPr>
          <a:xfrm>
            <a:off x="714348" y="0"/>
            <a:ext cx="4000528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6B00D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785786" y="214290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6B00D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785786" y="500042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6B00D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85786" y="785794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6B00D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85786" y="1071546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6B00D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85786" y="1285860"/>
            <a:ext cx="3857651" cy="5286412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6B00D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785786" y="1612994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6B00D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85786" y="1898746"/>
            <a:ext cx="3894839" cy="4959254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6B00D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85786" y="2184498"/>
            <a:ext cx="3894839" cy="4673502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6B00D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857224" y="2643182"/>
            <a:ext cx="3894839" cy="4214818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6B00D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4571999" y="0"/>
            <a:ext cx="388237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6B00D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4643438" y="214290"/>
            <a:ext cx="3786214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6B00D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4500561" y="500042"/>
            <a:ext cx="388237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6B00D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4571999" y="785794"/>
            <a:ext cx="3810940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6B00D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4571999" y="1071546"/>
            <a:ext cx="3810941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6B00D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flipH="1">
            <a:off x="4571999" y="1285860"/>
            <a:ext cx="3810941" cy="5286412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6B00D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flipH="1">
            <a:off x="4643438" y="1612994"/>
            <a:ext cx="3739503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6B00D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flipH="1">
            <a:off x="4643438" y="1928802"/>
            <a:ext cx="3643338" cy="4929198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6B00D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flipH="1">
            <a:off x="4643437" y="2214554"/>
            <a:ext cx="3739503" cy="4643446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6B00D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flipH="1">
            <a:off x="4572000" y="2643182"/>
            <a:ext cx="3739503" cy="4214818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chemeClr val="tx1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6B00D6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25 Imagen" descr="flor-i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5000"/>
                            </p:stCondLst>
                            <p:childTnLst>
                              <p:par>
                                <p:cTn id="369" presetID="17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8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l-flower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1428728" y="571480"/>
            <a:ext cx="5929354" cy="5643578"/>
          </a:xfrm>
          <a:prstGeom prst="frame">
            <a:avLst>
              <a:gd name="adj1" fmla="val 4119"/>
            </a:avLst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857356" y="928670"/>
            <a:ext cx="5081622" cy="4929222"/>
          </a:xfrm>
          <a:prstGeom prst="frame">
            <a:avLst>
              <a:gd name="adj1" fmla="val 4119"/>
            </a:avLst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285984" y="1357298"/>
            <a:ext cx="4286280" cy="4152928"/>
          </a:xfrm>
          <a:prstGeom prst="frame">
            <a:avLst>
              <a:gd name="adj1" fmla="val 4119"/>
            </a:avLst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643174" y="1785926"/>
            <a:ext cx="3571900" cy="3357586"/>
          </a:xfrm>
          <a:prstGeom prst="frame">
            <a:avLst>
              <a:gd name="adj1" fmla="val 5002"/>
            </a:avLst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071802" y="2143116"/>
            <a:ext cx="2724168" cy="2652730"/>
          </a:xfrm>
          <a:prstGeom prst="frame">
            <a:avLst>
              <a:gd name="adj1" fmla="val 5596"/>
            </a:avLst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500430" y="2500306"/>
            <a:ext cx="1928826" cy="1876436"/>
          </a:xfrm>
          <a:prstGeom prst="frame">
            <a:avLst>
              <a:gd name="adj1" fmla="val 8813"/>
            </a:avLst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3857620" y="2857496"/>
            <a:ext cx="1214446" cy="1143008"/>
          </a:xfrm>
          <a:prstGeom prst="frame">
            <a:avLst>
              <a:gd name="adj1" fmla="val 11410"/>
            </a:avLst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4143372" y="3143248"/>
            <a:ext cx="642942" cy="571504"/>
          </a:xfrm>
          <a:prstGeom prst="frame">
            <a:avLst>
              <a:gd name="adj1" fmla="val 18766"/>
            </a:avLst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3" name="12 Imagen" descr="all-flower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50000">
                <a:srgbClr val="7E0018">
                  <a:shade val="67500"/>
                  <a:satMod val="115000"/>
                </a:srgbClr>
              </a:gs>
              <a:gs pos="100000">
                <a:srgbClr val="7E0018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aryllis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xtracto"/>
          <p:cNvSpPr/>
          <p:nvPr/>
        </p:nvSpPr>
        <p:spPr>
          <a:xfrm>
            <a:off x="285720" y="0"/>
            <a:ext cx="8572560" cy="6858000"/>
          </a:xfrm>
          <a:prstGeom prst="flowChartExtra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50000">
                <a:srgbClr val="A50021">
                  <a:shade val="67500"/>
                  <a:satMod val="115000"/>
                </a:srgbClr>
              </a:gs>
              <a:gs pos="100000">
                <a:srgbClr val="A5002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285720" y="928670"/>
            <a:ext cx="8572560" cy="5929330"/>
          </a:xfrm>
          <a:prstGeom prst="flowChartExtra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50000">
                <a:srgbClr val="A50021">
                  <a:shade val="67500"/>
                  <a:satMod val="115000"/>
                </a:srgbClr>
              </a:gs>
              <a:gs pos="100000">
                <a:srgbClr val="A5002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285720" y="1714488"/>
            <a:ext cx="8572560" cy="5143512"/>
          </a:xfrm>
          <a:prstGeom prst="flowChartExtra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50000">
                <a:srgbClr val="A50021">
                  <a:shade val="67500"/>
                  <a:satMod val="115000"/>
                </a:srgbClr>
              </a:gs>
              <a:gs pos="100000">
                <a:srgbClr val="A5002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285720" y="2428868"/>
            <a:ext cx="8572560" cy="4429132"/>
          </a:xfrm>
          <a:prstGeom prst="flowChartExtra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50000">
                <a:srgbClr val="A50021">
                  <a:shade val="67500"/>
                  <a:satMod val="115000"/>
                </a:srgbClr>
              </a:gs>
              <a:gs pos="100000">
                <a:srgbClr val="A5002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285720" y="3000372"/>
            <a:ext cx="8572560" cy="3857628"/>
          </a:xfrm>
          <a:prstGeom prst="flowChartExtra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50000">
                <a:srgbClr val="A50021">
                  <a:shade val="67500"/>
                  <a:satMod val="115000"/>
                </a:srgbClr>
              </a:gs>
              <a:gs pos="100000">
                <a:srgbClr val="A5002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285720" y="3643314"/>
            <a:ext cx="8572560" cy="3214686"/>
          </a:xfrm>
          <a:prstGeom prst="flowChartExtra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50000">
                <a:srgbClr val="A50021">
                  <a:shade val="67500"/>
                  <a:satMod val="115000"/>
                </a:srgbClr>
              </a:gs>
              <a:gs pos="100000">
                <a:srgbClr val="A5002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285720" y="4214818"/>
            <a:ext cx="8572560" cy="2643182"/>
          </a:xfrm>
          <a:prstGeom prst="flowChartExtra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50000">
                <a:srgbClr val="A50021">
                  <a:shade val="67500"/>
                  <a:satMod val="115000"/>
                </a:srgbClr>
              </a:gs>
              <a:gs pos="100000">
                <a:srgbClr val="A5002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285720" y="4929198"/>
            <a:ext cx="8572560" cy="1928802"/>
          </a:xfrm>
          <a:prstGeom prst="flowChartExtra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50000">
                <a:srgbClr val="A50021">
                  <a:shade val="67500"/>
                  <a:satMod val="115000"/>
                </a:srgbClr>
              </a:gs>
              <a:gs pos="100000">
                <a:srgbClr val="A5002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214282" y="5500702"/>
            <a:ext cx="8572560" cy="1357298"/>
          </a:xfrm>
          <a:prstGeom prst="flowChartExtra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50000">
                <a:srgbClr val="A50021">
                  <a:shade val="67500"/>
                  <a:satMod val="115000"/>
                </a:srgbClr>
              </a:gs>
              <a:gs pos="100000">
                <a:srgbClr val="A5002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>
            <a:off x="214282" y="6072206"/>
            <a:ext cx="8572560" cy="785794"/>
          </a:xfrm>
          <a:prstGeom prst="flowChartExtra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50000">
                <a:srgbClr val="A50021">
                  <a:shade val="67500"/>
                  <a:satMod val="115000"/>
                </a:srgbClr>
              </a:gs>
              <a:gs pos="100000">
                <a:srgbClr val="A5002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Amaryllis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0"/>
                            </p:stCondLst>
                            <p:childTnLst>
                              <p:par>
                                <p:cTn id="109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66FF"/>
              </a:gs>
              <a:gs pos="50000">
                <a:srgbClr val="920092">
                  <a:shade val="67500"/>
                  <a:satMod val="115000"/>
                </a:srgbClr>
              </a:gs>
              <a:gs pos="100000">
                <a:srgbClr val="920092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zaleas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1356934">
            <a:off x="3357554" y="1"/>
            <a:ext cx="1357322" cy="1357298"/>
          </a:xfrm>
          <a:prstGeom prst="teardrop">
            <a:avLst/>
          </a:prstGeom>
          <a:noFill/>
          <a:ln>
            <a:solidFill>
              <a:srgbClr val="920092"/>
            </a:solidFill>
            <a:prstDash val="sysDot"/>
          </a:ln>
          <a:effectLst>
            <a:glow rad="101600">
              <a:srgbClr val="FF66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350246">
            <a:off x="4743867" y="29015"/>
            <a:ext cx="1357322" cy="1357298"/>
          </a:xfrm>
          <a:prstGeom prst="teardrop">
            <a:avLst/>
          </a:prstGeom>
          <a:noFill/>
          <a:ln>
            <a:solidFill>
              <a:srgbClr val="920092"/>
            </a:solidFill>
            <a:prstDash val="sysDot"/>
          </a:ln>
          <a:effectLst>
            <a:glow rad="101600">
              <a:srgbClr val="FF66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3286116" y="571482"/>
            <a:ext cx="1357322" cy="1327382"/>
          </a:xfrm>
          <a:prstGeom prst="teardrop">
            <a:avLst/>
          </a:prstGeom>
          <a:noFill/>
          <a:ln>
            <a:solidFill>
              <a:srgbClr val="920092"/>
            </a:solidFill>
            <a:prstDash val="sysDot"/>
          </a:ln>
          <a:effectLst>
            <a:glow rad="101600">
              <a:srgbClr val="FF66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350246">
            <a:off x="4688040" y="585552"/>
            <a:ext cx="1327405" cy="1357298"/>
          </a:xfrm>
          <a:prstGeom prst="teardrop">
            <a:avLst/>
          </a:prstGeom>
          <a:noFill/>
          <a:ln>
            <a:solidFill>
              <a:srgbClr val="920092"/>
            </a:solidFill>
            <a:prstDash val="sysDot"/>
          </a:ln>
          <a:effectLst>
            <a:glow rad="101600">
              <a:srgbClr val="FF66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432212">
            <a:off x="3284811" y="1428762"/>
            <a:ext cx="1357322" cy="1357298"/>
          </a:xfrm>
          <a:prstGeom prst="teardrop">
            <a:avLst/>
          </a:prstGeom>
          <a:noFill/>
          <a:ln>
            <a:solidFill>
              <a:srgbClr val="920092"/>
            </a:solidFill>
            <a:prstDash val="sysDot"/>
          </a:ln>
          <a:effectLst>
            <a:glow rad="101600">
              <a:srgbClr val="FF66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350246">
            <a:off x="4671124" y="1457776"/>
            <a:ext cx="1357322" cy="1357298"/>
          </a:xfrm>
          <a:prstGeom prst="teardrop">
            <a:avLst/>
          </a:prstGeom>
          <a:noFill/>
          <a:ln>
            <a:solidFill>
              <a:srgbClr val="920092"/>
            </a:solidFill>
            <a:prstDash val="sysDot"/>
          </a:ln>
          <a:effectLst>
            <a:glow rad="101600">
              <a:srgbClr val="FF66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3213373" y="2000243"/>
            <a:ext cx="1357322" cy="1327382"/>
          </a:xfrm>
          <a:prstGeom prst="teardrop">
            <a:avLst/>
          </a:prstGeom>
          <a:noFill/>
          <a:ln>
            <a:solidFill>
              <a:srgbClr val="920092"/>
            </a:solidFill>
            <a:prstDash val="sysDot"/>
          </a:ln>
          <a:effectLst>
            <a:glow rad="101600">
              <a:srgbClr val="FF66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350246">
            <a:off x="4615297" y="2014313"/>
            <a:ext cx="1327405" cy="1357298"/>
          </a:xfrm>
          <a:prstGeom prst="teardrop">
            <a:avLst/>
          </a:prstGeom>
          <a:noFill/>
          <a:ln>
            <a:solidFill>
              <a:srgbClr val="920092"/>
            </a:solidFill>
            <a:prstDash val="sysDot"/>
          </a:ln>
          <a:effectLst>
            <a:glow rad="101600">
              <a:srgbClr val="FF66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361208">
            <a:off x="3286115" y="2857520"/>
            <a:ext cx="1357322" cy="1357298"/>
          </a:xfrm>
          <a:prstGeom prst="teardrop">
            <a:avLst/>
          </a:prstGeom>
          <a:noFill/>
          <a:ln>
            <a:solidFill>
              <a:srgbClr val="920092"/>
            </a:solidFill>
            <a:prstDash val="sysDot"/>
          </a:ln>
          <a:effectLst>
            <a:glow rad="101600">
              <a:srgbClr val="FF66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350246">
            <a:off x="4600991" y="2815073"/>
            <a:ext cx="1357322" cy="1357298"/>
          </a:xfrm>
          <a:prstGeom prst="teardrop">
            <a:avLst/>
          </a:prstGeom>
          <a:noFill/>
          <a:ln>
            <a:solidFill>
              <a:srgbClr val="920092"/>
            </a:solidFill>
            <a:prstDash val="sysDot"/>
          </a:ln>
          <a:effectLst>
            <a:glow rad="101600">
              <a:srgbClr val="FF66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3214677" y="3429001"/>
            <a:ext cx="1357322" cy="1327382"/>
          </a:xfrm>
          <a:prstGeom prst="teardrop">
            <a:avLst/>
          </a:prstGeom>
          <a:noFill/>
          <a:ln>
            <a:solidFill>
              <a:srgbClr val="920092"/>
            </a:solidFill>
            <a:prstDash val="sysDot"/>
          </a:ln>
          <a:effectLst>
            <a:glow rad="101600">
              <a:srgbClr val="FF66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350246">
            <a:off x="4616601" y="3443071"/>
            <a:ext cx="1327405" cy="1357298"/>
          </a:xfrm>
          <a:prstGeom prst="teardrop">
            <a:avLst/>
          </a:prstGeom>
          <a:noFill/>
          <a:ln>
            <a:solidFill>
              <a:srgbClr val="920092"/>
            </a:solidFill>
            <a:prstDash val="sysDot"/>
          </a:ln>
          <a:effectLst>
            <a:glow rad="101600">
              <a:srgbClr val="FF66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>
            <a:off x="3214678" y="4286256"/>
            <a:ext cx="1357322" cy="1357298"/>
          </a:xfrm>
          <a:prstGeom prst="teardrop">
            <a:avLst/>
          </a:prstGeom>
          <a:noFill/>
          <a:ln>
            <a:solidFill>
              <a:srgbClr val="920092"/>
            </a:solidFill>
            <a:prstDash val="sysDot"/>
          </a:ln>
          <a:effectLst>
            <a:glow rad="101600">
              <a:srgbClr val="FF66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6350246">
            <a:off x="4599685" y="4315295"/>
            <a:ext cx="1357322" cy="1357298"/>
          </a:xfrm>
          <a:prstGeom prst="teardrop">
            <a:avLst/>
          </a:prstGeom>
          <a:noFill/>
          <a:ln>
            <a:solidFill>
              <a:srgbClr val="920092"/>
            </a:solidFill>
            <a:prstDash val="sysDot"/>
          </a:ln>
          <a:effectLst>
            <a:glow rad="101600">
              <a:srgbClr val="FF66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21149989">
            <a:off x="3297455" y="4940539"/>
            <a:ext cx="1357322" cy="1357298"/>
          </a:xfrm>
          <a:prstGeom prst="teardrop">
            <a:avLst/>
          </a:prstGeom>
          <a:noFill/>
          <a:ln>
            <a:solidFill>
              <a:srgbClr val="920092"/>
            </a:solidFill>
            <a:prstDash val="sysDot"/>
          </a:ln>
          <a:effectLst>
            <a:glow rad="101600">
              <a:srgbClr val="FF66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6350246">
            <a:off x="4600991" y="4886775"/>
            <a:ext cx="1357322" cy="1357298"/>
          </a:xfrm>
          <a:prstGeom prst="teardrop">
            <a:avLst/>
          </a:prstGeom>
          <a:noFill/>
          <a:ln>
            <a:solidFill>
              <a:srgbClr val="920092"/>
            </a:solidFill>
            <a:prstDash val="sysDot"/>
          </a:ln>
          <a:effectLst>
            <a:glow rad="101600">
              <a:srgbClr val="FF66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>
            <a:off x="3214678" y="5530618"/>
            <a:ext cx="1357322" cy="1327382"/>
          </a:xfrm>
          <a:prstGeom prst="teardrop">
            <a:avLst/>
          </a:prstGeom>
          <a:noFill/>
          <a:ln>
            <a:solidFill>
              <a:srgbClr val="920092"/>
            </a:solidFill>
            <a:prstDash val="sysDot"/>
          </a:ln>
          <a:effectLst>
            <a:glow rad="101600">
              <a:srgbClr val="FF66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6200000">
            <a:off x="4689345" y="5514748"/>
            <a:ext cx="1327405" cy="1357298"/>
          </a:xfrm>
          <a:prstGeom prst="teardrop">
            <a:avLst/>
          </a:prstGeom>
          <a:noFill/>
          <a:ln>
            <a:solidFill>
              <a:srgbClr val="920092"/>
            </a:solidFill>
            <a:prstDash val="sysDot"/>
          </a:ln>
          <a:effectLst>
            <a:glow rad="101600">
              <a:srgbClr val="FF66FF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" name="22 Imagen" descr="azaleas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BDD3FF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lue-flowers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071538" y="0"/>
            <a:ext cx="7000924" cy="6858000"/>
          </a:xfrm>
          <a:prstGeom prst="diamond">
            <a:avLst/>
          </a:prstGeom>
          <a:gradFill flip="none" rotWithShape="1">
            <a:gsLst>
              <a:gs pos="7500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714480" y="0"/>
            <a:ext cx="5786478" cy="6858000"/>
          </a:xfrm>
          <a:prstGeom prst="diamond">
            <a:avLst/>
          </a:prstGeom>
          <a:gradFill flip="none" rotWithShape="1">
            <a:gsLst>
              <a:gs pos="7500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357422" y="0"/>
            <a:ext cx="4429156" cy="6858000"/>
          </a:xfrm>
          <a:prstGeom prst="diamond">
            <a:avLst/>
          </a:prstGeom>
          <a:gradFill flip="none" rotWithShape="1">
            <a:gsLst>
              <a:gs pos="7500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928926" y="0"/>
            <a:ext cx="3357586" cy="6858000"/>
          </a:xfrm>
          <a:prstGeom prst="diamond">
            <a:avLst/>
          </a:prstGeom>
          <a:gradFill flip="none" rotWithShape="1">
            <a:gsLst>
              <a:gs pos="7500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357554" y="0"/>
            <a:ext cx="2428892" cy="6858000"/>
          </a:xfrm>
          <a:prstGeom prst="diamond">
            <a:avLst/>
          </a:prstGeom>
          <a:gradFill flip="none" rotWithShape="1">
            <a:gsLst>
              <a:gs pos="7500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786182" y="0"/>
            <a:ext cx="1571636" cy="6858000"/>
          </a:xfrm>
          <a:prstGeom prst="diamond">
            <a:avLst/>
          </a:prstGeom>
          <a:gradFill flip="none" rotWithShape="1">
            <a:gsLst>
              <a:gs pos="7500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4143372" y="0"/>
            <a:ext cx="857256" cy="6858000"/>
          </a:xfrm>
          <a:prstGeom prst="diamond">
            <a:avLst/>
          </a:prstGeom>
          <a:gradFill flip="none" rotWithShape="1">
            <a:gsLst>
              <a:gs pos="7500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blue-flowers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19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6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9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2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5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8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1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uquet-of-flowers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57158" y="0"/>
            <a:ext cx="8501122" cy="214290"/>
          </a:xfrm>
          <a:prstGeom prst="rect">
            <a:avLst/>
          </a:prstGeom>
          <a:gradFill flip="none" rotWithShape="1">
            <a:gsLst>
              <a:gs pos="25000">
                <a:srgbClr val="FFFF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71472" y="285728"/>
            <a:ext cx="8072494" cy="214314"/>
          </a:xfrm>
          <a:prstGeom prst="rect">
            <a:avLst/>
          </a:prstGeom>
          <a:gradFill flip="none" rotWithShape="1">
            <a:gsLst>
              <a:gs pos="25000">
                <a:srgbClr val="FFFF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571480"/>
            <a:ext cx="7572428" cy="214314"/>
          </a:xfrm>
          <a:prstGeom prst="rect">
            <a:avLst/>
          </a:prstGeom>
          <a:gradFill flip="none" rotWithShape="1">
            <a:gsLst>
              <a:gs pos="25000">
                <a:srgbClr val="FFFF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00100" y="857232"/>
            <a:ext cx="7215238" cy="214314"/>
          </a:xfrm>
          <a:prstGeom prst="rect">
            <a:avLst/>
          </a:prstGeom>
          <a:gradFill flip="none" rotWithShape="1">
            <a:gsLst>
              <a:gs pos="25000">
                <a:srgbClr val="FFFF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214810" y="6286520"/>
            <a:ext cx="1143008" cy="214314"/>
          </a:xfrm>
          <a:prstGeom prst="rect">
            <a:avLst/>
          </a:prstGeom>
          <a:gradFill flip="none" rotWithShape="1">
            <a:gsLst>
              <a:gs pos="25000">
                <a:srgbClr val="FFFF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14414" y="1142984"/>
            <a:ext cx="6858048" cy="214314"/>
          </a:xfrm>
          <a:prstGeom prst="rect">
            <a:avLst/>
          </a:prstGeom>
          <a:gradFill flip="none" rotWithShape="1">
            <a:gsLst>
              <a:gs pos="25000">
                <a:srgbClr val="FFFF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357290" y="1428736"/>
            <a:ext cx="6500858" cy="214314"/>
          </a:xfrm>
          <a:prstGeom prst="rect">
            <a:avLst/>
          </a:prstGeom>
          <a:gradFill flip="none" rotWithShape="1">
            <a:gsLst>
              <a:gs pos="25000">
                <a:srgbClr val="FFFF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500166" y="1714488"/>
            <a:ext cx="6215106" cy="214314"/>
          </a:xfrm>
          <a:prstGeom prst="rect">
            <a:avLst/>
          </a:prstGeom>
          <a:gradFill flip="none" rotWithShape="1">
            <a:gsLst>
              <a:gs pos="25000">
                <a:srgbClr val="FFFF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714480" y="2000240"/>
            <a:ext cx="5857916" cy="214314"/>
          </a:xfrm>
          <a:prstGeom prst="rect">
            <a:avLst/>
          </a:prstGeom>
          <a:gradFill flip="none" rotWithShape="1">
            <a:gsLst>
              <a:gs pos="25000">
                <a:srgbClr val="FFFF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928794" y="2285992"/>
            <a:ext cx="5500726" cy="214314"/>
          </a:xfrm>
          <a:prstGeom prst="rect">
            <a:avLst/>
          </a:prstGeom>
          <a:gradFill flip="none" rotWithShape="1">
            <a:gsLst>
              <a:gs pos="25000">
                <a:srgbClr val="FFFF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000232" y="2571744"/>
            <a:ext cx="5286412" cy="214314"/>
          </a:xfrm>
          <a:prstGeom prst="rect">
            <a:avLst/>
          </a:prstGeom>
          <a:gradFill flip="none" rotWithShape="1">
            <a:gsLst>
              <a:gs pos="25000">
                <a:srgbClr val="FFFF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143108" y="2857496"/>
            <a:ext cx="5000660" cy="214314"/>
          </a:xfrm>
          <a:prstGeom prst="rect">
            <a:avLst/>
          </a:prstGeom>
          <a:gradFill flip="none" rotWithShape="1">
            <a:gsLst>
              <a:gs pos="25000">
                <a:srgbClr val="FFFF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285984" y="3143248"/>
            <a:ext cx="4714908" cy="214314"/>
          </a:xfrm>
          <a:prstGeom prst="rect">
            <a:avLst/>
          </a:prstGeom>
          <a:gradFill flip="none" rotWithShape="1">
            <a:gsLst>
              <a:gs pos="25000">
                <a:srgbClr val="FFFF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428860" y="3429000"/>
            <a:ext cx="4429156" cy="214314"/>
          </a:xfrm>
          <a:prstGeom prst="rect">
            <a:avLst/>
          </a:prstGeom>
          <a:gradFill flip="none" rotWithShape="1">
            <a:gsLst>
              <a:gs pos="25000">
                <a:srgbClr val="FFFF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643174" y="3714752"/>
            <a:ext cx="4071966" cy="214314"/>
          </a:xfrm>
          <a:prstGeom prst="rect">
            <a:avLst/>
          </a:prstGeom>
          <a:gradFill flip="none" rotWithShape="1">
            <a:gsLst>
              <a:gs pos="25000">
                <a:srgbClr val="FFFF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2786050" y="4000504"/>
            <a:ext cx="3786214" cy="214314"/>
          </a:xfrm>
          <a:prstGeom prst="rect">
            <a:avLst/>
          </a:prstGeom>
          <a:gradFill flip="none" rotWithShape="1">
            <a:gsLst>
              <a:gs pos="25000">
                <a:srgbClr val="FFFF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000364" y="4286256"/>
            <a:ext cx="3429024" cy="214314"/>
          </a:xfrm>
          <a:prstGeom prst="rect">
            <a:avLst/>
          </a:prstGeom>
          <a:gradFill flip="none" rotWithShape="1">
            <a:gsLst>
              <a:gs pos="25000">
                <a:srgbClr val="FFFF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143240" y="4572008"/>
            <a:ext cx="3143272" cy="214314"/>
          </a:xfrm>
          <a:prstGeom prst="rect">
            <a:avLst/>
          </a:prstGeom>
          <a:gradFill flip="none" rotWithShape="1">
            <a:gsLst>
              <a:gs pos="25000">
                <a:srgbClr val="FFFF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286116" y="4857760"/>
            <a:ext cx="2857520" cy="214314"/>
          </a:xfrm>
          <a:prstGeom prst="rect">
            <a:avLst/>
          </a:prstGeom>
          <a:gradFill flip="none" rotWithShape="1">
            <a:gsLst>
              <a:gs pos="25000">
                <a:srgbClr val="FFFF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500430" y="5143512"/>
            <a:ext cx="2500330" cy="214314"/>
          </a:xfrm>
          <a:prstGeom prst="rect">
            <a:avLst/>
          </a:prstGeom>
          <a:gradFill flip="none" rotWithShape="1">
            <a:gsLst>
              <a:gs pos="25000">
                <a:srgbClr val="FFFF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643306" y="5429264"/>
            <a:ext cx="2214578" cy="214314"/>
          </a:xfrm>
          <a:prstGeom prst="rect">
            <a:avLst/>
          </a:prstGeom>
          <a:gradFill flip="none" rotWithShape="1">
            <a:gsLst>
              <a:gs pos="25000">
                <a:srgbClr val="FFFF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3929058" y="5715016"/>
            <a:ext cx="1714512" cy="214314"/>
          </a:xfrm>
          <a:prstGeom prst="rect">
            <a:avLst/>
          </a:prstGeom>
          <a:gradFill flip="none" rotWithShape="1">
            <a:gsLst>
              <a:gs pos="25000">
                <a:srgbClr val="FFFF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071934" y="6000768"/>
            <a:ext cx="1428760" cy="214314"/>
          </a:xfrm>
          <a:prstGeom prst="rect">
            <a:avLst/>
          </a:prstGeom>
          <a:gradFill flip="none" rotWithShape="1">
            <a:gsLst>
              <a:gs pos="25000">
                <a:srgbClr val="FFFF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357686" y="6643710"/>
            <a:ext cx="857256" cy="214290"/>
          </a:xfrm>
          <a:prstGeom prst="rect">
            <a:avLst/>
          </a:prstGeom>
          <a:gradFill flip="none" rotWithShape="1">
            <a:gsLst>
              <a:gs pos="25000">
                <a:srgbClr val="FFFF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9" name="28 Imagen" descr="bouquet-of-flowers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0"/>
                            </p:stCondLst>
                            <p:childTnLst>
                              <p:par>
                                <p:cTn id="153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mauve-flow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868" y="642918"/>
            <a:ext cx="1928520" cy="1928520"/>
          </a:xfrm>
          <a:prstGeom prst="rect">
            <a:avLst/>
          </a:prstGeom>
        </p:spPr>
      </p:pic>
      <p:pic>
        <p:nvPicPr>
          <p:cNvPr id="7" name="6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1000108"/>
            <a:ext cx="1928520" cy="1928520"/>
          </a:xfrm>
          <a:prstGeom prst="rect">
            <a:avLst/>
          </a:prstGeom>
        </p:spPr>
      </p:pic>
      <p:pic>
        <p:nvPicPr>
          <p:cNvPr id="8" name="7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64260">
            <a:off x="5084074" y="1583621"/>
            <a:ext cx="1928520" cy="1928520"/>
          </a:xfrm>
          <a:prstGeom prst="rect">
            <a:avLst/>
          </a:prstGeom>
        </p:spPr>
      </p:pic>
      <p:pic>
        <p:nvPicPr>
          <p:cNvPr id="9" name="8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563819">
            <a:off x="5214337" y="2428263"/>
            <a:ext cx="1928520" cy="1928520"/>
          </a:xfrm>
          <a:prstGeom prst="rect">
            <a:avLst/>
          </a:prstGeom>
        </p:spPr>
      </p:pic>
      <p:pic>
        <p:nvPicPr>
          <p:cNvPr id="10" name="9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925805">
            <a:off x="4993404" y="3350339"/>
            <a:ext cx="1928520" cy="1928520"/>
          </a:xfrm>
          <a:prstGeom prst="rect">
            <a:avLst/>
          </a:prstGeom>
        </p:spPr>
      </p:pic>
      <p:pic>
        <p:nvPicPr>
          <p:cNvPr id="11" name="10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871492">
            <a:off x="4313754" y="4028011"/>
            <a:ext cx="1928520" cy="1928520"/>
          </a:xfrm>
          <a:prstGeom prst="rect">
            <a:avLst/>
          </a:prstGeom>
        </p:spPr>
      </p:pic>
      <p:pic>
        <p:nvPicPr>
          <p:cNvPr id="12" name="11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791983">
            <a:off x="3523666" y="4166616"/>
            <a:ext cx="1928520" cy="1928520"/>
          </a:xfrm>
          <a:prstGeom prst="rect">
            <a:avLst/>
          </a:prstGeom>
        </p:spPr>
      </p:pic>
      <p:pic>
        <p:nvPicPr>
          <p:cNvPr id="13" name="12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816688">
            <a:off x="2661748" y="4019078"/>
            <a:ext cx="1928520" cy="1928520"/>
          </a:xfrm>
          <a:prstGeom prst="rect">
            <a:avLst/>
          </a:prstGeom>
        </p:spPr>
      </p:pic>
      <p:pic>
        <p:nvPicPr>
          <p:cNvPr id="14" name="13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796978">
            <a:off x="2021393" y="3378723"/>
            <a:ext cx="1928520" cy="1928520"/>
          </a:xfrm>
          <a:prstGeom prst="rect">
            <a:avLst/>
          </a:prstGeom>
        </p:spPr>
      </p:pic>
      <p:pic>
        <p:nvPicPr>
          <p:cNvPr id="15" name="14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111785">
            <a:off x="1878039" y="2663864"/>
            <a:ext cx="1928520" cy="1928520"/>
          </a:xfrm>
          <a:prstGeom prst="rect">
            <a:avLst/>
          </a:prstGeom>
        </p:spPr>
      </p:pic>
      <p:pic>
        <p:nvPicPr>
          <p:cNvPr id="16" name="15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5314850">
            <a:off x="1928236" y="1856807"/>
            <a:ext cx="1928520" cy="1928520"/>
          </a:xfrm>
          <a:prstGeom prst="rect">
            <a:avLst/>
          </a:prstGeom>
        </p:spPr>
      </p:pic>
      <p:pic>
        <p:nvPicPr>
          <p:cNvPr id="17" name="16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780031">
            <a:off x="2219900" y="1291215"/>
            <a:ext cx="1928520" cy="1928520"/>
          </a:xfrm>
          <a:prstGeom prst="rect">
            <a:avLst/>
          </a:prstGeom>
        </p:spPr>
      </p:pic>
      <p:pic>
        <p:nvPicPr>
          <p:cNvPr id="18" name="17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215723">
            <a:off x="2872781" y="801089"/>
            <a:ext cx="1928520" cy="1928520"/>
          </a:xfrm>
          <a:prstGeom prst="rect">
            <a:avLst/>
          </a:prstGeom>
        </p:spPr>
      </p:pic>
      <p:pic>
        <p:nvPicPr>
          <p:cNvPr id="19" name="18 Imagen" descr="mauve-flow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uquet-of-roses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16200000">
            <a:off x="71438" y="1428736"/>
            <a:ext cx="4429124" cy="4572000"/>
          </a:xfrm>
          <a:prstGeom prst="flowChartMerge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4643438" y="1428736"/>
            <a:ext cx="4429124" cy="4572000"/>
          </a:xfrm>
          <a:prstGeom prst="flowChartMerge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-321471" y="1821645"/>
            <a:ext cx="4429124" cy="3786182"/>
          </a:xfrm>
          <a:prstGeom prst="flowChartMerge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5400000">
            <a:off x="5000628" y="1785926"/>
            <a:ext cx="4429124" cy="3857620"/>
          </a:xfrm>
          <a:prstGeom prst="flowChartMerge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6200000">
            <a:off x="-714380" y="2214554"/>
            <a:ext cx="4429124" cy="3000364"/>
          </a:xfrm>
          <a:prstGeom prst="flowChartMerge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>
            <a:off x="5393537" y="2178835"/>
            <a:ext cx="4429124" cy="3071802"/>
          </a:xfrm>
          <a:prstGeom prst="flowChartMerge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16200000">
            <a:off x="-1071570" y="2571744"/>
            <a:ext cx="4429124" cy="2285984"/>
          </a:xfrm>
          <a:prstGeom prst="flowChartMerge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5400000">
            <a:off x="5714992" y="2500322"/>
            <a:ext cx="4429156" cy="2428860"/>
          </a:xfrm>
          <a:prstGeom prst="flowChartMerge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6200000">
            <a:off x="-1428760" y="2928934"/>
            <a:ext cx="4429124" cy="1571604"/>
          </a:xfrm>
          <a:prstGeom prst="flowChartMerge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5400000">
            <a:off x="6036463" y="2821793"/>
            <a:ext cx="4429156" cy="1785918"/>
          </a:xfrm>
          <a:prstGeom prst="flowChartMerge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6200000">
            <a:off x="-1750231" y="3250405"/>
            <a:ext cx="4429124" cy="928662"/>
          </a:xfrm>
          <a:prstGeom prst="flowChartMerge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5400000">
            <a:off x="6357934" y="3143264"/>
            <a:ext cx="4429156" cy="1142976"/>
          </a:xfrm>
          <a:prstGeom prst="flowChartMerge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6200000">
            <a:off x="-1964545" y="3536157"/>
            <a:ext cx="4429124" cy="500034"/>
          </a:xfrm>
          <a:prstGeom prst="flowChartMerge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5400000">
            <a:off x="6643686" y="3429016"/>
            <a:ext cx="4429156" cy="571472"/>
          </a:xfrm>
          <a:prstGeom prst="flowChartMerge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" name="18 Imagen" descr="bouquet-of-roses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0"/>
                            </p:stCondLst>
                            <p:childTnLst>
                              <p:par>
                                <p:cTn id="13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uquet-wallpaper-1366x768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 rot="5400000">
            <a:off x="1053690" y="1089418"/>
            <a:ext cx="6893743" cy="4714908"/>
          </a:xfrm>
          <a:prstGeom prst="ellipse">
            <a:avLst/>
          </a:prstGeom>
          <a:gradFill flip="none" rotWithShape="1">
            <a:gsLst>
              <a:gs pos="7700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 rot="5400000">
            <a:off x="1075256" y="1445260"/>
            <a:ext cx="6893743" cy="4003224"/>
          </a:xfrm>
          <a:prstGeom prst="ellipse">
            <a:avLst/>
          </a:prstGeom>
          <a:gradFill flip="none" rotWithShape="1">
            <a:gsLst>
              <a:gs pos="7700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 rot="5400000">
            <a:off x="1094127" y="1792341"/>
            <a:ext cx="6893743" cy="3380500"/>
          </a:xfrm>
          <a:prstGeom prst="ellipse">
            <a:avLst/>
          </a:prstGeom>
          <a:gradFill flip="none" rotWithShape="1">
            <a:gsLst>
              <a:gs pos="7700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 rot="5400000">
            <a:off x="1118030" y="2155777"/>
            <a:ext cx="6893743" cy="2591716"/>
          </a:xfrm>
          <a:prstGeom prst="ellipse">
            <a:avLst/>
          </a:prstGeom>
          <a:gradFill flip="none" rotWithShape="1">
            <a:gsLst>
              <a:gs pos="7700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 rot="5400000">
            <a:off x="1139955" y="2512787"/>
            <a:ext cx="6893743" cy="1868171"/>
          </a:xfrm>
          <a:prstGeom prst="ellipse">
            <a:avLst/>
          </a:prstGeom>
          <a:gradFill flip="none" rotWithShape="1">
            <a:gsLst>
              <a:gs pos="7700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 rot="5400000">
            <a:off x="1161521" y="2868629"/>
            <a:ext cx="6893743" cy="1156486"/>
          </a:xfrm>
          <a:prstGeom prst="ellipse">
            <a:avLst/>
          </a:prstGeom>
          <a:gradFill flip="none" rotWithShape="1">
            <a:gsLst>
              <a:gs pos="7700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10 Imagen" descr="bouquet-wallpaper-1366x768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3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e5658346b65a278f7257ec530b47f9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 rot="5400000">
            <a:off x="4286260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A86ED4">
                  <a:shade val="30000"/>
                  <a:satMod val="115000"/>
                </a:srgbClr>
              </a:gs>
              <a:gs pos="50000">
                <a:srgbClr val="A86ED4">
                  <a:shade val="67500"/>
                  <a:satMod val="115000"/>
                </a:srgbClr>
              </a:gs>
              <a:gs pos="100000">
                <a:srgbClr val="A86ED4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3500442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A86ED4">
                  <a:shade val="30000"/>
                  <a:satMod val="115000"/>
                </a:srgbClr>
              </a:gs>
              <a:gs pos="50000">
                <a:srgbClr val="A86ED4">
                  <a:shade val="67500"/>
                  <a:satMod val="115000"/>
                </a:srgbClr>
              </a:gs>
              <a:gs pos="100000">
                <a:srgbClr val="A86ED4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4286260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A86ED4">
                  <a:shade val="30000"/>
                  <a:satMod val="115000"/>
                </a:srgbClr>
              </a:gs>
              <a:gs pos="50000">
                <a:srgbClr val="A86ED4">
                  <a:shade val="67500"/>
                  <a:satMod val="115000"/>
                </a:srgbClr>
              </a:gs>
              <a:gs pos="100000">
                <a:srgbClr val="A86ED4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 flipV="1">
            <a:off x="3500442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A86ED4">
                  <a:shade val="30000"/>
                  <a:satMod val="115000"/>
                </a:srgbClr>
              </a:gs>
              <a:gs pos="50000">
                <a:srgbClr val="A86ED4">
                  <a:shade val="67500"/>
                  <a:satMod val="115000"/>
                </a:srgbClr>
              </a:gs>
              <a:gs pos="100000">
                <a:srgbClr val="A86ED4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4286260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A86ED4">
                  <a:shade val="30000"/>
                  <a:satMod val="115000"/>
                </a:srgbClr>
              </a:gs>
              <a:gs pos="50000">
                <a:srgbClr val="A86ED4">
                  <a:shade val="67500"/>
                  <a:satMod val="115000"/>
                </a:srgbClr>
              </a:gs>
              <a:gs pos="100000">
                <a:srgbClr val="A86ED4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 flipV="1">
            <a:off x="3500442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A86ED4">
                  <a:shade val="30000"/>
                  <a:satMod val="115000"/>
                </a:srgbClr>
              </a:gs>
              <a:gs pos="50000">
                <a:srgbClr val="A86ED4">
                  <a:shade val="67500"/>
                  <a:satMod val="115000"/>
                </a:srgbClr>
              </a:gs>
              <a:gs pos="100000">
                <a:srgbClr val="A86ED4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4250529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A86ED4">
                  <a:shade val="30000"/>
                  <a:satMod val="115000"/>
                </a:srgbClr>
              </a:gs>
              <a:gs pos="50000">
                <a:srgbClr val="A86ED4">
                  <a:shade val="67500"/>
                  <a:satMod val="115000"/>
                </a:srgbClr>
              </a:gs>
              <a:gs pos="100000">
                <a:srgbClr val="A86ED4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 flipV="1">
            <a:off x="3464711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A86ED4">
                  <a:shade val="30000"/>
                  <a:satMod val="115000"/>
                </a:srgbClr>
              </a:gs>
              <a:gs pos="50000">
                <a:srgbClr val="A86ED4">
                  <a:shade val="67500"/>
                  <a:satMod val="115000"/>
                </a:srgbClr>
              </a:gs>
              <a:gs pos="100000">
                <a:srgbClr val="A86ED4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4286260" y="5786442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A86ED4">
                  <a:shade val="30000"/>
                  <a:satMod val="115000"/>
                </a:srgbClr>
              </a:gs>
              <a:gs pos="50000">
                <a:srgbClr val="A86ED4">
                  <a:shade val="67500"/>
                  <a:satMod val="115000"/>
                </a:srgbClr>
              </a:gs>
              <a:gs pos="100000">
                <a:srgbClr val="A86ED4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 flipV="1">
            <a:off x="3500442" y="5786442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A86ED4">
                  <a:shade val="30000"/>
                  <a:satMod val="115000"/>
                </a:srgbClr>
              </a:gs>
              <a:gs pos="50000">
                <a:srgbClr val="A86ED4">
                  <a:shade val="67500"/>
                  <a:satMod val="115000"/>
                </a:srgbClr>
              </a:gs>
              <a:gs pos="100000">
                <a:srgbClr val="A86ED4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 flipV="1">
            <a:off x="2857500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A86ED4">
                  <a:shade val="30000"/>
                  <a:satMod val="115000"/>
                </a:srgbClr>
              </a:gs>
              <a:gs pos="50000">
                <a:srgbClr val="A86ED4">
                  <a:shade val="67500"/>
                  <a:satMod val="115000"/>
                </a:srgbClr>
              </a:gs>
              <a:gs pos="100000">
                <a:srgbClr val="A86ED4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 flipV="1">
            <a:off x="2857500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A86ED4">
                  <a:shade val="30000"/>
                  <a:satMod val="115000"/>
                </a:srgbClr>
              </a:gs>
              <a:gs pos="50000">
                <a:srgbClr val="A86ED4">
                  <a:shade val="67500"/>
                  <a:satMod val="115000"/>
                </a:srgbClr>
              </a:gs>
              <a:gs pos="100000">
                <a:srgbClr val="A86ED4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 flipV="1">
            <a:off x="2857500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A86ED4">
                  <a:shade val="30000"/>
                  <a:satMod val="115000"/>
                </a:srgbClr>
              </a:gs>
              <a:gs pos="50000">
                <a:srgbClr val="A86ED4">
                  <a:shade val="67500"/>
                  <a:satMod val="115000"/>
                </a:srgbClr>
              </a:gs>
              <a:gs pos="100000">
                <a:srgbClr val="A86ED4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 flipV="1">
            <a:off x="2821769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A86ED4">
                  <a:shade val="30000"/>
                  <a:satMod val="115000"/>
                </a:srgbClr>
              </a:gs>
              <a:gs pos="50000">
                <a:srgbClr val="A86ED4">
                  <a:shade val="67500"/>
                  <a:satMod val="115000"/>
                </a:srgbClr>
              </a:gs>
              <a:gs pos="100000">
                <a:srgbClr val="A86ED4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 flipV="1">
            <a:off x="2857500" y="5786442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A86ED4">
                  <a:shade val="30000"/>
                  <a:satMod val="115000"/>
                </a:srgbClr>
              </a:gs>
              <a:gs pos="50000">
                <a:srgbClr val="A86ED4">
                  <a:shade val="67500"/>
                  <a:satMod val="115000"/>
                </a:srgbClr>
              </a:gs>
              <a:gs pos="100000">
                <a:srgbClr val="A86ED4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4929202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A86ED4">
                  <a:shade val="30000"/>
                  <a:satMod val="115000"/>
                </a:srgbClr>
              </a:gs>
              <a:gs pos="50000">
                <a:srgbClr val="A86ED4">
                  <a:shade val="67500"/>
                  <a:satMod val="115000"/>
                </a:srgbClr>
              </a:gs>
              <a:gs pos="100000">
                <a:srgbClr val="A86ED4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4929202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A86ED4">
                  <a:shade val="30000"/>
                  <a:satMod val="115000"/>
                </a:srgbClr>
              </a:gs>
              <a:gs pos="50000">
                <a:srgbClr val="A86ED4">
                  <a:shade val="67500"/>
                  <a:satMod val="115000"/>
                </a:srgbClr>
              </a:gs>
              <a:gs pos="100000">
                <a:srgbClr val="A86ED4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4929202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A86ED4">
                  <a:shade val="30000"/>
                  <a:satMod val="115000"/>
                </a:srgbClr>
              </a:gs>
              <a:gs pos="50000">
                <a:srgbClr val="A86ED4">
                  <a:shade val="67500"/>
                  <a:satMod val="115000"/>
                </a:srgbClr>
              </a:gs>
              <a:gs pos="100000">
                <a:srgbClr val="A86ED4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4893471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A86ED4">
                  <a:shade val="30000"/>
                  <a:satMod val="115000"/>
                </a:srgbClr>
              </a:gs>
              <a:gs pos="50000">
                <a:srgbClr val="A86ED4">
                  <a:shade val="67500"/>
                  <a:satMod val="115000"/>
                </a:srgbClr>
              </a:gs>
              <a:gs pos="100000">
                <a:srgbClr val="A86ED4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>
            <a:off x="4929202" y="5786442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A86ED4">
                  <a:shade val="30000"/>
                  <a:satMod val="115000"/>
                </a:srgbClr>
              </a:gs>
              <a:gs pos="50000">
                <a:srgbClr val="A86ED4">
                  <a:shade val="67500"/>
                  <a:satMod val="115000"/>
                </a:srgbClr>
              </a:gs>
              <a:gs pos="100000">
                <a:srgbClr val="A86ED4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25 Imagen" descr="e5658346b65a278f7257ec530b47f9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1" dur="5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5" dur="5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9" dur="5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2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3" dur="5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4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7" dur="5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8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0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1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2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4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5" dur="5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6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9" dur="5000" spd="-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0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2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3" dur="5000" spd="-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4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6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7" dur="5000" spd="-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5000"/>
                            </p:stCondLst>
                            <p:childTnLst>
                              <p:par>
                                <p:cTn id="16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lendula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714348" y="0"/>
            <a:ext cx="4000528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85786" y="214290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785786" y="500042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785786" y="785794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85786" y="1071546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85786" y="1285860"/>
            <a:ext cx="3857651" cy="5286412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85786" y="1612994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785786" y="1898746"/>
            <a:ext cx="3894839" cy="4959254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85786" y="2184498"/>
            <a:ext cx="3894839" cy="4673502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857224" y="2643182"/>
            <a:ext cx="3894839" cy="4214818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4571999" y="0"/>
            <a:ext cx="388237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4643438" y="214290"/>
            <a:ext cx="3786214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4500561" y="500042"/>
            <a:ext cx="388237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4571999" y="785794"/>
            <a:ext cx="3810940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4571999" y="1071546"/>
            <a:ext cx="3810941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4571999" y="1285860"/>
            <a:ext cx="3810941" cy="5286412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flipH="1">
            <a:off x="4643438" y="1612994"/>
            <a:ext cx="3739503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flipH="1">
            <a:off x="4643438" y="1928802"/>
            <a:ext cx="3643338" cy="4929198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flipH="1">
            <a:off x="4643437" y="2214554"/>
            <a:ext cx="3739503" cy="4643446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flipH="1">
            <a:off x="4572000" y="2643182"/>
            <a:ext cx="3739503" cy="4214818"/>
          </a:xfrm>
          <a:prstGeom prst="moon">
            <a:avLst>
              <a:gd name="adj" fmla="val 26783"/>
            </a:avLst>
          </a:prstGeom>
          <a:gradFill flip="none" rotWithShape="1">
            <a:gsLst>
              <a:gs pos="74000">
                <a:srgbClr val="FF3300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6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" name="24 Imagen" descr="Calendula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5000"/>
                            </p:stCondLst>
                            <p:childTnLst>
                              <p:par>
                                <p:cTn id="369" presetID="17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9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8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7a0a77d02c9083a76a04fb62660776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Marco"/>
          <p:cNvSpPr/>
          <p:nvPr/>
        </p:nvSpPr>
        <p:spPr>
          <a:xfrm>
            <a:off x="1428728" y="571480"/>
            <a:ext cx="5929354" cy="5643578"/>
          </a:xfrm>
          <a:prstGeom prst="frame">
            <a:avLst>
              <a:gd name="adj1" fmla="val 4119"/>
            </a:avLst>
          </a:prstGeom>
          <a:gradFill flip="none" rotWithShape="1">
            <a:gsLst>
              <a:gs pos="51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857356" y="928670"/>
            <a:ext cx="5081622" cy="4929222"/>
          </a:xfrm>
          <a:prstGeom prst="frame">
            <a:avLst>
              <a:gd name="adj1" fmla="val 4119"/>
            </a:avLst>
          </a:prstGeom>
          <a:gradFill flip="none" rotWithShape="1">
            <a:gsLst>
              <a:gs pos="51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285984" y="1357298"/>
            <a:ext cx="4286280" cy="4152928"/>
          </a:xfrm>
          <a:prstGeom prst="frame">
            <a:avLst>
              <a:gd name="adj1" fmla="val 4119"/>
            </a:avLst>
          </a:prstGeom>
          <a:gradFill flip="none" rotWithShape="1">
            <a:gsLst>
              <a:gs pos="51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643174" y="1785926"/>
            <a:ext cx="3571900" cy="3357586"/>
          </a:xfrm>
          <a:prstGeom prst="frame">
            <a:avLst>
              <a:gd name="adj1" fmla="val 5002"/>
            </a:avLst>
          </a:prstGeom>
          <a:gradFill flip="none" rotWithShape="1">
            <a:gsLst>
              <a:gs pos="51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071802" y="2143116"/>
            <a:ext cx="2724168" cy="2652730"/>
          </a:xfrm>
          <a:prstGeom prst="frame">
            <a:avLst>
              <a:gd name="adj1" fmla="val 5596"/>
            </a:avLst>
          </a:prstGeom>
          <a:gradFill flip="none" rotWithShape="1">
            <a:gsLst>
              <a:gs pos="51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3500430" y="2500306"/>
            <a:ext cx="1928826" cy="1876436"/>
          </a:xfrm>
          <a:prstGeom prst="frame">
            <a:avLst>
              <a:gd name="adj1" fmla="val 8813"/>
            </a:avLst>
          </a:prstGeom>
          <a:gradFill flip="none" rotWithShape="1">
            <a:gsLst>
              <a:gs pos="51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3857620" y="2857496"/>
            <a:ext cx="1214446" cy="1143008"/>
          </a:xfrm>
          <a:prstGeom prst="frame">
            <a:avLst>
              <a:gd name="adj1" fmla="val 11410"/>
            </a:avLst>
          </a:prstGeom>
          <a:gradFill flip="none" rotWithShape="1">
            <a:gsLst>
              <a:gs pos="51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4143372" y="3143248"/>
            <a:ext cx="642942" cy="571504"/>
          </a:xfrm>
          <a:prstGeom prst="frame">
            <a:avLst>
              <a:gd name="adj1" fmla="val 18766"/>
            </a:avLst>
          </a:prstGeom>
          <a:gradFill flip="none" rotWithShape="1">
            <a:gsLst>
              <a:gs pos="5100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3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4" name="13 Imagen" descr="c7a0a77d02c9083a76a04fb62660776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99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lla-wallpaper-1366x768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4 Extracto"/>
          <p:cNvSpPr/>
          <p:nvPr/>
        </p:nvSpPr>
        <p:spPr>
          <a:xfrm>
            <a:off x="285720" y="0"/>
            <a:ext cx="8572560" cy="6858000"/>
          </a:xfrm>
          <a:prstGeom prst="flowChartExtract">
            <a:avLst/>
          </a:prstGeom>
          <a:gradFill flip="none" rotWithShape="1">
            <a:gsLst>
              <a:gs pos="78000">
                <a:srgbClr val="FFC000">
                  <a:alpha val="51000"/>
                </a:srgbClr>
              </a:gs>
              <a:gs pos="50000">
                <a:srgbClr val="E67300">
                  <a:shade val="67500"/>
                  <a:satMod val="115000"/>
                </a:srgbClr>
              </a:gs>
              <a:gs pos="100000">
                <a:srgbClr val="E67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285720" y="928670"/>
            <a:ext cx="8572560" cy="5929330"/>
          </a:xfrm>
          <a:prstGeom prst="flowChartExtract">
            <a:avLst/>
          </a:prstGeom>
          <a:gradFill flip="none" rotWithShape="1">
            <a:gsLst>
              <a:gs pos="78000">
                <a:srgbClr val="FFC000">
                  <a:alpha val="51000"/>
                </a:srgbClr>
              </a:gs>
              <a:gs pos="50000">
                <a:srgbClr val="E67300">
                  <a:shade val="67500"/>
                  <a:satMod val="115000"/>
                </a:srgbClr>
              </a:gs>
              <a:gs pos="100000">
                <a:srgbClr val="E67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285720" y="1714488"/>
            <a:ext cx="8572560" cy="5143512"/>
          </a:xfrm>
          <a:prstGeom prst="flowChartExtract">
            <a:avLst/>
          </a:prstGeom>
          <a:gradFill flip="none" rotWithShape="1">
            <a:gsLst>
              <a:gs pos="78000">
                <a:srgbClr val="FFC000">
                  <a:alpha val="51000"/>
                </a:srgbClr>
              </a:gs>
              <a:gs pos="50000">
                <a:srgbClr val="E67300">
                  <a:shade val="67500"/>
                  <a:satMod val="115000"/>
                </a:srgbClr>
              </a:gs>
              <a:gs pos="100000">
                <a:srgbClr val="E67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285720" y="2428868"/>
            <a:ext cx="8572560" cy="4429132"/>
          </a:xfrm>
          <a:prstGeom prst="flowChartExtract">
            <a:avLst/>
          </a:prstGeom>
          <a:gradFill flip="none" rotWithShape="1">
            <a:gsLst>
              <a:gs pos="78000">
                <a:srgbClr val="FFC000">
                  <a:alpha val="51000"/>
                </a:srgbClr>
              </a:gs>
              <a:gs pos="50000">
                <a:srgbClr val="E67300">
                  <a:shade val="67500"/>
                  <a:satMod val="115000"/>
                </a:srgbClr>
              </a:gs>
              <a:gs pos="100000">
                <a:srgbClr val="E67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285720" y="3000372"/>
            <a:ext cx="8572560" cy="3857628"/>
          </a:xfrm>
          <a:prstGeom prst="flowChartExtract">
            <a:avLst/>
          </a:prstGeom>
          <a:gradFill flip="none" rotWithShape="1">
            <a:gsLst>
              <a:gs pos="78000">
                <a:srgbClr val="FFC000">
                  <a:alpha val="51000"/>
                </a:srgbClr>
              </a:gs>
              <a:gs pos="50000">
                <a:srgbClr val="E67300">
                  <a:shade val="67500"/>
                  <a:satMod val="115000"/>
                </a:srgbClr>
              </a:gs>
              <a:gs pos="100000">
                <a:srgbClr val="E67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285720" y="3643314"/>
            <a:ext cx="8572560" cy="3214686"/>
          </a:xfrm>
          <a:prstGeom prst="flowChartExtract">
            <a:avLst/>
          </a:prstGeom>
          <a:gradFill flip="none" rotWithShape="1">
            <a:gsLst>
              <a:gs pos="78000">
                <a:srgbClr val="FFC000">
                  <a:alpha val="51000"/>
                </a:srgbClr>
              </a:gs>
              <a:gs pos="50000">
                <a:srgbClr val="E67300">
                  <a:shade val="67500"/>
                  <a:satMod val="115000"/>
                </a:srgbClr>
              </a:gs>
              <a:gs pos="100000">
                <a:srgbClr val="E67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285720" y="4214818"/>
            <a:ext cx="8572560" cy="2643182"/>
          </a:xfrm>
          <a:prstGeom prst="flowChartExtract">
            <a:avLst/>
          </a:prstGeom>
          <a:gradFill flip="none" rotWithShape="1">
            <a:gsLst>
              <a:gs pos="78000">
                <a:srgbClr val="FFC000">
                  <a:alpha val="51000"/>
                </a:srgbClr>
              </a:gs>
              <a:gs pos="50000">
                <a:srgbClr val="E67300">
                  <a:shade val="67500"/>
                  <a:satMod val="115000"/>
                </a:srgbClr>
              </a:gs>
              <a:gs pos="100000">
                <a:srgbClr val="E67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285720" y="4929198"/>
            <a:ext cx="8572560" cy="1928802"/>
          </a:xfrm>
          <a:prstGeom prst="flowChartExtract">
            <a:avLst/>
          </a:prstGeom>
          <a:gradFill flip="none" rotWithShape="1">
            <a:gsLst>
              <a:gs pos="78000">
                <a:srgbClr val="FFC000">
                  <a:alpha val="51000"/>
                </a:srgbClr>
              </a:gs>
              <a:gs pos="50000">
                <a:srgbClr val="E67300">
                  <a:shade val="67500"/>
                  <a:satMod val="115000"/>
                </a:srgbClr>
              </a:gs>
              <a:gs pos="100000">
                <a:srgbClr val="E67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214282" y="5500702"/>
            <a:ext cx="8572560" cy="1357298"/>
          </a:xfrm>
          <a:prstGeom prst="flowChartExtract">
            <a:avLst/>
          </a:prstGeom>
          <a:gradFill flip="none" rotWithShape="1">
            <a:gsLst>
              <a:gs pos="78000">
                <a:srgbClr val="FFC000">
                  <a:alpha val="51000"/>
                </a:srgbClr>
              </a:gs>
              <a:gs pos="50000">
                <a:srgbClr val="E67300">
                  <a:shade val="67500"/>
                  <a:satMod val="115000"/>
                </a:srgbClr>
              </a:gs>
              <a:gs pos="100000">
                <a:srgbClr val="E67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>
            <a:off x="214282" y="6072206"/>
            <a:ext cx="8572560" cy="785794"/>
          </a:xfrm>
          <a:prstGeom prst="flowChartExtract">
            <a:avLst/>
          </a:prstGeom>
          <a:gradFill flip="none" rotWithShape="1">
            <a:gsLst>
              <a:gs pos="78000">
                <a:srgbClr val="FFC000">
                  <a:alpha val="51000"/>
                </a:srgbClr>
              </a:gs>
              <a:gs pos="50000">
                <a:srgbClr val="E67300">
                  <a:shade val="67500"/>
                  <a:satMod val="115000"/>
                </a:srgbClr>
              </a:gs>
              <a:gs pos="100000">
                <a:srgbClr val="E673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calla-wallpaper-1366x768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0"/>
                            </p:stCondLst>
                            <p:childTnLst>
                              <p:par>
                                <p:cTn id="109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7af69ba5a661091892be912763501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21356934">
            <a:off x="3357554" y="1"/>
            <a:ext cx="1357322" cy="1357298"/>
          </a:xfrm>
          <a:prstGeom prst="teardrop">
            <a:avLst/>
          </a:prstGeom>
          <a:noFill/>
          <a:ln>
            <a:solidFill>
              <a:schemeClr val="bg1"/>
            </a:solidFill>
            <a:prstDash val="sysDot"/>
          </a:ln>
          <a:effectLst>
            <a:glow rad="101600">
              <a:srgbClr val="00B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350246">
            <a:off x="4743867" y="29015"/>
            <a:ext cx="1357322" cy="1357298"/>
          </a:xfrm>
          <a:prstGeom prst="teardrop">
            <a:avLst/>
          </a:prstGeom>
          <a:noFill/>
          <a:ln>
            <a:solidFill>
              <a:schemeClr val="bg1"/>
            </a:solidFill>
            <a:prstDash val="sysDot"/>
          </a:ln>
          <a:effectLst>
            <a:glow rad="101600">
              <a:srgbClr val="00B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3286116" y="571482"/>
            <a:ext cx="1357322" cy="1327382"/>
          </a:xfrm>
          <a:prstGeom prst="teardrop">
            <a:avLst/>
          </a:prstGeom>
          <a:noFill/>
          <a:ln>
            <a:solidFill>
              <a:schemeClr val="bg1"/>
            </a:solidFill>
            <a:prstDash val="sysDot"/>
          </a:ln>
          <a:effectLst>
            <a:glow rad="101600">
              <a:srgbClr val="00B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350246">
            <a:off x="4688040" y="585552"/>
            <a:ext cx="1327405" cy="1357298"/>
          </a:xfrm>
          <a:prstGeom prst="teardrop">
            <a:avLst/>
          </a:prstGeom>
          <a:noFill/>
          <a:ln>
            <a:solidFill>
              <a:schemeClr val="bg1"/>
            </a:solidFill>
            <a:prstDash val="sysDot"/>
          </a:ln>
          <a:effectLst>
            <a:glow rad="101600">
              <a:srgbClr val="00B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432212">
            <a:off x="3284811" y="1428762"/>
            <a:ext cx="1357322" cy="1357298"/>
          </a:xfrm>
          <a:prstGeom prst="teardrop">
            <a:avLst/>
          </a:prstGeom>
          <a:noFill/>
          <a:ln>
            <a:solidFill>
              <a:schemeClr val="bg1"/>
            </a:solidFill>
            <a:prstDash val="sysDot"/>
          </a:ln>
          <a:effectLst>
            <a:glow rad="101600">
              <a:srgbClr val="00B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350246">
            <a:off x="4671124" y="1457776"/>
            <a:ext cx="1357322" cy="1357298"/>
          </a:xfrm>
          <a:prstGeom prst="teardrop">
            <a:avLst/>
          </a:prstGeom>
          <a:noFill/>
          <a:ln>
            <a:solidFill>
              <a:schemeClr val="bg1"/>
            </a:solidFill>
            <a:prstDash val="sysDot"/>
          </a:ln>
          <a:effectLst>
            <a:glow rad="101600">
              <a:srgbClr val="00B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>
            <a:off x="3213373" y="2000243"/>
            <a:ext cx="1357322" cy="1327382"/>
          </a:xfrm>
          <a:prstGeom prst="teardrop">
            <a:avLst/>
          </a:prstGeom>
          <a:noFill/>
          <a:ln>
            <a:solidFill>
              <a:schemeClr val="bg1"/>
            </a:solidFill>
            <a:prstDash val="sysDot"/>
          </a:ln>
          <a:effectLst>
            <a:glow rad="101600">
              <a:srgbClr val="00B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350246">
            <a:off x="4615297" y="2014313"/>
            <a:ext cx="1327405" cy="1357298"/>
          </a:xfrm>
          <a:prstGeom prst="teardrop">
            <a:avLst/>
          </a:prstGeom>
          <a:noFill/>
          <a:ln>
            <a:solidFill>
              <a:schemeClr val="bg1"/>
            </a:solidFill>
            <a:prstDash val="sysDot"/>
          </a:ln>
          <a:effectLst>
            <a:glow rad="101600">
              <a:srgbClr val="00B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361208">
            <a:off x="3286115" y="2857520"/>
            <a:ext cx="1357322" cy="1357298"/>
          </a:xfrm>
          <a:prstGeom prst="teardrop">
            <a:avLst/>
          </a:prstGeom>
          <a:noFill/>
          <a:ln>
            <a:solidFill>
              <a:schemeClr val="bg1"/>
            </a:solidFill>
            <a:prstDash val="sysDot"/>
          </a:ln>
          <a:effectLst>
            <a:glow rad="101600">
              <a:srgbClr val="00B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350246">
            <a:off x="4600991" y="2815073"/>
            <a:ext cx="1357322" cy="1357298"/>
          </a:xfrm>
          <a:prstGeom prst="teardrop">
            <a:avLst/>
          </a:prstGeom>
          <a:noFill/>
          <a:ln>
            <a:solidFill>
              <a:schemeClr val="bg1"/>
            </a:solidFill>
            <a:prstDash val="sysDot"/>
          </a:ln>
          <a:effectLst>
            <a:glow rad="101600">
              <a:srgbClr val="00B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>
            <a:off x="3214677" y="3429001"/>
            <a:ext cx="1357322" cy="1327382"/>
          </a:xfrm>
          <a:prstGeom prst="teardrop">
            <a:avLst/>
          </a:prstGeom>
          <a:noFill/>
          <a:ln>
            <a:solidFill>
              <a:schemeClr val="bg1"/>
            </a:solidFill>
            <a:prstDash val="sysDot"/>
          </a:ln>
          <a:effectLst>
            <a:glow rad="101600">
              <a:srgbClr val="00B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350246">
            <a:off x="4616601" y="3443071"/>
            <a:ext cx="1327405" cy="1357298"/>
          </a:xfrm>
          <a:prstGeom prst="teardrop">
            <a:avLst/>
          </a:prstGeom>
          <a:noFill/>
          <a:ln>
            <a:solidFill>
              <a:schemeClr val="bg1"/>
            </a:solidFill>
            <a:prstDash val="sysDot"/>
          </a:ln>
          <a:effectLst>
            <a:glow rad="101600">
              <a:srgbClr val="00B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>
            <a:off x="3214678" y="4286256"/>
            <a:ext cx="1357322" cy="1357298"/>
          </a:xfrm>
          <a:prstGeom prst="teardrop">
            <a:avLst/>
          </a:prstGeom>
          <a:noFill/>
          <a:ln>
            <a:solidFill>
              <a:schemeClr val="bg1"/>
            </a:solidFill>
            <a:prstDash val="sysDot"/>
          </a:ln>
          <a:effectLst>
            <a:glow rad="101600">
              <a:srgbClr val="00B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6350246">
            <a:off x="4599685" y="4315295"/>
            <a:ext cx="1357322" cy="1357298"/>
          </a:xfrm>
          <a:prstGeom prst="teardrop">
            <a:avLst/>
          </a:prstGeom>
          <a:noFill/>
          <a:ln>
            <a:solidFill>
              <a:schemeClr val="bg1"/>
            </a:solidFill>
            <a:prstDash val="sysDot"/>
          </a:ln>
          <a:effectLst>
            <a:glow rad="101600">
              <a:srgbClr val="00B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21149989">
            <a:off x="3297455" y="4940539"/>
            <a:ext cx="1357322" cy="1357298"/>
          </a:xfrm>
          <a:prstGeom prst="teardrop">
            <a:avLst/>
          </a:prstGeom>
          <a:noFill/>
          <a:ln>
            <a:solidFill>
              <a:schemeClr val="bg1"/>
            </a:solidFill>
            <a:prstDash val="sysDot"/>
          </a:ln>
          <a:effectLst>
            <a:glow rad="101600">
              <a:srgbClr val="00B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6350246">
            <a:off x="4600991" y="4886775"/>
            <a:ext cx="1357322" cy="1357298"/>
          </a:xfrm>
          <a:prstGeom prst="teardrop">
            <a:avLst/>
          </a:prstGeom>
          <a:noFill/>
          <a:ln>
            <a:solidFill>
              <a:schemeClr val="bg1"/>
            </a:solidFill>
            <a:prstDash val="sysDot"/>
          </a:ln>
          <a:effectLst>
            <a:glow rad="101600">
              <a:srgbClr val="00B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>
            <a:off x="3214678" y="5530618"/>
            <a:ext cx="1357322" cy="1327382"/>
          </a:xfrm>
          <a:prstGeom prst="teardrop">
            <a:avLst/>
          </a:prstGeom>
          <a:noFill/>
          <a:ln>
            <a:solidFill>
              <a:schemeClr val="bg1"/>
            </a:solidFill>
            <a:prstDash val="sysDot"/>
          </a:ln>
          <a:effectLst>
            <a:glow rad="101600">
              <a:srgbClr val="00B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6200000">
            <a:off x="4689345" y="5514748"/>
            <a:ext cx="1327405" cy="1357298"/>
          </a:xfrm>
          <a:prstGeom prst="teardrop">
            <a:avLst/>
          </a:prstGeom>
          <a:noFill/>
          <a:ln>
            <a:solidFill>
              <a:schemeClr val="bg1"/>
            </a:solidFill>
            <a:prstDash val="sysDot"/>
          </a:ln>
          <a:effectLst>
            <a:glow rad="101600">
              <a:srgbClr val="00B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4" name="23 Imagen" descr="b7af69ba5a661091892be912763501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tion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071538" y="0"/>
            <a:ext cx="7000924" cy="6858000"/>
          </a:xfrm>
          <a:prstGeom prst="diamond">
            <a:avLst/>
          </a:prstGeom>
          <a:gradFill flip="none" rotWithShape="1">
            <a:gsLst>
              <a:gs pos="8000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714480" y="0"/>
            <a:ext cx="5786478" cy="6858000"/>
          </a:xfrm>
          <a:prstGeom prst="diamond">
            <a:avLst/>
          </a:prstGeom>
          <a:gradFill flip="none" rotWithShape="1">
            <a:gsLst>
              <a:gs pos="8000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357422" y="0"/>
            <a:ext cx="4429156" cy="6858000"/>
          </a:xfrm>
          <a:prstGeom prst="diamond">
            <a:avLst/>
          </a:prstGeom>
          <a:gradFill flip="none" rotWithShape="1">
            <a:gsLst>
              <a:gs pos="8000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928926" y="0"/>
            <a:ext cx="3357586" cy="6858000"/>
          </a:xfrm>
          <a:prstGeom prst="diamond">
            <a:avLst/>
          </a:prstGeom>
          <a:gradFill flip="none" rotWithShape="1">
            <a:gsLst>
              <a:gs pos="8000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357554" y="0"/>
            <a:ext cx="2428892" cy="6858000"/>
          </a:xfrm>
          <a:prstGeom prst="diamond">
            <a:avLst/>
          </a:prstGeom>
          <a:gradFill flip="none" rotWithShape="1">
            <a:gsLst>
              <a:gs pos="8000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786182" y="0"/>
            <a:ext cx="1571636" cy="6858000"/>
          </a:xfrm>
          <a:prstGeom prst="diamond">
            <a:avLst/>
          </a:prstGeom>
          <a:gradFill flip="none" rotWithShape="1">
            <a:gsLst>
              <a:gs pos="8000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4143372" y="0"/>
            <a:ext cx="857256" cy="6858000"/>
          </a:xfrm>
          <a:prstGeom prst="diamond">
            <a:avLst/>
          </a:prstGeom>
          <a:gradFill flip="none" rotWithShape="1">
            <a:gsLst>
              <a:gs pos="8000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carnation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19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6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9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2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5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8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1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003296">
                  <a:shade val="67500"/>
                  <a:satMod val="115000"/>
                </a:srgbClr>
              </a:gs>
              <a:gs pos="100000">
                <a:srgbClr val="003296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neraria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57158" y="0"/>
            <a:ext cx="8501122" cy="214290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71472" y="285728"/>
            <a:ext cx="8072494" cy="214314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571480"/>
            <a:ext cx="7572428" cy="214314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00100" y="857232"/>
            <a:ext cx="7215238" cy="214314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214810" y="6286520"/>
            <a:ext cx="1143008" cy="214314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14414" y="1142984"/>
            <a:ext cx="6858048" cy="214314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357290" y="1428736"/>
            <a:ext cx="6500858" cy="214314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500166" y="1714488"/>
            <a:ext cx="6215106" cy="214314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714480" y="2000240"/>
            <a:ext cx="5857916" cy="214314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928794" y="2285992"/>
            <a:ext cx="5500726" cy="214314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000232" y="2571744"/>
            <a:ext cx="5286412" cy="214314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143108" y="2857496"/>
            <a:ext cx="5000660" cy="214314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285984" y="3143248"/>
            <a:ext cx="4714908" cy="214314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428860" y="3429000"/>
            <a:ext cx="4429156" cy="214314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643174" y="3714752"/>
            <a:ext cx="4071966" cy="214314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2786050" y="4000504"/>
            <a:ext cx="3786214" cy="214314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000364" y="4286256"/>
            <a:ext cx="3429024" cy="214314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143240" y="4572008"/>
            <a:ext cx="3143272" cy="214314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286116" y="4857760"/>
            <a:ext cx="2857520" cy="214314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500430" y="5143512"/>
            <a:ext cx="2500330" cy="214314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643306" y="5429264"/>
            <a:ext cx="2214578" cy="214314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3929058" y="5715016"/>
            <a:ext cx="1714512" cy="214314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071934" y="6000768"/>
            <a:ext cx="1428760" cy="214314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357686" y="6643710"/>
            <a:ext cx="857256" cy="214290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9" name="28 Imagen" descr="Cineraria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0"/>
                            </p:stCondLst>
                            <p:childTnLst>
                              <p:par>
                                <p:cTn id="153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9853c5a9f57997f696d0575619e96e7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20" name="19 Imagen" descr="circle-447982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57554" y="0"/>
            <a:ext cx="2190744" cy="2190744"/>
          </a:xfrm>
          <a:prstGeom prst="rect">
            <a:avLst/>
          </a:prstGeom>
        </p:spPr>
      </p:pic>
      <p:pic>
        <p:nvPicPr>
          <p:cNvPr id="21" name="20 Imagen" descr="circle-447982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529854">
            <a:off x="4356261" y="212889"/>
            <a:ext cx="2190744" cy="2190744"/>
          </a:xfrm>
          <a:prstGeom prst="rect">
            <a:avLst/>
          </a:prstGeom>
        </p:spPr>
      </p:pic>
      <p:pic>
        <p:nvPicPr>
          <p:cNvPr id="22" name="21 Imagen" descr="circle-447982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306149">
            <a:off x="5087000" y="800729"/>
            <a:ext cx="2190744" cy="2190744"/>
          </a:xfrm>
          <a:prstGeom prst="rect">
            <a:avLst/>
          </a:prstGeom>
        </p:spPr>
      </p:pic>
      <p:pic>
        <p:nvPicPr>
          <p:cNvPr id="23" name="22 Imagen" descr="circle-447982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4286521">
            <a:off x="5435165" y="1363207"/>
            <a:ext cx="2190744" cy="2190744"/>
          </a:xfrm>
          <a:prstGeom prst="rect">
            <a:avLst/>
          </a:prstGeom>
        </p:spPr>
      </p:pic>
      <p:pic>
        <p:nvPicPr>
          <p:cNvPr id="24" name="23 Imagen" descr="circle-447982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156697">
            <a:off x="5575411" y="2432147"/>
            <a:ext cx="2190744" cy="2190744"/>
          </a:xfrm>
          <a:prstGeom prst="rect">
            <a:avLst/>
          </a:prstGeom>
        </p:spPr>
      </p:pic>
      <p:pic>
        <p:nvPicPr>
          <p:cNvPr id="25" name="24 Imagen" descr="circle-447982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7359654">
            <a:off x="5418562" y="3418307"/>
            <a:ext cx="2190744" cy="2190744"/>
          </a:xfrm>
          <a:prstGeom prst="rect">
            <a:avLst/>
          </a:prstGeom>
        </p:spPr>
      </p:pic>
      <p:pic>
        <p:nvPicPr>
          <p:cNvPr id="26" name="25 Imagen" descr="circle-447982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9399862">
            <a:off x="4701979" y="4059045"/>
            <a:ext cx="2190744" cy="2190744"/>
          </a:xfrm>
          <a:prstGeom prst="rect">
            <a:avLst/>
          </a:prstGeom>
        </p:spPr>
      </p:pic>
      <p:pic>
        <p:nvPicPr>
          <p:cNvPr id="27" name="26 Imagen" descr="circle-447982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1947174">
            <a:off x="3655909" y="4368901"/>
            <a:ext cx="2190744" cy="2190744"/>
          </a:xfrm>
          <a:prstGeom prst="rect">
            <a:avLst/>
          </a:prstGeom>
        </p:spPr>
      </p:pic>
      <p:pic>
        <p:nvPicPr>
          <p:cNvPr id="28" name="27 Imagen" descr="circle-447982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2887103">
            <a:off x="2572272" y="4238093"/>
            <a:ext cx="2190744" cy="2190744"/>
          </a:xfrm>
          <a:prstGeom prst="rect">
            <a:avLst/>
          </a:prstGeom>
        </p:spPr>
      </p:pic>
      <p:pic>
        <p:nvPicPr>
          <p:cNvPr id="29" name="28 Imagen" descr="circle-447982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5257514">
            <a:off x="1755815" y="3541774"/>
            <a:ext cx="2190744" cy="2190744"/>
          </a:xfrm>
          <a:prstGeom prst="rect">
            <a:avLst/>
          </a:prstGeom>
        </p:spPr>
      </p:pic>
      <p:pic>
        <p:nvPicPr>
          <p:cNvPr id="30" name="29 Imagen" descr="circle-447982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5257514">
            <a:off x="1541500" y="2827392"/>
            <a:ext cx="2190744" cy="2190744"/>
          </a:xfrm>
          <a:prstGeom prst="rect">
            <a:avLst/>
          </a:prstGeom>
        </p:spPr>
      </p:pic>
      <p:pic>
        <p:nvPicPr>
          <p:cNvPr id="31" name="30 Imagen" descr="circle-447982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7788520">
            <a:off x="1444992" y="1873630"/>
            <a:ext cx="2190744" cy="2190744"/>
          </a:xfrm>
          <a:prstGeom prst="rect">
            <a:avLst/>
          </a:prstGeom>
        </p:spPr>
      </p:pic>
      <p:pic>
        <p:nvPicPr>
          <p:cNvPr id="32" name="31 Imagen" descr="circle-447982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8864445">
            <a:off x="1587869" y="1230688"/>
            <a:ext cx="2190744" cy="2190744"/>
          </a:xfrm>
          <a:prstGeom prst="rect">
            <a:avLst/>
          </a:prstGeom>
        </p:spPr>
      </p:pic>
      <p:pic>
        <p:nvPicPr>
          <p:cNvPr id="33" name="32 Imagen" descr="circle-447982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677304">
            <a:off x="2180058" y="536992"/>
            <a:ext cx="2190744" cy="2190744"/>
          </a:xfrm>
          <a:prstGeom prst="rect">
            <a:avLst/>
          </a:prstGeom>
        </p:spPr>
      </p:pic>
      <p:pic>
        <p:nvPicPr>
          <p:cNvPr id="19" name="18 Imagen" descr="9853c5a9f57997f696d0575619e96e7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lowers-lili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ombinar"/>
          <p:cNvSpPr/>
          <p:nvPr/>
        </p:nvSpPr>
        <p:spPr>
          <a:xfrm rot="16200000">
            <a:off x="71438" y="1428736"/>
            <a:ext cx="4429124" cy="4572000"/>
          </a:xfrm>
          <a:prstGeom prst="flowChartMerge">
            <a:avLst/>
          </a:prstGeom>
          <a:gradFill flip="none" rotWithShape="1">
            <a:gsLst>
              <a:gs pos="71000">
                <a:schemeClr val="accent3">
                  <a:lumMod val="50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5400000">
            <a:off x="4643438" y="1428736"/>
            <a:ext cx="4429124" cy="4572000"/>
          </a:xfrm>
          <a:prstGeom prst="flowChartMerge">
            <a:avLst/>
          </a:prstGeom>
          <a:gradFill flip="none" rotWithShape="1">
            <a:gsLst>
              <a:gs pos="71000">
                <a:schemeClr val="accent3">
                  <a:lumMod val="50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6200000">
            <a:off x="-321471" y="1821645"/>
            <a:ext cx="4429124" cy="3786182"/>
          </a:xfrm>
          <a:prstGeom prst="flowChartMerge">
            <a:avLst/>
          </a:prstGeom>
          <a:gradFill flip="none" rotWithShape="1">
            <a:gsLst>
              <a:gs pos="71000">
                <a:schemeClr val="accent3">
                  <a:lumMod val="50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5400000">
            <a:off x="5000628" y="1785926"/>
            <a:ext cx="4429124" cy="3857620"/>
          </a:xfrm>
          <a:prstGeom prst="flowChartMerge">
            <a:avLst/>
          </a:prstGeom>
          <a:gradFill flip="none" rotWithShape="1">
            <a:gsLst>
              <a:gs pos="71000">
                <a:schemeClr val="accent3">
                  <a:lumMod val="50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6200000">
            <a:off x="-714380" y="2214554"/>
            <a:ext cx="4429124" cy="3000364"/>
          </a:xfrm>
          <a:prstGeom prst="flowChartMerge">
            <a:avLst/>
          </a:prstGeom>
          <a:gradFill flip="none" rotWithShape="1">
            <a:gsLst>
              <a:gs pos="71000">
                <a:schemeClr val="accent3">
                  <a:lumMod val="50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5400000">
            <a:off x="5393537" y="2178835"/>
            <a:ext cx="4429124" cy="3071802"/>
          </a:xfrm>
          <a:prstGeom prst="flowChartMerge">
            <a:avLst/>
          </a:prstGeom>
          <a:gradFill flip="none" rotWithShape="1">
            <a:gsLst>
              <a:gs pos="71000">
                <a:schemeClr val="accent3">
                  <a:lumMod val="50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16200000">
            <a:off x="-1071570" y="2571744"/>
            <a:ext cx="4429124" cy="2285984"/>
          </a:xfrm>
          <a:prstGeom prst="flowChartMerge">
            <a:avLst/>
          </a:prstGeom>
          <a:gradFill flip="none" rotWithShape="1">
            <a:gsLst>
              <a:gs pos="71000">
                <a:schemeClr val="accent3">
                  <a:lumMod val="50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5400000">
            <a:off x="5714992" y="2500322"/>
            <a:ext cx="4429156" cy="2428860"/>
          </a:xfrm>
          <a:prstGeom prst="flowChartMerge">
            <a:avLst/>
          </a:prstGeom>
          <a:gradFill flip="none" rotWithShape="1">
            <a:gsLst>
              <a:gs pos="71000">
                <a:schemeClr val="accent3">
                  <a:lumMod val="50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6200000">
            <a:off x="-1428760" y="2928934"/>
            <a:ext cx="4429124" cy="1571604"/>
          </a:xfrm>
          <a:prstGeom prst="flowChartMerge">
            <a:avLst/>
          </a:prstGeom>
          <a:gradFill flip="none" rotWithShape="1">
            <a:gsLst>
              <a:gs pos="71000">
                <a:schemeClr val="accent3">
                  <a:lumMod val="50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5400000">
            <a:off x="6036463" y="2821793"/>
            <a:ext cx="4429156" cy="1785918"/>
          </a:xfrm>
          <a:prstGeom prst="flowChartMerge">
            <a:avLst/>
          </a:prstGeom>
          <a:gradFill flip="none" rotWithShape="1">
            <a:gsLst>
              <a:gs pos="71000">
                <a:schemeClr val="accent3">
                  <a:lumMod val="50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6200000">
            <a:off x="-1750231" y="3250405"/>
            <a:ext cx="4429124" cy="928662"/>
          </a:xfrm>
          <a:prstGeom prst="flowChartMerge">
            <a:avLst/>
          </a:prstGeom>
          <a:gradFill flip="none" rotWithShape="1">
            <a:gsLst>
              <a:gs pos="71000">
                <a:schemeClr val="accent3">
                  <a:lumMod val="50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5400000">
            <a:off x="6357934" y="3143264"/>
            <a:ext cx="4429156" cy="1142976"/>
          </a:xfrm>
          <a:prstGeom prst="flowChartMerge">
            <a:avLst/>
          </a:prstGeom>
          <a:gradFill flip="none" rotWithShape="1">
            <a:gsLst>
              <a:gs pos="71000">
                <a:schemeClr val="accent3">
                  <a:lumMod val="50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16200000">
            <a:off x="-1964545" y="3536157"/>
            <a:ext cx="4429124" cy="500034"/>
          </a:xfrm>
          <a:prstGeom prst="flowChartMerge">
            <a:avLst/>
          </a:prstGeom>
          <a:gradFill flip="none" rotWithShape="1">
            <a:gsLst>
              <a:gs pos="71000">
                <a:schemeClr val="accent3">
                  <a:lumMod val="50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 rot="5400000">
            <a:off x="6643686" y="3429016"/>
            <a:ext cx="4429156" cy="571472"/>
          </a:xfrm>
          <a:prstGeom prst="flowChartMerge">
            <a:avLst/>
          </a:prstGeom>
          <a:gradFill flip="none" rotWithShape="1">
            <a:gsLst>
              <a:gs pos="71000">
                <a:schemeClr val="accent3">
                  <a:lumMod val="50000"/>
                </a:scheme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flowers-lili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0"/>
                            </p:stCondLst>
                            <p:childTnLst>
                              <p:par>
                                <p:cTn id="13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4B0096">
                  <a:shade val="67500"/>
                  <a:satMod val="115000"/>
                </a:srgbClr>
              </a:gs>
              <a:gs pos="100000">
                <a:srgbClr val="4B009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rises-violeta-blan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Elipse"/>
          <p:cNvSpPr/>
          <p:nvPr/>
        </p:nvSpPr>
        <p:spPr>
          <a:xfrm rot="5400000">
            <a:off x="1053690" y="1089418"/>
            <a:ext cx="6893743" cy="4714908"/>
          </a:xfrm>
          <a:prstGeom prst="ellipse">
            <a:avLst/>
          </a:prstGeom>
          <a:gradFill flip="none" rotWithShape="1">
            <a:gsLst>
              <a:gs pos="96000">
                <a:schemeClr val="tx1">
                  <a:alpha val="61000"/>
                </a:schemeClr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 rot="5400000">
            <a:off x="1075256" y="1445260"/>
            <a:ext cx="6893743" cy="4003224"/>
          </a:xfrm>
          <a:prstGeom prst="ellipse">
            <a:avLst/>
          </a:prstGeom>
          <a:gradFill flip="none" rotWithShape="1">
            <a:gsLst>
              <a:gs pos="96000">
                <a:schemeClr val="tx1">
                  <a:alpha val="61000"/>
                </a:schemeClr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 rot="5400000">
            <a:off x="1094127" y="1792341"/>
            <a:ext cx="6893743" cy="3380500"/>
          </a:xfrm>
          <a:prstGeom prst="ellipse">
            <a:avLst/>
          </a:prstGeom>
          <a:gradFill flip="none" rotWithShape="1">
            <a:gsLst>
              <a:gs pos="96000">
                <a:schemeClr val="tx1">
                  <a:alpha val="61000"/>
                </a:schemeClr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 rot="5400000">
            <a:off x="1118030" y="2155777"/>
            <a:ext cx="6893743" cy="2591716"/>
          </a:xfrm>
          <a:prstGeom prst="ellipse">
            <a:avLst/>
          </a:prstGeom>
          <a:gradFill flip="none" rotWithShape="1">
            <a:gsLst>
              <a:gs pos="96000">
                <a:schemeClr val="tx1">
                  <a:alpha val="61000"/>
                </a:schemeClr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 rot="5400000">
            <a:off x="1139955" y="2512787"/>
            <a:ext cx="6893743" cy="1868171"/>
          </a:xfrm>
          <a:prstGeom prst="ellipse">
            <a:avLst/>
          </a:prstGeom>
          <a:gradFill flip="none" rotWithShape="1">
            <a:gsLst>
              <a:gs pos="96000">
                <a:schemeClr val="tx1">
                  <a:alpha val="61000"/>
                </a:schemeClr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 rot="5400000">
            <a:off x="1161521" y="2868629"/>
            <a:ext cx="6893743" cy="1156486"/>
          </a:xfrm>
          <a:prstGeom prst="ellipse">
            <a:avLst/>
          </a:prstGeom>
          <a:gradFill flip="none" rotWithShape="1">
            <a:gsLst>
              <a:gs pos="96000">
                <a:schemeClr val="tx1">
                  <a:alpha val="61000"/>
                </a:schemeClr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6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irises-violeta-blan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228a5bb5817e2c5d1c77fe1fc482e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8" cy="6858000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 rot="5400000">
            <a:off x="4286260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3500442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4286260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 flipV="1">
            <a:off x="3500442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4286260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 flipV="1">
            <a:off x="3500442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4250529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 flipV="1">
            <a:off x="3464711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4286260" y="5786442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 flipV="1">
            <a:off x="3500442" y="5786442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 flipV="1">
            <a:off x="2857500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 flipV="1">
            <a:off x="2857500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 flipV="1">
            <a:off x="2857500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 flipV="1">
            <a:off x="2821769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 flipV="1">
            <a:off x="2857500" y="5786442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4929202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4929202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4929202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4893471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>
            <a:off x="4929202" y="5786442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127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25 Imagen" descr="1228a5bb5817e2c5d1c77fe1fc482e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8" y="0"/>
            <a:ext cx="9161858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1" dur="5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5" dur="5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9" dur="5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2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3" dur="5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4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7" dur="5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8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0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1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2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4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5" dur="5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6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9" dur="5000" spd="-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0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2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3" dur="5000" spd="-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4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6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7" dur="5000" spd="-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5000"/>
                            </p:stCondLst>
                            <p:childTnLst>
                              <p:par>
                                <p:cTn id="16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rises-and-yellow-tulips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714348" y="0"/>
            <a:ext cx="4000528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rgbClr val="FFFF00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85786" y="214290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rgbClr val="FFFF00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785786" y="500042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rgbClr val="FFFF00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785786" y="785794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rgbClr val="FFFF00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85786" y="1071546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rgbClr val="FFFF00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85786" y="1285860"/>
            <a:ext cx="3857651" cy="5286412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rgbClr val="FFFF00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85786" y="1612994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rgbClr val="FFFF00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785786" y="1898746"/>
            <a:ext cx="3894839" cy="4959254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rgbClr val="FFFF00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85786" y="2184498"/>
            <a:ext cx="3894839" cy="4673502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rgbClr val="FFFF00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857224" y="2643182"/>
            <a:ext cx="3894839" cy="4214818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rgbClr val="FFFF00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4571999" y="0"/>
            <a:ext cx="388237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rgbClr val="FFFF00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4643438" y="214290"/>
            <a:ext cx="3786214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rgbClr val="FFFF00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4500561" y="500042"/>
            <a:ext cx="388237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rgbClr val="FFFF00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4571999" y="785794"/>
            <a:ext cx="3810940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rgbClr val="FFFF00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4571999" y="1071546"/>
            <a:ext cx="3810941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rgbClr val="FFFF00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4571999" y="1285860"/>
            <a:ext cx="3810941" cy="5286412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rgbClr val="FFFF00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flipH="1">
            <a:off x="4643438" y="1612994"/>
            <a:ext cx="3739503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rgbClr val="FFFF00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flipH="1">
            <a:off x="4643438" y="1928802"/>
            <a:ext cx="3643338" cy="4929198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rgbClr val="FFFF00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flipH="1">
            <a:off x="4714875" y="2214554"/>
            <a:ext cx="3668064" cy="4643446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rgbClr val="FFFF00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flipH="1">
            <a:off x="4572000" y="2643182"/>
            <a:ext cx="3739503" cy="4214818"/>
          </a:xfrm>
          <a:prstGeom prst="moon">
            <a:avLst>
              <a:gd name="adj" fmla="val 26783"/>
            </a:avLst>
          </a:prstGeom>
          <a:gradFill flip="none" rotWithShape="1">
            <a:gsLst>
              <a:gs pos="69000">
                <a:srgbClr val="FFFF00"/>
              </a:gs>
              <a:gs pos="50000">
                <a:srgbClr val="9C2DF7">
                  <a:shade val="67500"/>
                  <a:satMod val="115000"/>
                </a:srgbClr>
              </a:gs>
              <a:gs pos="100000">
                <a:srgbClr val="9C2DF7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686FA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" name="24 Imagen" descr="irises-and-yellow-tulips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5000"/>
                            </p:stCondLst>
                            <p:childTnLst>
                              <p:par>
                                <p:cTn id="369" presetID="17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9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8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alibrahoa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1428728" y="571480"/>
            <a:ext cx="5929354" cy="5643578"/>
          </a:xfrm>
          <a:prstGeom prst="frame">
            <a:avLst>
              <a:gd name="adj1" fmla="val 4119"/>
            </a:avLst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857356" y="928670"/>
            <a:ext cx="5081622" cy="4929222"/>
          </a:xfrm>
          <a:prstGeom prst="frame">
            <a:avLst>
              <a:gd name="adj1" fmla="val 4119"/>
            </a:avLst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285984" y="1357298"/>
            <a:ext cx="4286280" cy="4152928"/>
          </a:xfrm>
          <a:prstGeom prst="frame">
            <a:avLst>
              <a:gd name="adj1" fmla="val 4119"/>
            </a:avLst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643174" y="1785926"/>
            <a:ext cx="3571900" cy="3357586"/>
          </a:xfrm>
          <a:prstGeom prst="frame">
            <a:avLst>
              <a:gd name="adj1" fmla="val 5002"/>
            </a:avLst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071802" y="2143116"/>
            <a:ext cx="2724168" cy="2652730"/>
          </a:xfrm>
          <a:prstGeom prst="frame">
            <a:avLst>
              <a:gd name="adj1" fmla="val 5596"/>
            </a:avLst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500430" y="2500306"/>
            <a:ext cx="1928826" cy="1876436"/>
          </a:xfrm>
          <a:prstGeom prst="frame">
            <a:avLst>
              <a:gd name="adj1" fmla="val 8813"/>
            </a:avLst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3857620" y="2857496"/>
            <a:ext cx="1214446" cy="1143008"/>
          </a:xfrm>
          <a:prstGeom prst="frame">
            <a:avLst>
              <a:gd name="adj1" fmla="val 11410"/>
            </a:avLst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4143372" y="3143248"/>
            <a:ext cx="642942" cy="571504"/>
          </a:xfrm>
          <a:prstGeom prst="frame">
            <a:avLst>
              <a:gd name="adj1" fmla="val 18766"/>
            </a:avLst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3" name="12 Imagen" descr="Kalibrahoa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ris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xtracto"/>
          <p:cNvSpPr/>
          <p:nvPr/>
        </p:nvSpPr>
        <p:spPr>
          <a:xfrm>
            <a:off x="285720" y="0"/>
            <a:ext cx="8572560" cy="6858000"/>
          </a:xfrm>
          <a:prstGeom prst="flowChartExtra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285720" y="928670"/>
            <a:ext cx="8572560" cy="5929330"/>
          </a:xfrm>
          <a:prstGeom prst="flowChartExtra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285720" y="1714488"/>
            <a:ext cx="8572560" cy="5143512"/>
          </a:xfrm>
          <a:prstGeom prst="flowChartExtra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285720" y="2428868"/>
            <a:ext cx="8572560" cy="4429132"/>
          </a:xfrm>
          <a:prstGeom prst="flowChartExtra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285720" y="3000372"/>
            <a:ext cx="8572560" cy="3857628"/>
          </a:xfrm>
          <a:prstGeom prst="flowChartExtra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285720" y="3643314"/>
            <a:ext cx="8572560" cy="3214686"/>
          </a:xfrm>
          <a:prstGeom prst="flowChartExtra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285720" y="4214818"/>
            <a:ext cx="8572560" cy="2643182"/>
          </a:xfrm>
          <a:prstGeom prst="flowChartExtra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285720" y="4929198"/>
            <a:ext cx="8572560" cy="1928802"/>
          </a:xfrm>
          <a:prstGeom prst="flowChartExtra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214282" y="5500702"/>
            <a:ext cx="8572560" cy="1357298"/>
          </a:xfrm>
          <a:prstGeom prst="flowChartExtra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>
            <a:off x="214282" y="6072206"/>
            <a:ext cx="8572560" cy="785794"/>
          </a:xfrm>
          <a:prstGeom prst="flowChartExtra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FF">
                  <a:shade val="67500"/>
                  <a:satMod val="115000"/>
                </a:srgbClr>
              </a:gs>
              <a:gs pos="100000">
                <a:srgbClr val="3333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iris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0"/>
                            </p:stCondLst>
                            <p:childTnLst>
                              <p:par>
                                <p:cTn id="109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rgbClr val="006800">
                  <a:shade val="67500"/>
                  <a:satMod val="115000"/>
                </a:srgbClr>
              </a:gs>
              <a:gs pos="100000">
                <a:srgbClr val="0068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736b14ed12b897461c38c6ec08acc5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21356934">
            <a:off x="3357554" y="1"/>
            <a:ext cx="1357322" cy="1357298"/>
          </a:xfrm>
          <a:prstGeom prst="teardrop">
            <a:avLst/>
          </a:prstGeom>
          <a:noFill/>
          <a:ln>
            <a:solidFill>
              <a:schemeClr val="bg1"/>
            </a:solidFill>
            <a:prstDash val="sysDot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350246">
            <a:off x="4743867" y="29015"/>
            <a:ext cx="1357322" cy="1357298"/>
          </a:xfrm>
          <a:prstGeom prst="teardrop">
            <a:avLst/>
          </a:prstGeom>
          <a:noFill/>
          <a:ln>
            <a:solidFill>
              <a:schemeClr val="bg1"/>
            </a:solidFill>
            <a:prstDash val="sysDot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3286116" y="571482"/>
            <a:ext cx="1357322" cy="1327382"/>
          </a:xfrm>
          <a:prstGeom prst="teardrop">
            <a:avLst/>
          </a:prstGeom>
          <a:noFill/>
          <a:ln>
            <a:solidFill>
              <a:schemeClr val="bg1"/>
            </a:solidFill>
            <a:prstDash val="sysDot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350246">
            <a:off x="4688040" y="585552"/>
            <a:ext cx="1327405" cy="1357298"/>
          </a:xfrm>
          <a:prstGeom prst="teardrop">
            <a:avLst/>
          </a:prstGeom>
          <a:noFill/>
          <a:ln>
            <a:solidFill>
              <a:schemeClr val="bg1"/>
            </a:solidFill>
            <a:prstDash val="sysDot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432212">
            <a:off x="3284811" y="1428762"/>
            <a:ext cx="1357322" cy="1357298"/>
          </a:xfrm>
          <a:prstGeom prst="teardrop">
            <a:avLst/>
          </a:prstGeom>
          <a:noFill/>
          <a:ln>
            <a:solidFill>
              <a:schemeClr val="bg1"/>
            </a:solidFill>
            <a:prstDash val="sysDot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350246">
            <a:off x="4671124" y="1457776"/>
            <a:ext cx="1357322" cy="1357298"/>
          </a:xfrm>
          <a:prstGeom prst="teardrop">
            <a:avLst/>
          </a:prstGeom>
          <a:noFill/>
          <a:ln>
            <a:solidFill>
              <a:schemeClr val="bg1"/>
            </a:solidFill>
            <a:prstDash val="sysDot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>
            <a:off x="3213373" y="2000243"/>
            <a:ext cx="1357322" cy="1327382"/>
          </a:xfrm>
          <a:prstGeom prst="teardrop">
            <a:avLst/>
          </a:prstGeom>
          <a:noFill/>
          <a:ln>
            <a:solidFill>
              <a:schemeClr val="bg1"/>
            </a:solidFill>
            <a:prstDash val="sysDot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350246">
            <a:off x="4615297" y="2014313"/>
            <a:ext cx="1327405" cy="1357298"/>
          </a:xfrm>
          <a:prstGeom prst="teardrop">
            <a:avLst/>
          </a:prstGeom>
          <a:noFill/>
          <a:ln>
            <a:solidFill>
              <a:schemeClr val="bg1"/>
            </a:solidFill>
            <a:prstDash val="sysDot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361208">
            <a:off x="3286115" y="2857520"/>
            <a:ext cx="1357322" cy="1357298"/>
          </a:xfrm>
          <a:prstGeom prst="teardrop">
            <a:avLst/>
          </a:prstGeom>
          <a:noFill/>
          <a:ln>
            <a:solidFill>
              <a:schemeClr val="bg1"/>
            </a:solidFill>
            <a:prstDash val="sysDot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350246">
            <a:off x="4600991" y="2815073"/>
            <a:ext cx="1357322" cy="1357298"/>
          </a:xfrm>
          <a:prstGeom prst="teardrop">
            <a:avLst/>
          </a:prstGeom>
          <a:noFill/>
          <a:ln>
            <a:solidFill>
              <a:schemeClr val="bg1"/>
            </a:solidFill>
            <a:prstDash val="sysDot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>
            <a:off x="3214677" y="3429001"/>
            <a:ext cx="1357322" cy="1327382"/>
          </a:xfrm>
          <a:prstGeom prst="teardrop">
            <a:avLst/>
          </a:prstGeom>
          <a:noFill/>
          <a:ln>
            <a:solidFill>
              <a:schemeClr val="bg1"/>
            </a:solidFill>
            <a:prstDash val="sysDot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350246">
            <a:off x="4616601" y="3443071"/>
            <a:ext cx="1327405" cy="1357298"/>
          </a:xfrm>
          <a:prstGeom prst="teardrop">
            <a:avLst/>
          </a:prstGeom>
          <a:noFill/>
          <a:ln>
            <a:solidFill>
              <a:schemeClr val="bg1"/>
            </a:solidFill>
            <a:prstDash val="sysDot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>
            <a:off x="3214678" y="4286256"/>
            <a:ext cx="1357322" cy="1357298"/>
          </a:xfrm>
          <a:prstGeom prst="teardrop">
            <a:avLst/>
          </a:prstGeom>
          <a:noFill/>
          <a:ln>
            <a:solidFill>
              <a:schemeClr val="bg1"/>
            </a:solidFill>
            <a:prstDash val="sysDot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6350246">
            <a:off x="4599685" y="4315295"/>
            <a:ext cx="1357322" cy="1357298"/>
          </a:xfrm>
          <a:prstGeom prst="teardrop">
            <a:avLst/>
          </a:prstGeom>
          <a:noFill/>
          <a:ln>
            <a:solidFill>
              <a:schemeClr val="bg1"/>
            </a:solidFill>
            <a:prstDash val="sysDot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21149989">
            <a:off x="3297455" y="4940539"/>
            <a:ext cx="1357322" cy="1357298"/>
          </a:xfrm>
          <a:prstGeom prst="teardrop">
            <a:avLst/>
          </a:prstGeom>
          <a:noFill/>
          <a:ln>
            <a:solidFill>
              <a:schemeClr val="bg1"/>
            </a:solidFill>
            <a:prstDash val="sysDot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6350246">
            <a:off x="4600991" y="4886775"/>
            <a:ext cx="1357322" cy="1357298"/>
          </a:xfrm>
          <a:prstGeom prst="teardrop">
            <a:avLst/>
          </a:prstGeom>
          <a:noFill/>
          <a:ln>
            <a:solidFill>
              <a:schemeClr val="bg1"/>
            </a:solidFill>
            <a:prstDash val="sysDot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>
            <a:off x="3214678" y="5530618"/>
            <a:ext cx="1357322" cy="1327382"/>
          </a:xfrm>
          <a:prstGeom prst="teardrop">
            <a:avLst/>
          </a:prstGeom>
          <a:noFill/>
          <a:ln>
            <a:solidFill>
              <a:schemeClr val="bg1"/>
            </a:solidFill>
            <a:prstDash val="sysDot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6200000">
            <a:off x="4689345" y="5514748"/>
            <a:ext cx="1327405" cy="1357298"/>
          </a:xfrm>
          <a:prstGeom prst="teardrop">
            <a:avLst/>
          </a:prstGeom>
          <a:noFill/>
          <a:ln>
            <a:solidFill>
              <a:schemeClr val="bg1"/>
            </a:solidFill>
            <a:prstDash val="sysDot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4" name="23 Imagen" descr="736b14ed12b897461c38c6ec08acc5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ily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071538" y="0"/>
            <a:ext cx="7000924" cy="6858000"/>
          </a:xfrm>
          <a:prstGeom prst="diamond">
            <a:avLst/>
          </a:prstGeom>
          <a:gradFill flip="none" rotWithShape="1">
            <a:gsLst>
              <a:gs pos="83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714480" y="0"/>
            <a:ext cx="5786478" cy="6858000"/>
          </a:xfrm>
          <a:prstGeom prst="diamond">
            <a:avLst/>
          </a:prstGeom>
          <a:gradFill flip="none" rotWithShape="1">
            <a:gsLst>
              <a:gs pos="83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357422" y="0"/>
            <a:ext cx="4429156" cy="6858000"/>
          </a:xfrm>
          <a:prstGeom prst="diamond">
            <a:avLst/>
          </a:prstGeom>
          <a:gradFill flip="none" rotWithShape="1">
            <a:gsLst>
              <a:gs pos="83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928926" y="0"/>
            <a:ext cx="3357586" cy="6858000"/>
          </a:xfrm>
          <a:prstGeom prst="diamond">
            <a:avLst/>
          </a:prstGeom>
          <a:gradFill flip="none" rotWithShape="1">
            <a:gsLst>
              <a:gs pos="83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357554" y="0"/>
            <a:ext cx="2428892" cy="6858000"/>
          </a:xfrm>
          <a:prstGeom prst="diamond">
            <a:avLst/>
          </a:prstGeom>
          <a:gradFill flip="none" rotWithShape="1">
            <a:gsLst>
              <a:gs pos="83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786182" y="0"/>
            <a:ext cx="1571636" cy="6858000"/>
          </a:xfrm>
          <a:prstGeom prst="diamond">
            <a:avLst/>
          </a:prstGeom>
          <a:gradFill flip="none" rotWithShape="1">
            <a:gsLst>
              <a:gs pos="83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4143372" y="0"/>
            <a:ext cx="857256" cy="6858000"/>
          </a:xfrm>
          <a:prstGeom prst="diamond">
            <a:avLst/>
          </a:prstGeom>
          <a:gradFill flip="none" rotWithShape="1">
            <a:gsLst>
              <a:gs pos="8300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lily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19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6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9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2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5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8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1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400C8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muscari-flores-azul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357158" y="0"/>
            <a:ext cx="8501122" cy="214290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71472" y="285728"/>
            <a:ext cx="8072494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85786" y="571480"/>
            <a:ext cx="7572428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000100" y="857232"/>
            <a:ext cx="7215238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214810" y="6286520"/>
            <a:ext cx="1143008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14414" y="1142984"/>
            <a:ext cx="6858048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357290" y="1428736"/>
            <a:ext cx="6500858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500166" y="1714488"/>
            <a:ext cx="6215106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714480" y="2000240"/>
            <a:ext cx="5857916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928794" y="2285992"/>
            <a:ext cx="5500726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000232" y="2571744"/>
            <a:ext cx="5286412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143108" y="2857496"/>
            <a:ext cx="5000660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285984" y="3143248"/>
            <a:ext cx="4714908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428860" y="3429000"/>
            <a:ext cx="4429156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2643174" y="3714752"/>
            <a:ext cx="4071966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2786050" y="4000504"/>
            <a:ext cx="3786214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000364" y="4286256"/>
            <a:ext cx="3429024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143240" y="4572008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286116" y="4857760"/>
            <a:ext cx="2857520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500430" y="5143512"/>
            <a:ext cx="2500330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3643306" y="5429264"/>
            <a:ext cx="2214578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3929058" y="5715016"/>
            <a:ext cx="1714512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071934" y="6000768"/>
            <a:ext cx="1428760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4357686" y="6643710"/>
            <a:ext cx="857256" cy="214290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" name="29 Imagen" descr="muscari-flores-azul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0"/>
                            </p:stCondLst>
                            <p:childTnLst>
                              <p:par>
                                <p:cTn id="153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5a61913cf3c333367349bdeaae52db5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357554" y="0"/>
            <a:ext cx="2190744" cy="2190744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529854">
            <a:off x="4356261" y="212889"/>
            <a:ext cx="2190744" cy="2190744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306149">
            <a:off x="5087000" y="800729"/>
            <a:ext cx="2190744" cy="2190744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286521">
            <a:off x="5435165" y="1363207"/>
            <a:ext cx="2190744" cy="2190744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156697">
            <a:off x="5575411" y="2432147"/>
            <a:ext cx="2190744" cy="2190744"/>
          </a:xfrm>
          <a:prstGeom prst="rect">
            <a:avLst/>
          </a:prstGeom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359654">
            <a:off x="5418562" y="3418307"/>
            <a:ext cx="2190744" cy="2190744"/>
          </a:xfrm>
          <a:prstGeom prst="rect">
            <a:avLst/>
          </a:prstGeom>
        </p:spPr>
      </p:pic>
      <p:pic>
        <p:nvPicPr>
          <p:cNvPr id="12" name="11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9399862">
            <a:off x="4701979" y="4059045"/>
            <a:ext cx="2190744" cy="2190744"/>
          </a:xfrm>
          <a:prstGeom prst="rect">
            <a:avLst/>
          </a:prstGeom>
        </p:spPr>
      </p:pic>
      <p:pic>
        <p:nvPicPr>
          <p:cNvPr id="13" name="12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1947174">
            <a:off x="3655909" y="4368901"/>
            <a:ext cx="2190744" cy="2190744"/>
          </a:xfrm>
          <a:prstGeom prst="rect">
            <a:avLst/>
          </a:prstGeom>
        </p:spPr>
      </p:pic>
      <p:pic>
        <p:nvPicPr>
          <p:cNvPr id="14" name="13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887103">
            <a:off x="2572272" y="4238093"/>
            <a:ext cx="2190744" cy="2190744"/>
          </a:xfrm>
          <a:prstGeom prst="rect">
            <a:avLst/>
          </a:prstGeom>
        </p:spPr>
      </p:pic>
      <p:pic>
        <p:nvPicPr>
          <p:cNvPr id="15" name="14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5257514">
            <a:off x="1755815" y="3541774"/>
            <a:ext cx="2190744" cy="2190744"/>
          </a:xfrm>
          <a:prstGeom prst="rect">
            <a:avLst/>
          </a:prstGeom>
        </p:spPr>
      </p:pic>
      <p:pic>
        <p:nvPicPr>
          <p:cNvPr id="16" name="15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5257514">
            <a:off x="1541500" y="2827392"/>
            <a:ext cx="2190744" cy="2190744"/>
          </a:xfrm>
          <a:prstGeom prst="rect">
            <a:avLst/>
          </a:prstGeom>
        </p:spPr>
      </p:pic>
      <p:pic>
        <p:nvPicPr>
          <p:cNvPr id="17" name="16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788520">
            <a:off x="1444992" y="1873630"/>
            <a:ext cx="2190744" cy="2190744"/>
          </a:xfrm>
          <a:prstGeom prst="rect">
            <a:avLst/>
          </a:prstGeom>
        </p:spPr>
      </p:pic>
      <p:pic>
        <p:nvPicPr>
          <p:cNvPr id="18" name="17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864445">
            <a:off x="1587869" y="1230688"/>
            <a:ext cx="2190744" cy="2190744"/>
          </a:xfrm>
          <a:prstGeom prst="rect">
            <a:avLst/>
          </a:prstGeom>
        </p:spPr>
      </p:pic>
      <p:pic>
        <p:nvPicPr>
          <p:cNvPr id="19" name="18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677304">
            <a:off x="2180058" y="536992"/>
            <a:ext cx="2190744" cy="2190744"/>
          </a:xfrm>
          <a:prstGeom prst="rect">
            <a:avLst/>
          </a:prstGeom>
        </p:spPr>
      </p:pic>
      <p:pic>
        <p:nvPicPr>
          <p:cNvPr id="20" name="19 Imagen" descr="5a61913cf3c333367349bdeaae52db5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6666FF">
                  <a:shade val="30000"/>
                  <a:satMod val="115000"/>
                </a:srgbClr>
              </a:gs>
              <a:gs pos="50000">
                <a:srgbClr val="6666FF">
                  <a:shade val="67500"/>
                  <a:satMod val="115000"/>
                </a:srgbClr>
              </a:gs>
              <a:gs pos="100000">
                <a:srgbClr val="6666FF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emofily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16200000">
            <a:off x="71438" y="1428736"/>
            <a:ext cx="4429124" cy="4572000"/>
          </a:xfrm>
          <a:prstGeom prst="flowChartMerge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6666FF">
                  <a:shade val="67500"/>
                  <a:satMod val="115000"/>
                </a:srgbClr>
              </a:gs>
              <a:gs pos="100000">
                <a:srgbClr val="66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4643438" y="1428736"/>
            <a:ext cx="4429124" cy="4572000"/>
          </a:xfrm>
          <a:prstGeom prst="flowChartMerge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6666FF">
                  <a:shade val="67500"/>
                  <a:satMod val="115000"/>
                </a:srgbClr>
              </a:gs>
              <a:gs pos="100000">
                <a:srgbClr val="66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-321471" y="1821645"/>
            <a:ext cx="4429124" cy="3786182"/>
          </a:xfrm>
          <a:prstGeom prst="flowChartMerge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6666FF">
                  <a:shade val="67500"/>
                  <a:satMod val="115000"/>
                </a:srgbClr>
              </a:gs>
              <a:gs pos="100000">
                <a:srgbClr val="66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5400000">
            <a:off x="5000628" y="1785926"/>
            <a:ext cx="4429124" cy="3857620"/>
          </a:xfrm>
          <a:prstGeom prst="flowChartMerge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6666FF">
                  <a:shade val="67500"/>
                  <a:satMod val="115000"/>
                </a:srgbClr>
              </a:gs>
              <a:gs pos="100000">
                <a:srgbClr val="66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6200000">
            <a:off x="-714380" y="2214554"/>
            <a:ext cx="4429124" cy="3000364"/>
          </a:xfrm>
          <a:prstGeom prst="flowChartMerge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6666FF">
                  <a:shade val="67500"/>
                  <a:satMod val="115000"/>
                </a:srgbClr>
              </a:gs>
              <a:gs pos="100000">
                <a:srgbClr val="66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>
            <a:off x="5393537" y="2178835"/>
            <a:ext cx="4429124" cy="3071802"/>
          </a:xfrm>
          <a:prstGeom prst="flowChartMerge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6666FF">
                  <a:shade val="67500"/>
                  <a:satMod val="115000"/>
                </a:srgbClr>
              </a:gs>
              <a:gs pos="100000">
                <a:srgbClr val="66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16200000">
            <a:off x="-1071570" y="2571744"/>
            <a:ext cx="4429124" cy="2285984"/>
          </a:xfrm>
          <a:prstGeom prst="flowChartMerge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6666FF">
                  <a:shade val="67500"/>
                  <a:satMod val="115000"/>
                </a:srgbClr>
              </a:gs>
              <a:gs pos="100000">
                <a:srgbClr val="66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5400000">
            <a:off x="5714992" y="2500322"/>
            <a:ext cx="4429156" cy="2428860"/>
          </a:xfrm>
          <a:prstGeom prst="flowChartMerge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6666FF">
                  <a:shade val="67500"/>
                  <a:satMod val="115000"/>
                </a:srgbClr>
              </a:gs>
              <a:gs pos="100000">
                <a:srgbClr val="66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6200000">
            <a:off x="-1428760" y="2928934"/>
            <a:ext cx="4429124" cy="1571604"/>
          </a:xfrm>
          <a:prstGeom prst="flowChartMerge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6666FF">
                  <a:shade val="67500"/>
                  <a:satMod val="115000"/>
                </a:srgbClr>
              </a:gs>
              <a:gs pos="100000">
                <a:srgbClr val="66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5400000">
            <a:off x="6036463" y="2821793"/>
            <a:ext cx="4429156" cy="1785918"/>
          </a:xfrm>
          <a:prstGeom prst="flowChartMerge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6666FF">
                  <a:shade val="67500"/>
                  <a:satMod val="115000"/>
                </a:srgbClr>
              </a:gs>
              <a:gs pos="100000">
                <a:srgbClr val="66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6200000">
            <a:off x="-1750231" y="3250405"/>
            <a:ext cx="4429124" cy="928662"/>
          </a:xfrm>
          <a:prstGeom prst="flowChartMerge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6666FF">
                  <a:shade val="67500"/>
                  <a:satMod val="115000"/>
                </a:srgbClr>
              </a:gs>
              <a:gs pos="100000">
                <a:srgbClr val="66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5400000">
            <a:off x="6357934" y="3143264"/>
            <a:ext cx="4429156" cy="1142976"/>
          </a:xfrm>
          <a:prstGeom prst="flowChartMerge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6666FF">
                  <a:shade val="67500"/>
                  <a:satMod val="115000"/>
                </a:srgbClr>
              </a:gs>
              <a:gs pos="100000">
                <a:srgbClr val="66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6200000">
            <a:off x="-1964545" y="3536157"/>
            <a:ext cx="4429124" cy="500034"/>
          </a:xfrm>
          <a:prstGeom prst="flowChartMerge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6666FF">
                  <a:shade val="67500"/>
                  <a:satMod val="115000"/>
                </a:srgbClr>
              </a:gs>
              <a:gs pos="100000">
                <a:srgbClr val="66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5400000">
            <a:off x="6643686" y="3429016"/>
            <a:ext cx="4429156" cy="571472"/>
          </a:xfrm>
          <a:prstGeom prst="flowChartMerge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6666FF">
                  <a:shade val="67500"/>
                  <a:satMod val="115000"/>
                </a:srgbClr>
              </a:gs>
              <a:gs pos="100000">
                <a:srgbClr val="66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" name="18 Imagen" descr="Nemofily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0"/>
                            </p:stCondLst>
                            <p:childTnLst>
                              <p:par>
                                <p:cTn id="13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range-Lilies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 rot="5400000">
            <a:off x="1053690" y="1089418"/>
            <a:ext cx="6893743" cy="4714908"/>
          </a:xfrm>
          <a:prstGeom prst="ellipse">
            <a:avLst/>
          </a:prstGeom>
          <a:gradFill flip="none" rotWithShape="1">
            <a:gsLst>
              <a:gs pos="93000">
                <a:srgbClr val="FF6600">
                  <a:alpha val="61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 rot="5400000">
            <a:off x="1075256" y="1445260"/>
            <a:ext cx="6893743" cy="4003224"/>
          </a:xfrm>
          <a:prstGeom prst="ellipse">
            <a:avLst/>
          </a:prstGeom>
          <a:gradFill flip="none" rotWithShape="1">
            <a:gsLst>
              <a:gs pos="93000">
                <a:srgbClr val="FF6600">
                  <a:alpha val="61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 rot="5400000">
            <a:off x="1094127" y="1792341"/>
            <a:ext cx="6893743" cy="3380500"/>
          </a:xfrm>
          <a:prstGeom prst="ellipse">
            <a:avLst/>
          </a:prstGeom>
          <a:gradFill flip="none" rotWithShape="1">
            <a:gsLst>
              <a:gs pos="93000">
                <a:srgbClr val="FF6600">
                  <a:alpha val="61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 rot="5400000">
            <a:off x="1118030" y="2155777"/>
            <a:ext cx="6893743" cy="2591716"/>
          </a:xfrm>
          <a:prstGeom prst="ellipse">
            <a:avLst/>
          </a:prstGeom>
          <a:gradFill flip="none" rotWithShape="1">
            <a:gsLst>
              <a:gs pos="93000">
                <a:srgbClr val="FF6600">
                  <a:alpha val="61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 rot="5400000">
            <a:off x="1139955" y="2512787"/>
            <a:ext cx="6893743" cy="1868171"/>
          </a:xfrm>
          <a:prstGeom prst="ellipse">
            <a:avLst/>
          </a:prstGeom>
          <a:gradFill flip="none" rotWithShape="1">
            <a:gsLst>
              <a:gs pos="93000">
                <a:srgbClr val="FF6600">
                  <a:alpha val="61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 rot="5400000">
            <a:off x="1161521" y="2868629"/>
            <a:ext cx="6893743" cy="1156486"/>
          </a:xfrm>
          <a:prstGeom prst="ellipse">
            <a:avLst/>
          </a:prstGeom>
          <a:gradFill flip="none" rotWithShape="1">
            <a:gsLst>
              <a:gs pos="93000">
                <a:srgbClr val="FF6600">
                  <a:alpha val="61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10 Imagen" descr="Orange-Lilies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3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933FF">
                  <a:shade val="30000"/>
                  <a:satMod val="115000"/>
                </a:srgbClr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4a5e3ad462cbb8caab51b5a15aa7ecb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 rot="5400000">
            <a:off x="4286260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73000">
                <a:srgbClr val="FFFF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3500442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73000">
                <a:srgbClr val="FFFF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4286260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73000">
                <a:srgbClr val="FFFF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 flipV="1">
            <a:off x="3500442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73000">
                <a:srgbClr val="FFFF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4286260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73000">
                <a:srgbClr val="FFFF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 flipV="1">
            <a:off x="3500442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73000">
                <a:srgbClr val="FFFF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4250529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73000">
                <a:srgbClr val="FFFF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 flipV="1">
            <a:off x="3464711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73000">
                <a:srgbClr val="FFFF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4286260" y="5786442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73000">
                <a:srgbClr val="FFFF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 flipV="1">
            <a:off x="3500442" y="5786442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73000">
                <a:srgbClr val="FFFF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 flipV="1">
            <a:off x="2857500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73000">
                <a:srgbClr val="FFFF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 flipV="1">
            <a:off x="2857500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73000">
                <a:srgbClr val="FFFF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 flipV="1">
            <a:off x="2857500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73000">
                <a:srgbClr val="FFFF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 flipV="1">
            <a:off x="2821769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73000">
                <a:srgbClr val="FFFF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 flipV="1">
            <a:off x="2857500" y="5786442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73000">
                <a:srgbClr val="FFFF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4929202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73000">
                <a:srgbClr val="FFFF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4929202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73000">
                <a:srgbClr val="FFFF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4929202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73000">
                <a:srgbClr val="FFFF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4893471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73000">
                <a:srgbClr val="FFFF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Onda"/>
          <p:cNvSpPr/>
          <p:nvPr/>
        </p:nvSpPr>
        <p:spPr>
          <a:xfrm rot="5400000">
            <a:off x="4929202" y="5786442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73000">
                <a:srgbClr val="FFFF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12700">
            <a:solidFill>
              <a:srgbClr val="7030A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25 Imagen" descr="4a5e3ad462cbb8caab51b5a15aa7ecb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1" dur="5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5" dur="5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9" dur="5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2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3" dur="5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4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7" dur="5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8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0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1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2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4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5" dur="5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6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9" dur="5000" spd="-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0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2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3" dur="5000" spd="-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4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6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7" dur="5000" spd="-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5000"/>
                            </p:stCondLst>
                            <p:childTnLst>
                              <p:par>
                                <p:cTn id="16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CFF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3bcfa3ccbecf8f27c9a68d6bc31b036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8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714348" y="0"/>
            <a:ext cx="4000528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785786" y="214290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785786" y="500042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85786" y="785794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85786" y="1071546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85786" y="1285860"/>
            <a:ext cx="3857651" cy="5286412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785786" y="1612994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85786" y="1898746"/>
            <a:ext cx="3894839" cy="4959254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85786" y="2184498"/>
            <a:ext cx="3894839" cy="4673502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857224" y="2643182"/>
            <a:ext cx="3894839" cy="4214818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4571999" y="0"/>
            <a:ext cx="388237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4643438" y="214290"/>
            <a:ext cx="3786214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4500561" y="500042"/>
            <a:ext cx="388237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4571999" y="785794"/>
            <a:ext cx="3810940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4571999" y="1071546"/>
            <a:ext cx="3810941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flipH="1">
            <a:off x="4571999" y="1285860"/>
            <a:ext cx="3810941" cy="5286412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flipH="1">
            <a:off x="4643438" y="1612994"/>
            <a:ext cx="3739503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flipH="1">
            <a:off x="4643438" y="1928802"/>
            <a:ext cx="3643338" cy="4929198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flipH="1">
            <a:off x="4714875" y="2214554"/>
            <a:ext cx="3668064" cy="4643446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flipH="1">
            <a:off x="4572000" y="2643182"/>
            <a:ext cx="3739503" cy="4214818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25 Imagen" descr="3bcfa3ccbecf8f27c9a68d6bc31b036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8" y="0"/>
            <a:ext cx="9161858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5000"/>
                            </p:stCondLst>
                            <p:childTnLst>
                              <p:par>
                                <p:cTn id="369" presetID="17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9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8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7D00FA">
                  <a:shade val="30000"/>
                  <a:satMod val="115000"/>
                </a:srgbClr>
              </a:gs>
              <a:gs pos="50000">
                <a:srgbClr val="7D00FA">
                  <a:shade val="67500"/>
                  <a:satMod val="115000"/>
                </a:srgbClr>
              </a:gs>
              <a:gs pos="100000">
                <a:srgbClr val="7D00F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nsy-wallpaper-1366x768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1428728" y="571480"/>
            <a:ext cx="5929354" cy="5643578"/>
          </a:xfrm>
          <a:prstGeom prst="frame">
            <a:avLst>
              <a:gd name="adj1" fmla="val 4119"/>
            </a:avLst>
          </a:prstGeom>
          <a:gradFill flip="none" rotWithShape="1">
            <a:gsLst>
              <a:gs pos="82000">
                <a:srgbClr val="FFFFFF"/>
              </a:gs>
              <a:gs pos="50000">
                <a:srgbClr val="7D00FA">
                  <a:shade val="67500"/>
                  <a:satMod val="115000"/>
                </a:srgbClr>
              </a:gs>
              <a:gs pos="100000">
                <a:srgbClr val="7D00FA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857356" y="928670"/>
            <a:ext cx="5081622" cy="4929222"/>
          </a:xfrm>
          <a:prstGeom prst="frame">
            <a:avLst>
              <a:gd name="adj1" fmla="val 4119"/>
            </a:avLst>
          </a:prstGeom>
          <a:gradFill flip="none" rotWithShape="1">
            <a:gsLst>
              <a:gs pos="82000">
                <a:srgbClr val="FFFFFF"/>
              </a:gs>
              <a:gs pos="50000">
                <a:srgbClr val="7D00FA">
                  <a:shade val="67500"/>
                  <a:satMod val="115000"/>
                </a:srgbClr>
              </a:gs>
              <a:gs pos="100000">
                <a:srgbClr val="7D00FA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285984" y="1357298"/>
            <a:ext cx="4286280" cy="4152928"/>
          </a:xfrm>
          <a:prstGeom prst="frame">
            <a:avLst>
              <a:gd name="adj1" fmla="val 4119"/>
            </a:avLst>
          </a:prstGeom>
          <a:gradFill flip="none" rotWithShape="1">
            <a:gsLst>
              <a:gs pos="82000">
                <a:srgbClr val="FFFFFF"/>
              </a:gs>
              <a:gs pos="50000">
                <a:srgbClr val="7D00FA">
                  <a:shade val="67500"/>
                  <a:satMod val="115000"/>
                </a:srgbClr>
              </a:gs>
              <a:gs pos="100000">
                <a:srgbClr val="7D00FA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643174" y="1785926"/>
            <a:ext cx="3571900" cy="3357586"/>
          </a:xfrm>
          <a:prstGeom prst="frame">
            <a:avLst>
              <a:gd name="adj1" fmla="val 5002"/>
            </a:avLst>
          </a:prstGeom>
          <a:gradFill flip="none" rotWithShape="1">
            <a:gsLst>
              <a:gs pos="82000">
                <a:srgbClr val="FFFFFF"/>
              </a:gs>
              <a:gs pos="50000">
                <a:srgbClr val="7D00FA">
                  <a:shade val="67500"/>
                  <a:satMod val="115000"/>
                </a:srgbClr>
              </a:gs>
              <a:gs pos="100000">
                <a:srgbClr val="7D00FA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071802" y="2143116"/>
            <a:ext cx="2724168" cy="2652730"/>
          </a:xfrm>
          <a:prstGeom prst="frame">
            <a:avLst>
              <a:gd name="adj1" fmla="val 5596"/>
            </a:avLst>
          </a:prstGeom>
          <a:gradFill flip="none" rotWithShape="1">
            <a:gsLst>
              <a:gs pos="82000">
                <a:srgbClr val="FFFFFF"/>
              </a:gs>
              <a:gs pos="50000">
                <a:srgbClr val="7D00FA">
                  <a:shade val="67500"/>
                  <a:satMod val="115000"/>
                </a:srgbClr>
              </a:gs>
              <a:gs pos="100000">
                <a:srgbClr val="7D00FA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500430" y="2500306"/>
            <a:ext cx="1928826" cy="1876436"/>
          </a:xfrm>
          <a:prstGeom prst="frame">
            <a:avLst>
              <a:gd name="adj1" fmla="val 8813"/>
            </a:avLst>
          </a:prstGeom>
          <a:gradFill flip="none" rotWithShape="1">
            <a:gsLst>
              <a:gs pos="82000">
                <a:srgbClr val="FFFFFF"/>
              </a:gs>
              <a:gs pos="50000">
                <a:srgbClr val="7D00FA">
                  <a:shade val="67500"/>
                  <a:satMod val="115000"/>
                </a:srgbClr>
              </a:gs>
              <a:gs pos="100000">
                <a:srgbClr val="7D00FA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3857620" y="2857496"/>
            <a:ext cx="1214446" cy="1143008"/>
          </a:xfrm>
          <a:prstGeom prst="frame">
            <a:avLst>
              <a:gd name="adj1" fmla="val 11410"/>
            </a:avLst>
          </a:prstGeom>
          <a:gradFill flip="none" rotWithShape="1">
            <a:gsLst>
              <a:gs pos="82000">
                <a:srgbClr val="FFFFFF"/>
              </a:gs>
              <a:gs pos="50000">
                <a:srgbClr val="7D00FA">
                  <a:shade val="67500"/>
                  <a:satMod val="115000"/>
                </a:srgbClr>
              </a:gs>
              <a:gs pos="100000">
                <a:srgbClr val="7D00FA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4143372" y="3143248"/>
            <a:ext cx="642942" cy="571504"/>
          </a:xfrm>
          <a:prstGeom prst="frame">
            <a:avLst>
              <a:gd name="adj1" fmla="val 18766"/>
            </a:avLst>
          </a:prstGeom>
          <a:gradFill flip="none" rotWithShape="1">
            <a:gsLst>
              <a:gs pos="82000">
                <a:srgbClr val="FFFFFF"/>
              </a:gs>
              <a:gs pos="50000">
                <a:srgbClr val="7D00FA">
                  <a:shade val="67500"/>
                  <a:satMod val="115000"/>
                </a:srgbClr>
              </a:gs>
              <a:gs pos="100000">
                <a:srgbClr val="7D00FA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3" name="12 Imagen" descr="Pansy-wallpaper-1366x768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FF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hododendron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xtracto"/>
          <p:cNvSpPr/>
          <p:nvPr/>
        </p:nvSpPr>
        <p:spPr>
          <a:xfrm>
            <a:off x="285720" y="0"/>
            <a:ext cx="8572560" cy="6858000"/>
          </a:xfrm>
          <a:prstGeom prst="flowChartExtra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285720" y="928670"/>
            <a:ext cx="8572560" cy="5929330"/>
          </a:xfrm>
          <a:prstGeom prst="flowChartExtra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285720" y="1714488"/>
            <a:ext cx="8572560" cy="5143512"/>
          </a:xfrm>
          <a:prstGeom prst="flowChartExtra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285720" y="2428868"/>
            <a:ext cx="8572560" cy="4429132"/>
          </a:xfrm>
          <a:prstGeom prst="flowChartExtra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285720" y="3000372"/>
            <a:ext cx="8572560" cy="3857628"/>
          </a:xfrm>
          <a:prstGeom prst="flowChartExtra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285720" y="3643314"/>
            <a:ext cx="8572560" cy="3214686"/>
          </a:xfrm>
          <a:prstGeom prst="flowChartExtra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285720" y="4214818"/>
            <a:ext cx="8572560" cy="2643182"/>
          </a:xfrm>
          <a:prstGeom prst="flowChartExtra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285720" y="4929198"/>
            <a:ext cx="8572560" cy="1928802"/>
          </a:xfrm>
          <a:prstGeom prst="flowChartExtra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214282" y="5500702"/>
            <a:ext cx="8572560" cy="1357298"/>
          </a:xfrm>
          <a:prstGeom prst="flowChartExtra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>
            <a:off x="214282" y="6072206"/>
            <a:ext cx="8572560" cy="785794"/>
          </a:xfrm>
          <a:prstGeom prst="flowChartExtra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rhododendron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0"/>
                            </p:stCondLst>
                            <p:childTnLst>
                              <p:par>
                                <p:cTn id="109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unflower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071538" y="0"/>
            <a:ext cx="7000924" cy="6858000"/>
          </a:xfrm>
          <a:prstGeom prst="diamond">
            <a:avLst/>
          </a:prstGeom>
          <a:gradFill flip="none" rotWithShape="1">
            <a:gsLst>
              <a:gs pos="89000">
                <a:srgbClr val="FFFF00">
                  <a:alpha val="57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714480" y="0"/>
            <a:ext cx="5786478" cy="6858000"/>
          </a:xfrm>
          <a:prstGeom prst="diamond">
            <a:avLst/>
          </a:prstGeom>
          <a:gradFill flip="none" rotWithShape="1">
            <a:gsLst>
              <a:gs pos="89000">
                <a:srgbClr val="FFFF00">
                  <a:alpha val="57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357422" y="0"/>
            <a:ext cx="4429156" cy="6858000"/>
          </a:xfrm>
          <a:prstGeom prst="diamond">
            <a:avLst/>
          </a:prstGeom>
          <a:gradFill flip="none" rotWithShape="1">
            <a:gsLst>
              <a:gs pos="89000">
                <a:srgbClr val="FFFF00">
                  <a:alpha val="57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928926" y="0"/>
            <a:ext cx="3357586" cy="6858000"/>
          </a:xfrm>
          <a:prstGeom prst="diamond">
            <a:avLst/>
          </a:prstGeom>
          <a:gradFill flip="none" rotWithShape="1">
            <a:gsLst>
              <a:gs pos="89000">
                <a:srgbClr val="FFFF00">
                  <a:alpha val="57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357554" y="0"/>
            <a:ext cx="2428892" cy="6858000"/>
          </a:xfrm>
          <a:prstGeom prst="diamond">
            <a:avLst/>
          </a:prstGeom>
          <a:gradFill flip="none" rotWithShape="1">
            <a:gsLst>
              <a:gs pos="89000">
                <a:srgbClr val="FFFF00">
                  <a:alpha val="57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786182" y="0"/>
            <a:ext cx="1571636" cy="6858000"/>
          </a:xfrm>
          <a:prstGeom prst="diamond">
            <a:avLst/>
          </a:prstGeom>
          <a:gradFill flip="none" rotWithShape="1">
            <a:gsLst>
              <a:gs pos="89000">
                <a:srgbClr val="FFFF00">
                  <a:alpha val="57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4143372" y="0"/>
            <a:ext cx="857256" cy="6858000"/>
          </a:xfrm>
          <a:prstGeom prst="diamond">
            <a:avLst/>
          </a:prstGeom>
          <a:gradFill flip="none" rotWithShape="1">
            <a:gsLst>
              <a:gs pos="89000">
                <a:srgbClr val="FFFF00">
                  <a:alpha val="57000"/>
                </a:srgb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sunflower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19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6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9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2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5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8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1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FF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sveti-lavandi-160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57158" y="0"/>
            <a:ext cx="8501122" cy="214290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71472" y="285728"/>
            <a:ext cx="8072494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571480"/>
            <a:ext cx="7572428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00100" y="857232"/>
            <a:ext cx="7215238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214810" y="6286520"/>
            <a:ext cx="1143008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214414" y="1142984"/>
            <a:ext cx="6858048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357290" y="1428736"/>
            <a:ext cx="6500858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500166" y="1714488"/>
            <a:ext cx="6215106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714480" y="2000240"/>
            <a:ext cx="5857916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928794" y="2285992"/>
            <a:ext cx="5500726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000232" y="2571744"/>
            <a:ext cx="5286412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143108" y="2857496"/>
            <a:ext cx="5000660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285984" y="3143248"/>
            <a:ext cx="4714908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428860" y="3429000"/>
            <a:ext cx="4429156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643174" y="3714752"/>
            <a:ext cx="4071966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2786050" y="4000504"/>
            <a:ext cx="3786214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000364" y="4286256"/>
            <a:ext cx="3429024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143240" y="4572008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286116" y="4857760"/>
            <a:ext cx="2857520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500430" y="5143512"/>
            <a:ext cx="2500330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643306" y="5429264"/>
            <a:ext cx="2214578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3929058" y="5715016"/>
            <a:ext cx="1714512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071934" y="6000768"/>
            <a:ext cx="1428760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357686" y="6643710"/>
            <a:ext cx="857256" cy="214290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9" name="28 Imagen" descr="tsveti-lavandi-160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0"/>
                            </p:stCondLst>
                            <p:childTnLst>
                              <p:par>
                                <p:cTn id="153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FF"/>
              </a:gs>
              <a:gs pos="50000">
                <a:srgbClr val="B8004A">
                  <a:shade val="67500"/>
                  <a:satMod val="115000"/>
                </a:srgbClr>
              </a:gs>
              <a:gs pos="100000">
                <a:srgbClr val="B8004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ses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357554" y="0"/>
            <a:ext cx="2190744" cy="2190744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529854">
            <a:off x="4356261" y="212889"/>
            <a:ext cx="2190744" cy="2190744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306149">
            <a:off x="5087000" y="800729"/>
            <a:ext cx="2190744" cy="2190744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286521">
            <a:off x="5435165" y="1363207"/>
            <a:ext cx="2190744" cy="2190744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156697">
            <a:off x="5575411" y="2432147"/>
            <a:ext cx="2190744" cy="2190744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359654">
            <a:off x="5418562" y="3418307"/>
            <a:ext cx="2190744" cy="2190744"/>
          </a:xfrm>
          <a:prstGeom prst="rect">
            <a:avLst/>
          </a:prstGeom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399862">
            <a:off x="4701979" y="4059045"/>
            <a:ext cx="2190744" cy="2190744"/>
          </a:xfrm>
          <a:prstGeom prst="rect">
            <a:avLst/>
          </a:prstGeom>
        </p:spPr>
      </p:pic>
      <p:pic>
        <p:nvPicPr>
          <p:cNvPr id="12" name="11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1947174">
            <a:off x="3655909" y="4368901"/>
            <a:ext cx="2190744" cy="2190744"/>
          </a:xfrm>
          <a:prstGeom prst="rect">
            <a:avLst/>
          </a:prstGeom>
        </p:spPr>
      </p:pic>
      <p:pic>
        <p:nvPicPr>
          <p:cNvPr id="13" name="12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887103">
            <a:off x="2572272" y="4238093"/>
            <a:ext cx="2190744" cy="2190744"/>
          </a:xfrm>
          <a:prstGeom prst="rect">
            <a:avLst/>
          </a:prstGeom>
        </p:spPr>
      </p:pic>
      <p:pic>
        <p:nvPicPr>
          <p:cNvPr id="14" name="13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5257514">
            <a:off x="1755815" y="3541774"/>
            <a:ext cx="2190744" cy="2190744"/>
          </a:xfrm>
          <a:prstGeom prst="rect">
            <a:avLst/>
          </a:prstGeom>
        </p:spPr>
      </p:pic>
      <p:pic>
        <p:nvPicPr>
          <p:cNvPr id="15" name="14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5257514">
            <a:off x="1541500" y="2827392"/>
            <a:ext cx="2190744" cy="2190744"/>
          </a:xfrm>
          <a:prstGeom prst="rect">
            <a:avLst/>
          </a:prstGeom>
        </p:spPr>
      </p:pic>
      <p:pic>
        <p:nvPicPr>
          <p:cNvPr id="16" name="15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788520">
            <a:off x="1444992" y="1873630"/>
            <a:ext cx="2190744" cy="2190744"/>
          </a:xfrm>
          <a:prstGeom prst="rect">
            <a:avLst/>
          </a:prstGeom>
        </p:spPr>
      </p:pic>
      <p:pic>
        <p:nvPicPr>
          <p:cNvPr id="17" name="16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864445">
            <a:off x="1587869" y="1230688"/>
            <a:ext cx="2190744" cy="2190744"/>
          </a:xfrm>
          <a:prstGeom prst="rect">
            <a:avLst/>
          </a:prstGeom>
        </p:spPr>
      </p:pic>
      <p:pic>
        <p:nvPicPr>
          <p:cNvPr id="18" name="17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0677304">
            <a:off x="2180058" y="536992"/>
            <a:ext cx="2190744" cy="2190744"/>
          </a:xfrm>
          <a:prstGeom prst="rect">
            <a:avLst/>
          </a:prstGeom>
        </p:spPr>
      </p:pic>
      <p:pic>
        <p:nvPicPr>
          <p:cNvPr id="19" name="18 Imagen" descr="roses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C3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01a51108b16055bf09693b815f586f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6" name="5 Combinar"/>
          <p:cNvSpPr/>
          <p:nvPr/>
        </p:nvSpPr>
        <p:spPr>
          <a:xfrm rot="16200000">
            <a:off x="71438" y="1428736"/>
            <a:ext cx="4429124" cy="4572000"/>
          </a:xfrm>
          <a:prstGeom prst="flowChartMerge">
            <a:avLst/>
          </a:prstGeom>
          <a:gradFill flip="none" rotWithShape="1">
            <a:gsLst>
              <a:gs pos="0">
                <a:srgbClr val="006C3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5400000">
            <a:off x="4643438" y="1428736"/>
            <a:ext cx="4429124" cy="4572000"/>
          </a:xfrm>
          <a:prstGeom prst="flowChartMerge">
            <a:avLst/>
          </a:prstGeom>
          <a:gradFill flip="none" rotWithShape="1">
            <a:gsLst>
              <a:gs pos="0">
                <a:srgbClr val="006C3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6200000">
            <a:off x="-321471" y="1821645"/>
            <a:ext cx="4429124" cy="3786182"/>
          </a:xfrm>
          <a:prstGeom prst="flowChartMerge">
            <a:avLst/>
          </a:prstGeom>
          <a:gradFill flip="none" rotWithShape="1">
            <a:gsLst>
              <a:gs pos="0">
                <a:srgbClr val="006C3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5400000">
            <a:off x="5000628" y="1785926"/>
            <a:ext cx="4429124" cy="3857620"/>
          </a:xfrm>
          <a:prstGeom prst="flowChartMerge">
            <a:avLst/>
          </a:prstGeom>
          <a:gradFill flip="none" rotWithShape="1">
            <a:gsLst>
              <a:gs pos="0">
                <a:srgbClr val="006C3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6200000">
            <a:off x="-714380" y="2214554"/>
            <a:ext cx="4429124" cy="3000364"/>
          </a:xfrm>
          <a:prstGeom prst="flowChartMerge">
            <a:avLst/>
          </a:prstGeom>
          <a:gradFill flip="none" rotWithShape="1">
            <a:gsLst>
              <a:gs pos="0">
                <a:srgbClr val="006C3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5400000">
            <a:off x="5393537" y="2178835"/>
            <a:ext cx="4429124" cy="3071802"/>
          </a:xfrm>
          <a:prstGeom prst="flowChartMerge">
            <a:avLst/>
          </a:prstGeom>
          <a:gradFill flip="none" rotWithShape="1">
            <a:gsLst>
              <a:gs pos="0">
                <a:srgbClr val="006C3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16200000">
            <a:off x="-1071570" y="2571744"/>
            <a:ext cx="4429124" cy="2285984"/>
          </a:xfrm>
          <a:prstGeom prst="flowChartMerge">
            <a:avLst/>
          </a:prstGeom>
          <a:gradFill flip="none" rotWithShape="1">
            <a:gsLst>
              <a:gs pos="0">
                <a:srgbClr val="006C3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5400000">
            <a:off x="5714992" y="2500322"/>
            <a:ext cx="4429156" cy="2428860"/>
          </a:xfrm>
          <a:prstGeom prst="flowChartMerge">
            <a:avLst/>
          </a:prstGeom>
          <a:gradFill flip="none" rotWithShape="1">
            <a:gsLst>
              <a:gs pos="0">
                <a:srgbClr val="006C3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6200000">
            <a:off x="-1428760" y="2928934"/>
            <a:ext cx="4429124" cy="1571604"/>
          </a:xfrm>
          <a:prstGeom prst="flowChartMerge">
            <a:avLst/>
          </a:prstGeom>
          <a:gradFill flip="none" rotWithShape="1">
            <a:gsLst>
              <a:gs pos="0">
                <a:srgbClr val="006C3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5400000">
            <a:off x="6036463" y="2821793"/>
            <a:ext cx="4429156" cy="1785918"/>
          </a:xfrm>
          <a:prstGeom prst="flowChartMerge">
            <a:avLst/>
          </a:prstGeom>
          <a:gradFill flip="none" rotWithShape="1">
            <a:gsLst>
              <a:gs pos="0">
                <a:srgbClr val="006C3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6200000">
            <a:off x="-1750231" y="3250405"/>
            <a:ext cx="4429124" cy="928662"/>
          </a:xfrm>
          <a:prstGeom prst="flowChartMerge">
            <a:avLst/>
          </a:prstGeom>
          <a:gradFill flip="none" rotWithShape="1">
            <a:gsLst>
              <a:gs pos="0">
                <a:srgbClr val="006C3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5400000">
            <a:off x="6357934" y="3143264"/>
            <a:ext cx="4429156" cy="1142976"/>
          </a:xfrm>
          <a:prstGeom prst="flowChartMerge">
            <a:avLst/>
          </a:prstGeom>
          <a:gradFill flip="none" rotWithShape="1">
            <a:gsLst>
              <a:gs pos="0">
                <a:srgbClr val="006C3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16200000">
            <a:off x="-1964545" y="3536157"/>
            <a:ext cx="4429124" cy="500034"/>
          </a:xfrm>
          <a:prstGeom prst="flowChartMerge">
            <a:avLst/>
          </a:prstGeom>
          <a:gradFill flip="none" rotWithShape="1">
            <a:gsLst>
              <a:gs pos="0">
                <a:srgbClr val="006C3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 rot="5400000">
            <a:off x="6643686" y="3429016"/>
            <a:ext cx="4429156" cy="571472"/>
          </a:xfrm>
          <a:prstGeom prst="flowChartMerge">
            <a:avLst/>
          </a:prstGeom>
          <a:gradFill flip="none" rotWithShape="1">
            <a:gsLst>
              <a:gs pos="0">
                <a:srgbClr val="006C3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001a51108b16055bf09693b815f586f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0"/>
                            </p:stCondLst>
                            <p:childTnLst>
                              <p:par>
                                <p:cTn id="13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FF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weet-william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 rot="5400000">
            <a:off x="1053690" y="1089418"/>
            <a:ext cx="6893743" cy="4714908"/>
          </a:xfrm>
          <a:prstGeom prst="ellipse">
            <a:avLst/>
          </a:prstGeom>
          <a:gradFill flip="none" rotWithShape="1">
            <a:gsLst>
              <a:gs pos="81000">
                <a:srgbClr val="FFCCFF">
                  <a:alpha val="58000"/>
                </a:srgbClr>
              </a:gs>
              <a:gs pos="50000">
                <a:srgbClr val="8E0062">
                  <a:shade val="67500"/>
                  <a:satMod val="115000"/>
                </a:srgbClr>
              </a:gs>
              <a:gs pos="100000">
                <a:srgbClr val="8E0062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D6009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 rot="5400000">
            <a:off x="1075256" y="1445260"/>
            <a:ext cx="6893743" cy="4003224"/>
          </a:xfrm>
          <a:prstGeom prst="ellipse">
            <a:avLst/>
          </a:prstGeom>
          <a:gradFill flip="none" rotWithShape="1">
            <a:gsLst>
              <a:gs pos="81000">
                <a:srgbClr val="FFCCFF">
                  <a:alpha val="58000"/>
                </a:srgbClr>
              </a:gs>
              <a:gs pos="50000">
                <a:srgbClr val="8E0062">
                  <a:shade val="67500"/>
                  <a:satMod val="115000"/>
                </a:srgbClr>
              </a:gs>
              <a:gs pos="100000">
                <a:srgbClr val="8E0062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D6009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 rot="5400000">
            <a:off x="1094127" y="1792341"/>
            <a:ext cx="6893743" cy="3380500"/>
          </a:xfrm>
          <a:prstGeom prst="ellipse">
            <a:avLst/>
          </a:prstGeom>
          <a:gradFill flip="none" rotWithShape="1">
            <a:gsLst>
              <a:gs pos="81000">
                <a:srgbClr val="FFCCFF">
                  <a:alpha val="58000"/>
                </a:srgbClr>
              </a:gs>
              <a:gs pos="50000">
                <a:srgbClr val="8E0062">
                  <a:shade val="67500"/>
                  <a:satMod val="115000"/>
                </a:srgbClr>
              </a:gs>
              <a:gs pos="100000">
                <a:srgbClr val="8E0062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D6009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 rot="5400000">
            <a:off x="1118030" y="2155777"/>
            <a:ext cx="6893743" cy="2591716"/>
          </a:xfrm>
          <a:prstGeom prst="ellipse">
            <a:avLst/>
          </a:prstGeom>
          <a:gradFill flip="none" rotWithShape="1">
            <a:gsLst>
              <a:gs pos="81000">
                <a:srgbClr val="FFCCFF">
                  <a:alpha val="58000"/>
                </a:srgbClr>
              </a:gs>
              <a:gs pos="50000">
                <a:srgbClr val="8E0062">
                  <a:shade val="67500"/>
                  <a:satMod val="115000"/>
                </a:srgbClr>
              </a:gs>
              <a:gs pos="100000">
                <a:srgbClr val="8E0062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D6009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 rot="5400000">
            <a:off x="1139955" y="2512787"/>
            <a:ext cx="6893743" cy="1868171"/>
          </a:xfrm>
          <a:prstGeom prst="ellipse">
            <a:avLst/>
          </a:prstGeom>
          <a:gradFill flip="none" rotWithShape="1">
            <a:gsLst>
              <a:gs pos="81000">
                <a:srgbClr val="FFCCFF">
                  <a:alpha val="58000"/>
                </a:srgbClr>
              </a:gs>
              <a:gs pos="50000">
                <a:srgbClr val="8E0062">
                  <a:shade val="67500"/>
                  <a:satMod val="115000"/>
                </a:srgbClr>
              </a:gs>
              <a:gs pos="100000">
                <a:srgbClr val="8E0062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D6009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 rot="5400000">
            <a:off x="1161521" y="2868629"/>
            <a:ext cx="6893743" cy="1156486"/>
          </a:xfrm>
          <a:prstGeom prst="ellipse">
            <a:avLst/>
          </a:prstGeom>
          <a:gradFill flip="none" rotWithShape="1">
            <a:gsLst>
              <a:gs pos="81000">
                <a:srgbClr val="FFCCFF">
                  <a:alpha val="58000"/>
                </a:srgbClr>
              </a:gs>
              <a:gs pos="50000">
                <a:srgbClr val="8E0062">
                  <a:shade val="67500"/>
                  <a:satMod val="115000"/>
                </a:srgbClr>
              </a:gs>
              <a:gs pos="100000">
                <a:srgbClr val="8E0062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D60093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10 Imagen" descr="sweet-william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3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ellow-tulips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4286260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12700">
            <a:solidFill>
              <a:schemeClr val="tx2">
                <a:lumMod val="9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3500442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12700">
            <a:solidFill>
              <a:schemeClr val="tx2">
                <a:lumMod val="9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4286260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12700">
            <a:solidFill>
              <a:schemeClr val="tx2">
                <a:lumMod val="9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V="1">
            <a:off x="3500442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12700">
            <a:solidFill>
              <a:schemeClr val="tx2">
                <a:lumMod val="9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286260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12700">
            <a:solidFill>
              <a:schemeClr val="tx2">
                <a:lumMod val="9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 flipV="1">
            <a:off x="3500442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12700">
            <a:solidFill>
              <a:schemeClr val="tx2">
                <a:lumMod val="9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4250529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12700">
            <a:solidFill>
              <a:schemeClr val="tx2">
                <a:lumMod val="9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 flipV="1">
            <a:off x="3464711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12700">
            <a:solidFill>
              <a:schemeClr val="tx2">
                <a:lumMod val="9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4286260" y="5786442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12700">
            <a:solidFill>
              <a:schemeClr val="tx2">
                <a:lumMod val="9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 flipV="1">
            <a:off x="3500442" y="5786442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12700">
            <a:solidFill>
              <a:schemeClr val="tx2">
                <a:lumMod val="9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 flipV="1">
            <a:off x="2857500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12700">
            <a:solidFill>
              <a:schemeClr val="tx2">
                <a:lumMod val="9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 flipV="1">
            <a:off x="2857500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12700">
            <a:solidFill>
              <a:schemeClr val="tx2">
                <a:lumMod val="9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 flipV="1">
            <a:off x="2857500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12700">
            <a:solidFill>
              <a:schemeClr val="tx2">
                <a:lumMod val="9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 flipV="1">
            <a:off x="2821769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12700">
            <a:solidFill>
              <a:schemeClr val="tx2">
                <a:lumMod val="9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 flipV="1">
            <a:off x="2857500" y="5786442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12700">
            <a:solidFill>
              <a:schemeClr val="tx2">
                <a:lumMod val="9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4929202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12700">
            <a:solidFill>
              <a:schemeClr val="tx2">
                <a:lumMod val="9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4929202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12700">
            <a:solidFill>
              <a:schemeClr val="tx2">
                <a:lumMod val="9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>
            <a:off x="4929202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12700">
            <a:solidFill>
              <a:schemeClr val="tx2">
                <a:lumMod val="9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4893471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12700">
            <a:solidFill>
              <a:schemeClr val="tx2">
                <a:lumMod val="9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>
            <a:off x="4929202" y="5786442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2700000" scaled="1"/>
            <a:tileRect/>
          </a:gradFill>
          <a:ln w="12700">
            <a:solidFill>
              <a:schemeClr val="tx2">
                <a:lumMod val="9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" name="24 Imagen" descr="yellow-tulips-wallpaper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1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5" dur="5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9" dur="5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2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3" dur="5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4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7" dur="5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8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0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1" dur="5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2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4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5" dur="5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6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59" dur="5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0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2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3" dur="5000" spd="-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4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6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67" dur="5000" spd="-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5000"/>
                            </p:stCondLst>
                            <p:childTnLst>
                              <p:par>
                                <p:cTn id="169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weet-william-wallpaper-1366x768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714348" y="0"/>
            <a:ext cx="4000528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85786" y="214290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785786" y="500042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785786" y="785794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85786" y="1071546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85786" y="1285860"/>
            <a:ext cx="3857651" cy="5286412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85786" y="1612994"/>
            <a:ext cx="389483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785786" y="1898746"/>
            <a:ext cx="3894839" cy="4959254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85786" y="2184498"/>
            <a:ext cx="3894839" cy="4673502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857224" y="2643182"/>
            <a:ext cx="3894839" cy="4214818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4571999" y="0"/>
            <a:ext cx="388237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4643438" y="214290"/>
            <a:ext cx="3786214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4500561" y="500042"/>
            <a:ext cx="3882379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4571999" y="785794"/>
            <a:ext cx="3810940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4571999" y="1071546"/>
            <a:ext cx="3810941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4571999" y="1285860"/>
            <a:ext cx="3810941" cy="5286412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flipH="1">
            <a:off x="4643438" y="1612994"/>
            <a:ext cx="3739503" cy="5245006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flipH="1">
            <a:off x="4643438" y="1928802"/>
            <a:ext cx="3643338" cy="4929198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flipH="1">
            <a:off x="4714875" y="2214554"/>
            <a:ext cx="3668064" cy="4643446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flipH="1">
            <a:off x="4572000" y="2643182"/>
            <a:ext cx="3739503" cy="4214818"/>
          </a:xfrm>
          <a:prstGeom prst="moon">
            <a:avLst>
              <a:gd name="adj" fmla="val 26783"/>
            </a:avLst>
          </a:prstGeom>
          <a:gradFill flip="none" rotWithShape="1">
            <a:gsLst>
              <a:gs pos="100000">
                <a:srgbClr val="D60093"/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40000" contrast="40000"/>
          </a:blip>
          <a:srcRect/>
          <a:stretch>
            <a:fillRect/>
          </a:stretch>
        </p:blipFill>
        <p:spPr bwMode="auto">
          <a:xfrm rot="20557810">
            <a:off x="2618603" y="4323070"/>
            <a:ext cx="2328965" cy="1500391"/>
          </a:xfrm>
          <a:prstGeom prst="rect">
            <a:avLst/>
          </a:prstGeom>
          <a:noFill/>
        </p:spPr>
      </p:pic>
      <p:pic>
        <p:nvPicPr>
          <p:cNvPr id="26" name="25 Imagen" descr="sweet-william-wallpaper-1366x768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5000"/>
                            </p:stCondLst>
                            <p:childTnLst>
                              <p:par>
                                <p:cTn id="369" presetID="17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9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8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49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0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</Words>
  <Application>Microsoft Office PowerPoint</Application>
  <PresentationFormat>Presentación en pantalla (4:3)</PresentationFormat>
  <Paragraphs>6</Paragraphs>
  <Slides>62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62</vt:i4>
      </vt:variant>
    </vt:vector>
  </HeadingPairs>
  <TitlesOfParts>
    <vt:vector size="6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129</cp:revision>
  <dcterms:created xsi:type="dcterms:W3CDTF">2015-03-07T02:35:02Z</dcterms:created>
  <dcterms:modified xsi:type="dcterms:W3CDTF">2015-03-09T15:49:58Z</dcterms:modified>
</cp:coreProperties>
</file>