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1"/>
  </p:notesMasterIdLst>
  <p:sldIdLst>
    <p:sldId id="274" r:id="rId3"/>
    <p:sldId id="293" r:id="rId4"/>
    <p:sldId id="276" r:id="rId5"/>
    <p:sldId id="256" r:id="rId6"/>
    <p:sldId id="292" r:id="rId7"/>
    <p:sldId id="269" r:id="rId8"/>
    <p:sldId id="294" r:id="rId9"/>
    <p:sldId id="291" r:id="rId10"/>
    <p:sldId id="288" r:id="rId11"/>
    <p:sldId id="290" r:id="rId12"/>
    <p:sldId id="289" r:id="rId13"/>
    <p:sldId id="295" r:id="rId14"/>
    <p:sldId id="287" r:id="rId15"/>
    <p:sldId id="285" r:id="rId16"/>
    <p:sldId id="284" r:id="rId17"/>
    <p:sldId id="286" r:id="rId18"/>
    <p:sldId id="282" r:id="rId19"/>
    <p:sldId id="283" r:id="rId20"/>
    <p:sldId id="280" r:id="rId21"/>
    <p:sldId id="281" r:id="rId22"/>
    <p:sldId id="277" r:id="rId23"/>
    <p:sldId id="279" r:id="rId24"/>
    <p:sldId id="278" r:id="rId25"/>
    <p:sldId id="275" r:id="rId26"/>
    <p:sldId id="273" r:id="rId27"/>
    <p:sldId id="272" r:id="rId28"/>
    <p:sldId id="270" r:id="rId29"/>
    <p:sldId id="324" r:id="rId30"/>
    <p:sldId id="271" r:id="rId31"/>
    <p:sldId id="268" r:id="rId32"/>
    <p:sldId id="267" r:id="rId33"/>
    <p:sldId id="265" r:id="rId34"/>
    <p:sldId id="264" r:id="rId35"/>
    <p:sldId id="261" r:id="rId36"/>
    <p:sldId id="315" r:id="rId37"/>
    <p:sldId id="262" r:id="rId38"/>
    <p:sldId id="325" r:id="rId39"/>
    <p:sldId id="323" r:id="rId40"/>
    <p:sldId id="321" r:id="rId41"/>
    <p:sldId id="297" r:id="rId42"/>
    <p:sldId id="316" r:id="rId43"/>
    <p:sldId id="313" r:id="rId44"/>
    <p:sldId id="312" r:id="rId45"/>
    <p:sldId id="308" r:id="rId46"/>
    <p:sldId id="310" r:id="rId47"/>
    <p:sldId id="309" r:id="rId48"/>
    <p:sldId id="307" r:id="rId49"/>
    <p:sldId id="306" r:id="rId50"/>
    <p:sldId id="305" r:id="rId51"/>
    <p:sldId id="304" r:id="rId52"/>
    <p:sldId id="298" r:id="rId53"/>
    <p:sldId id="303" r:id="rId54"/>
    <p:sldId id="296" r:id="rId55"/>
    <p:sldId id="302" r:id="rId56"/>
    <p:sldId id="258" r:id="rId57"/>
    <p:sldId id="326" r:id="rId58"/>
    <p:sldId id="322" r:id="rId59"/>
    <p:sldId id="327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hn4eeOvyi3JAKHPlxWnjQ" hashData="6S4DAXqcJNgcZWmVXqzDWS/hSJ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EDCC8B"/>
    <a:srgbClr val="E2AD42"/>
    <a:srgbClr val="00359E"/>
    <a:srgbClr val="BB9CF2"/>
    <a:srgbClr val="BBB82E"/>
    <a:srgbClr val="D26900"/>
    <a:srgbClr val="290C5C"/>
    <a:srgbClr val="602DBD"/>
    <a:srgbClr val="DE00D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594" autoAdjust="0"/>
  </p:normalViewPr>
  <p:slideViewPr>
    <p:cSldViewPr>
      <p:cViewPr>
        <p:scale>
          <a:sx n="50" d="100"/>
          <a:sy n="50" d="100"/>
        </p:scale>
        <p:origin x="-510" y="-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F7CFF2-CDBF-4D71-9921-EDD2E4D35FB2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 dirty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211D7-555A-4D39-943B-9A09F62B88E5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11D7-555A-4D39-943B-9A09F62B88E5}" type="slidenum">
              <a:rPr lang="es-ES" smtClean="0"/>
              <a:pPr/>
              <a:t>1</a:t>
            </a:fld>
            <a:endParaRPr lang="es-E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11D7-555A-4D39-943B-9A09F62B88E5}" type="slidenum">
              <a:rPr lang="es-ES" smtClean="0"/>
              <a:pPr/>
              <a:t>12</a:t>
            </a:fld>
            <a:endParaRPr lang="es-E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11D7-555A-4D39-943B-9A09F62B88E5}" type="slidenum">
              <a:rPr lang="es-ES" smtClean="0"/>
              <a:pPr/>
              <a:t>45</a:t>
            </a:fld>
            <a:endParaRPr lang="es-E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11D7-555A-4D39-943B-9A09F62B88E5}" type="slidenum">
              <a:rPr lang="es-ES" smtClean="0"/>
              <a:pPr/>
              <a:t>49</a:t>
            </a:fld>
            <a:endParaRPr lang="es-E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A211D7-555A-4D39-943B-9A09F62B88E5}" type="slidenum">
              <a:rPr lang="es-ES" smtClean="0"/>
              <a:pPr/>
              <a:t>57</a:t>
            </a:fld>
            <a:endParaRPr lang="es-E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spd="slow" advTm="2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spd="slow" advTm="20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0B91F6-334C-437D-AB4F-5AC495861D25}" type="datetimeFigureOut">
              <a:rPr lang="es-ES" smtClean="0"/>
              <a:pPr/>
              <a:t>31/03/2015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3D919E-B18B-4B5C-8A4B-59FC3F1E28D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2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20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13" Type="http://schemas.openxmlformats.org/officeDocument/2006/relationships/image" Target="../media/image89.png"/><Relationship Id="rId18" Type="http://schemas.openxmlformats.org/officeDocument/2006/relationships/image" Target="../media/image9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9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5.png"/><Relationship Id="rId11" Type="http://schemas.openxmlformats.org/officeDocument/2006/relationships/image" Target="../media/image8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9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84.png"/><Relationship Id="rId9" Type="http://schemas.openxmlformats.org/officeDocument/2006/relationships/image" Target="../media/image8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1" y="-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-1"/>
            <a:ext cx="9144000" cy="6858000"/>
          </a:xfrm>
          <a:gradFill flip="none" rotWithShape="1">
            <a:gsLst>
              <a:gs pos="24000">
                <a:schemeClr val="bg1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4b44498237bf7b7cb346f8d4339f1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714348" y="3071810"/>
            <a:ext cx="260359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ldBoeDOu1" pitchFamily="2" charset="0"/>
              </a:rPr>
              <a:t>NIÑOS</a:t>
            </a:r>
            <a:endParaRPr lang="es-ES" sz="6000" b="1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ldBoeDOu1" pitchFamily="2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14348" y="1714488"/>
            <a:ext cx="2935484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ldBoeDOu1" pitchFamily="2" charset="0"/>
              </a:rPr>
              <a:t>DE  LOS</a:t>
            </a:r>
            <a:endParaRPr lang="es-ES" sz="6000" b="1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ldBoeDOu1" pitchFamily="2" charset="0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0" y="714356"/>
            <a:ext cx="434349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5400" b="1" dirty="0" smtClean="0">
                <a:gradFill flip="none" rotWithShape="1">
                  <a:gsLst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noldBoeDOu1" pitchFamily="2" charset="0"/>
              </a:rPr>
              <a:t>PRIMAVERA</a:t>
            </a:r>
            <a:endParaRPr lang="es-ES" sz="5400" b="1" dirty="0"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62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noldBoeDOu1" pitchFamily="2" charset="0"/>
            </a:endParaRPr>
          </a:p>
        </p:txBody>
      </p:sp>
      <p:pic>
        <p:nvPicPr>
          <p:cNvPr id="18" name="17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7092235">
            <a:off x="4121148" y="170604"/>
            <a:ext cx="2141970" cy="1749275"/>
          </a:xfrm>
          <a:prstGeom prst="rect">
            <a:avLst/>
          </a:prstGeom>
        </p:spPr>
      </p:pic>
      <p:pic>
        <p:nvPicPr>
          <p:cNvPr id="19" name="18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9092355">
            <a:off x="5025265" y="491208"/>
            <a:ext cx="2141970" cy="1749275"/>
          </a:xfrm>
          <a:prstGeom prst="rect">
            <a:avLst/>
          </a:prstGeom>
        </p:spPr>
      </p:pic>
      <p:pic>
        <p:nvPicPr>
          <p:cNvPr id="20" name="19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9553788">
            <a:off x="5692783" y="1170736"/>
            <a:ext cx="2141970" cy="1749275"/>
          </a:xfrm>
          <a:prstGeom prst="rect">
            <a:avLst/>
          </a:prstGeom>
        </p:spPr>
      </p:pic>
      <p:pic>
        <p:nvPicPr>
          <p:cNvPr id="21" name="20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20133817">
            <a:off x="5994447" y="1983737"/>
            <a:ext cx="2141970" cy="1749275"/>
          </a:xfrm>
          <a:prstGeom prst="rect">
            <a:avLst/>
          </a:prstGeom>
        </p:spPr>
      </p:pic>
      <p:pic>
        <p:nvPicPr>
          <p:cNvPr id="22" name="21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154642">
            <a:off x="6065887" y="2912432"/>
            <a:ext cx="2141970" cy="1749275"/>
          </a:xfrm>
          <a:prstGeom prst="rect">
            <a:avLst/>
          </a:prstGeom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2388726">
            <a:off x="5669574" y="3693801"/>
            <a:ext cx="2141970" cy="1749275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4298010">
            <a:off x="5097189" y="4275013"/>
            <a:ext cx="2141970" cy="1749275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4609797">
            <a:off x="4096597" y="4741268"/>
            <a:ext cx="2141970" cy="1749275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6397406">
            <a:off x="3115876" y="4840883"/>
            <a:ext cx="2141970" cy="1749275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6608557">
            <a:off x="2258620" y="4340817"/>
            <a:ext cx="2141970" cy="1749275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8208923">
            <a:off x="1451462" y="3782161"/>
            <a:ext cx="2141970" cy="1749275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1430281">
            <a:off x="1284486" y="2823781"/>
            <a:ext cx="2141970" cy="1749275"/>
          </a:xfrm>
          <a:prstGeom prst="rect">
            <a:avLst/>
          </a:prstGeom>
        </p:spPr>
      </p:pic>
      <p:pic>
        <p:nvPicPr>
          <p:cNvPr id="30" name="29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3427187">
            <a:off x="1236072" y="1926612"/>
            <a:ext cx="2141970" cy="1749275"/>
          </a:xfrm>
          <a:prstGeom prst="rect">
            <a:avLst/>
          </a:prstGeom>
        </p:spPr>
      </p:pic>
      <p:pic>
        <p:nvPicPr>
          <p:cNvPr id="31" name="30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4733335">
            <a:off x="1597165" y="962324"/>
            <a:ext cx="2141970" cy="1749275"/>
          </a:xfrm>
          <a:prstGeom prst="rect">
            <a:avLst/>
          </a:prstGeom>
        </p:spPr>
      </p:pic>
      <p:pic>
        <p:nvPicPr>
          <p:cNvPr id="32" name="31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6661828">
            <a:off x="2439515" y="303844"/>
            <a:ext cx="2141970" cy="1749275"/>
          </a:xfrm>
          <a:prstGeom prst="rect">
            <a:avLst/>
          </a:prstGeom>
        </p:spPr>
      </p:pic>
      <p:pic>
        <p:nvPicPr>
          <p:cNvPr id="33" name="32 Imagen" descr="_BxukQ2_m9qlkjBuhJJvZbdm0os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 rot="16743938">
            <a:off x="3247593" y="106444"/>
            <a:ext cx="2141970" cy="1749275"/>
          </a:xfrm>
          <a:prstGeom prst="rect">
            <a:avLst/>
          </a:prstGeom>
        </p:spPr>
      </p:pic>
      <p:pic>
        <p:nvPicPr>
          <p:cNvPr id="34" name="33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3430971" flipV="1">
            <a:off x="3494020" y="2026444"/>
            <a:ext cx="1363012" cy="1148825"/>
          </a:xfrm>
          <a:prstGeom prst="rect">
            <a:avLst/>
          </a:prstGeom>
        </p:spPr>
      </p:pic>
      <p:pic>
        <p:nvPicPr>
          <p:cNvPr id="35" name="34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6200000" flipV="1">
            <a:off x="4107716" y="1893019"/>
            <a:ext cx="1363012" cy="1148825"/>
          </a:xfrm>
          <a:prstGeom prst="rect">
            <a:avLst/>
          </a:prstGeom>
        </p:spPr>
      </p:pic>
      <p:pic>
        <p:nvPicPr>
          <p:cNvPr id="36" name="35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7922073" flipV="1">
            <a:off x="4650182" y="2085144"/>
            <a:ext cx="1363012" cy="1148825"/>
          </a:xfrm>
          <a:prstGeom prst="rect">
            <a:avLst/>
          </a:prstGeom>
        </p:spPr>
      </p:pic>
      <p:pic>
        <p:nvPicPr>
          <p:cNvPr id="37" name="36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045749" flipV="1">
            <a:off x="5155436" y="2316506"/>
            <a:ext cx="1363012" cy="1148825"/>
          </a:xfrm>
          <a:prstGeom prst="rect">
            <a:avLst/>
          </a:prstGeom>
        </p:spPr>
      </p:pic>
      <p:pic>
        <p:nvPicPr>
          <p:cNvPr id="38" name="37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34239" flipV="1">
            <a:off x="5023000" y="2829894"/>
            <a:ext cx="1363012" cy="1148825"/>
          </a:xfrm>
          <a:prstGeom prst="rect">
            <a:avLst/>
          </a:prstGeom>
        </p:spPr>
      </p:pic>
      <p:pic>
        <p:nvPicPr>
          <p:cNvPr id="39" name="38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42124" flipV="1">
            <a:off x="4845066" y="3347413"/>
            <a:ext cx="1363012" cy="1148825"/>
          </a:xfrm>
          <a:prstGeom prst="rect">
            <a:avLst/>
          </a:prstGeom>
        </p:spPr>
      </p:pic>
      <p:pic>
        <p:nvPicPr>
          <p:cNvPr id="40" name="39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933697" flipV="1">
            <a:off x="4195326" y="3498364"/>
            <a:ext cx="1363012" cy="1148825"/>
          </a:xfrm>
          <a:prstGeom prst="rect">
            <a:avLst/>
          </a:prstGeom>
        </p:spPr>
      </p:pic>
      <p:pic>
        <p:nvPicPr>
          <p:cNvPr id="41" name="40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661762" flipV="1">
            <a:off x="3586390" y="3506377"/>
            <a:ext cx="1363012" cy="1148825"/>
          </a:xfrm>
          <a:prstGeom prst="rect">
            <a:avLst/>
          </a:prstGeom>
        </p:spPr>
      </p:pic>
      <p:pic>
        <p:nvPicPr>
          <p:cNvPr id="42" name="41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612212" flipV="1">
            <a:off x="3297506" y="3197237"/>
            <a:ext cx="1363012" cy="1148825"/>
          </a:xfrm>
          <a:prstGeom prst="rect">
            <a:avLst/>
          </a:prstGeom>
        </p:spPr>
      </p:pic>
      <p:pic>
        <p:nvPicPr>
          <p:cNvPr id="43" name="42 Imagen" descr="_BxukQ2_m9qlkjBuhJJvZbdm0os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1614008" flipV="1">
            <a:off x="3187530" y="2572708"/>
            <a:ext cx="1363012" cy="1148825"/>
          </a:xfrm>
          <a:prstGeom prst="rect">
            <a:avLst/>
          </a:prstGeom>
        </p:spPr>
      </p:pic>
      <p:sp>
        <p:nvSpPr>
          <p:cNvPr id="44" name="43 CuadroTexto"/>
          <p:cNvSpPr txBox="1"/>
          <p:nvPr/>
        </p:nvSpPr>
        <p:spPr>
          <a:xfrm>
            <a:off x="0" y="4714884"/>
            <a:ext cx="23044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e Donald NF" pitchFamily="18" charset="0"/>
              </a:rPr>
              <a:t>Esta es una creación de Raquel</a:t>
            </a:r>
            <a:endParaRPr lang="es-ES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e Donald NF" pitchFamily="18" charset="0"/>
            </a:endParaRPr>
          </a:p>
        </p:txBody>
      </p:sp>
      <p:pic>
        <p:nvPicPr>
          <p:cNvPr id="45" name="44 Imagen" descr="614b44498237bf7b7cb346f8d4339f1e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5000">
    <p:sndAc>
      <p:stSnd loop="1">
        <p:snd r:embed="rId3" name="YA LLEGO LA PRIMAVERA   THE SACADO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3000"/>
                            </p:stCondLst>
                            <p:childTnLst>
                              <p:par>
                                <p:cTn id="2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0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4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9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4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5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6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7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8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9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9" dur="20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9600"/>
                            </p:stCondLst>
                            <p:childTnLst>
                              <p:par>
                                <p:cTn id="4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7" dur="2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>
                            <p:stCondLst>
                              <p:cond delay="12400"/>
                            </p:stCondLst>
                            <p:childTnLst>
                              <p:par>
                                <p:cTn id="44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5" dur="20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15200"/>
                            </p:stCondLst>
                            <p:childTnLst>
                              <p:par>
                                <p:cTn id="457" presetID="35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9" dur="2000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0" dur="2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1" dur="2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2" dur="2000" fill="hold"/>
                                        <p:tgtEl>
                                          <p:spTgt spid="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fd78cdce4635552f0b83764da1f19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24" cy="6858000"/>
          </a:xfrm>
          <a:prstGeom prst="rect">
            <a:avLst/>
          </a:prstGeom>
        </p:spPr>
      </p:pic>
      <p:sp>
        <p:nvSpPr>
          <p:cNvPr id="7" name="6 Lágrima"/>
          <p:cNvSpPr/>
          <p:nvPr/>
        </p:nvSpPr>
        <p:spPr>
          <a:xfrm>
            <a:off x="3000364" y="0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200000">
            <a:off x="4571988" y="12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6" name="35 Lágrima"/>
          <p:cNvSpPr/>
          <p:nvPr/>
        </p:nvSpPr>
        <p:spPr>
          <a:xfrm>
            <a:off x="3000364" y="1214422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7" name="36 Lágrima"/>
          <p:cNvSpPr/>
          <p:nvPr/>
        </p:nvSpPr>
        <p:spPr>
          <a:xfrm rot="16200000">
            <a:off x="4571988" y="1214434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0" name="39 Lágrima"/>
          <p:cNvSpPr/>
          <p:nvPr/>
        </p:nvSpPr>
        <p:spPr>
          <a:xfrm>
            <a:off x="3000364" y="2571768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1" name="40 Lágrima"/>
          <p:cNvSpPr/>
          <p:nvPr/>
        </p:nvSpPr>
        <p:spPr>
          <a:xfrm rot="16200000">
            <a:off x="4571988" y="2571780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Lágrima"/>
          <p:cNvSpPr/>
          <p:nvPr/>
        </p:nvSpPr>
        <p:spPr>
          <a:xfrm>
            <a:off x="3000364" y="3857628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Lágrima"/>
          <p:cNvSpPr/>
          <p:nvPr/>
        </p:nvSpPr>
        <p:spPr>
          <a:xfrm rot="16200000">
            <a:off x="4571988" y="3857640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Lágrima"/>
          <p:cNvSpPr/>
          <p:nvPr/>
        </p:nvSpPr>
        <p:spPr>
          <a:xfrm>
            <a:off x="3000364" y="5357826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Lágrima"/>
          <p:cNvSpPr/>
          <p:nvPr/>
        </p:nvSpPr>
        <p:spPr>
          <a:xfrm rot="16200000">
            <a:off x="4643426" y="5357814"/>
            <a:ext cx="1500198" cy="1500174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36" grpId="0" animBg="1"/>
      <p:bldP spid="36" grpId="1" animBg="1"/>
      <p:bldP spid="36" grpId="2" animBg="1"/>
      <p:bldP spid="36" grpId="3" animBg="1"/>
      <p:bldP spid="37" grpId="0" animBg="1"/>
      <p:bldP spid="37" grpId="1" animBg="1"/>
      <p:bldP spid="37" grpId="2" animBg="1"/>
      <p:bldP spid="37" grpId="3" animBg="1"/>
      <p:bldP spid="40" grpId="0" animBg="1"/>
      <p:bldP spid="40" grpId="1" animBg="1"/>
      <p:bldP spid="40" grpId="2" animBg="1"/>
      <p:bldP spid="40" grpId="3" animBg="1"/>
      <p:bldP spid="41" grpId="0" animBg="1"/>
      <p:bldP spid="41" grpId="1" animBg="1"/>
      <p:bldP spid="41" grpId="2" animBg="1"/>
      <p:bldP spid="41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00FF"/>
              </a:gs>
              <a:gs pos="50000">
                <a:srgbClr val="008A3E">
                  <a:shade val="67500"/>
                  <a:satMod val="115000"/>
                </a:srgbClr>
              </a:gs>
              <a:gs pos="100000">
                <a:srgbClr val="008A3E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b67fe4248294c4d47f8bdaca6dc6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0" y="0"/>
            <a:ext cx="9161860" cy="6858000"/>
          </a:xfrm>
          <a:prstGeom prst="rect">
            <a:avLst/>
          </a:prstGeom>
        </p:spPr>
      </p:pic>
      <p:sp>
        <p:nvSpPr>
          <p:cNvPr id="8" name="7 Elipse"/>
          <p:cNvSpPr/>
          <p:nvPr/>
        </p:nvSpPr>
        <p:spPr>
          <a:xfrm>
            <a:off x="285720" y="28572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1285852" y="128586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2428860" y="221455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7786678" y="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6715140" y="92867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5643570" y="185736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0" y="550067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1142976" y="4643446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2285984" y="385762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7786678" y="550067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6572264" y="471488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5357818" y="400050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chemeClr val="bg2">
                <a:lumMod val="20000"/>
                <a:lumOff val="80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0ee6c7aea66e8d94e14659026cf2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a8187473d055bb1a58567cbfa114b5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1071538" y="3571900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Elipse"/>
          <p:cNvSpPr/>
          <p:nvPr/>
        </p:nvSpPr>
        <p:spPr>
          <a:xfrm>
            <a:off x="1571604" y="2643206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2786050" y="928694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143108" y="1785950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3357554" y="71438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28596" y="4500594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5000628" y="857256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5643570" y="1785950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6357950" y="2643206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000892" y="3500462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7500958" y="4500570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4429124" y="0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0" y="5214950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7929586" y="5214950"/>
            <a:ext cx="1214414" cy="1214422"/>
          </a:xfrm>
          <a:prstGeom prst="ellipse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700f730e170866a986cf9588dd095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1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86050" y="1428736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14810" y="500042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214942" y="857232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929322" y="1643050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286512" y="2714620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72198" y="3786190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357818" y="4643446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357686" y="4929198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86116" y="4786322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357422" y="4143380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928794" y="3143248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928794" y="2071678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500298" y="1214422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143240" y="642918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71934" y="2714620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3618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ffb85492a3447b3fb5706207d50c9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857488" y="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357686" y="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1785926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429124" y="1785926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342900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429124" y="342900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3" cstate="print">
            <a:lum contrast="40000"/>
          </a:blip>
          <a:stretch>
            <a:fillRect/>
          </a:stretch>
        </p:blipFill>
        <p:spPr>
          <a:xfrm>
            <a:off x="2928926" y="5143512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0" name="19 Imagen" descr="circle-447982_640.png"/>
          <p:cNvPicPr>
            <a:picLocks noChangeAspect="1"/>
          </p:cNvPicPr>
          <p:nvPr/>
        </p:nvPicPr>
        <p:blipFill>
          <a:blip r:embed="rId4" cstate="print">
            <a:lum contrast="40000"/>
          </a:blip>
          <a:stretch>
            <a:fillRect/>
          </a:stretch>
        </p:blipFill>
        <p:spPr>
          <a:xfrm flipH="1">
            <a:off x="4429124" y="5143512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A200A2"/>
              </a:gs>
              <a:gs pos="50000">
                <a:srgbClr val="666699">
                  <a:shade val="67500"/>
                  <a:satMod val="115000"/>
                </a:srgbClr>
              </a:gs>
              <a:gs pos="100000">
                <a:srgbClr val="666699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a18c5b127e2f890293ed02aa113b202.jpg"/>
          <p:cNvPicPr>
            <a:picLocks noChangeAspect="1"/>
          </p:cNvPicPr>
          <p:nvPr/>
        </p:nvPicPr>
        <p:blipFill>
          <a:blip r:embed="rId2"/>
          <a:srcRect l="10416" b="680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516105">
            <a:off x="219062" y="585685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559072">
            <a:off x="865892" y="5574837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161441">
            <a:off x="1396015" y="536416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161441">
            <a:off x="1967521" y="510650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827221">
            <a:off x="2638525" y="485015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1161441">
            <a:off x="3181967" y="467787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161441">
            <a:off x="3824908" y="446356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827221">
            <a:off x="4495913" y="427865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1161441">
            <a:off x="5110792" y="403493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161441">
            <a:off x="5896609" y="374918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ágrima"/>
          <p:cNvSpPr/>
          <p:nvPr/>
        </p:nvSpPr>
        <p:spPr>
          <a:xfrm rot="827221">
            <a:off x="6710491" y="349283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1161441">
            <a:off x="7668010" y="314958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2" name="41 Lágrima"/>
          <p:cNvSpPr/>
          <p:nvPr/>
        </p:nvSpPr>
        <p:spPr>
          <a:xfrm rot="4263974">
            <a:off x="133265" y="-314933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3" name="42 Lágrima"/>
          <p:cNvSpPr/>
          <p:nvPr/>
        </p:nvSpPr>
        <p:spPr>
          <a:xfrm rot="4665963">
            <a:off x="561862" y="-172058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4" name="43 Lágrima"/>
          <p:cNvSpPr/>
          <p:nvPr/>
        </p:nvSpPr>
        <p:spPr>
          <a:xfrm rot="4263974">
            <a:off x="1204835" y="16750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5" name="44 Lágrima"/>
          <p:cNvSpPr/>
          <p:nvPr/>
        </p:nvSpPr>
        <p:spPr>
          <a:xfrm rot="4665963">
            <a:off x="1633432" y="31037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6" name="45 Lágrima"/>
          <p:cNvSpPr/>
          <p:nvPr/>
        </p:nvSpPr>
        <p:spPr>
          <a:xfrm rot="4263974">
            <a:off x="2133530" y="63139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7" name="46 Lágrima"/>
          <p:cNvSpPr/>
          <p:nvPr/>
        </p:nvSpPr>
        <p:spPr>
          <a:xfrm rot="4665963">
            <a:off x="2562127" y="77427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8" name="47 Lágrima"/>
          <p:cNvSpPr/>
          <p:nvPr/>
        </p:nvSpPr>
        <p:spPr>
          <a:xfrm rot="4263974">
            <a:off x="3205100" y="111382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49" name="48 Lágrima"/>
          <p:cNvSpPr/>
          <p:nvPr/>
        </p:nvSpPr>
        <p:spPr>
          <a:xfrm rot="4665963">
            <a:off x="3633697" y="125670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0" name="49 Lágrima"/>
          <p:cNvSpPr/>
          <p:nvPr/>
        </p:nvSpPr>
        <p:spPr>
          <a:xfrm rot="4263974">
            <a:off x="4215914" y="154245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1" name="50 Lágrima"/>
          <p:cNvSpPr/>
          <p:nvPr/>
        </p:nvSpPr>
        <p:spPr>
          <a:xfrm rot="4665963">
            <a:off x="4644511" y="168532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2" name="51 Lágrima"/>
          <p:cNvSpPr/>
          <p:nvPr/>
        </p:nvSpPr>
        <p:spPr>
          <a:xfrm rot="4263974">
            <a:off x="5287484" y="2024887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3" name="52 Lágrima"/>
          <p:cNvSpPr/>
          <p:nvPr/>
        </p:nvSpPr>
        <p:spPr>
          <a:xfrm rot="4665963">
            <a:off x="5716081" y="216776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4" name="53 Lágrima"/>
          <p:cNvSpPr/>
          <p:nvPr/>
        </p:nvSpPr>
        <p:spPr>
          <a:xfrm rot="4263974">
            <a:off x="6257652" y="238205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5" name="54 Lágrima"/>
          <p:cNvSpPr/>
          <p:nvPr/>
        </p:nvSpPr>
        <p:spPr>
          <a:xfrm rot="4665963">
            <a:off x="6705531" y="247115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56" name="55 Lágrima"/>
          <p:cNvSpPr/>
          <p:nvPr/>
        </p:nvSpPr>
        <p:spPr>
          <a:xfrm rot="4263974">
            <a:off x="7400661" y="273924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FF66FF">
                  <a:tint val="45000"/>
                  <a:satMod val="400000"/>
                </a:srgbClr>
              </a:duotone>
            </a:blip>
            <a:stretch>
              <a:fillRect/>
            </a:stretch>
          </a:blipFill>
          <a:ln w="3175">
            <a:noFill/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9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1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3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5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5000"/>
                            </p:stCondLst>
                            <p:childTnLst>
                              <p:par>
                                <p:cTn id="17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5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5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5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5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5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5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5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5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5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5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5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5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5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5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5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5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5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5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5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5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5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5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5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42" grpId="0" animBg="1"/>
      <p:bldP spid="42" grpId="1" animBg="1"/>
      <p:bldP spid="42" grpId="2" animBg="1"/>
      <p:bldP spid="42" grpId="3" animBg="1"/>
      <p:bldP spid="43" grpId="0" animBg="1"/>
      <p:bldP spid="43" grpId="1" animBg="1"/>
      <p:bldP spid="43" grpId="2" animBg="1"/>
      <p:bldP spid="43" grpId="3" animBg="1"/>
      <p:bldP spid="44" grpId="0" animBg="1"/>
      <p:bldP spid="44" grpId="1" animBg="1"/>
      <p:bldP spid="44" grpId="2" animBg="1"/>
      <p:bldP spid="44" grpId="3" animBg="1"/>
      <p:bldP spid="45" grpId="0" animBg="1"/>
      <p:bldP spid="45" grpId="1" animBg="1"/>
      <p:bldP spid="45" grpId="2" animBg="1"/>
      <p:bldP spid="45" grpId="3" animBg="1"/>
      <p:bldP spid="46" grpId="0" animBg="1"/>
      <p:bldP spid="46" grpId="1" animBg="1"/>
      <p:bldP spid="46" grpId="2" animBg="1"/>
      <p:bldP spid="46" grpId="3" animBg="1"/>
      <p:bldP spid="47" grpId="0" animBg="1"/>
      <p:bldP spid="47" grpId="1" animBg="1"/>
      <p:bldP spid="47" grpId="2" animBg="1"/>
      <p:bldP spid="47" grpId="3" animBg="1"/>
      <p:bldP spid="48" grpId="0" animBg="1"/>
      <p:bldP spid="48" grpId="1" animBg="1"/>
      <p:bldP spid="48" grpId="2" animBg="1"/>
      <p:bldP spid="48" grpId="3" animBg="1"/>
      <p:bldP spid="49" grpId="0" animBg="1"/>
      <p:bldP spid="49" grpId="1" animBg="1"/>
      <p:bldP spid="49" grpId="2" animBg="1"/>
      <p:bldP spid="49" grpId="3" animBg="1"/>
      <p:bldP spid="50" grpId="0" animBg="1"/>
      <p:bldP spid="50" grpId="1" animBg="1"/>
      <p:bldP spid="50" grpId="2" animBg="1"/>
      <p:bldP spid="50" grpId="3" animBg="1"/>
      <p:bldP spid="51" grpId="0" animBg="1"/>
      <p:bldP spid="51" grpId="1" animBg="1"/>
      <p:bldP spid="51" grpId="2" animBg="1"/>
      <p:bldP spid="51" grpId="3" animBg="1"/>
      <p:bldP spid="52" grpId="0" animBg="1"/>
      <p:bldP spid="52" grpId="1" animBg="1"/>
      <p:bldP spid="52" grpId="2" animBg="1"/>
      <p:bldP spid="52" grpId="3" animBg="1"/>
      <p:bldP spid="53" grpId="0" animBg="1"/>
      <p:bldP spid="53" grpId="1" animBg="1"/>
      <p:bldP spid="53" grpId="2" animBg="1"/>
      <p:bldP spid="53" grpId="3" animBg="1"/>
      <p:bldP spid="54" grpId="0" animBg="1"/>
      <p:bldP spid="54" grpId="1" animBg="1"/>
      <p:bldP spid="54" grpId="2" animBg="1"/>
      <p:bldP spid="54" grpId="3" animBg="1"/>
      <p:bldP spid="55" grpId="0" animBg="1"/>
      <p:bldP spid="55" grpId="1" animBg="1"/>
      <p:bldP spid="55" grpId="2" animBg="1"/>
      <p:bldP spid="55" grpId="3" animBg="1"/>
      <p:bldP spid="56" grpId="0" animBg="1"/>
      <p:bldP spid="56" grpId="1" animBg="1"/>
      <p:bldP spid="56" grpId="2" animBg="1"/>
      <p:bldP spid="56" grpId="3" animBg="1"/>
      <p:bldP spid="3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996600">
                  <a:shade val="67500"/>
                  <a:satMod val="115000"/>
                </a:srgbClr>
              </a:gs>
              <a:gs pos="100000">
                <a:srgbClr val="9966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f3287a334dde4ef23b27e2561ca17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5" name="4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57200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3695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450057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744D00">
                  <a:shade val="67500"/>
                  <a:satMod val="115000"/>
                </a:srgbClr>
              </a:gs>
              <a:gs pos="100000">
                <a:srgbClr val="744D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a19371862a434ab1372e218b1701f5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7984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259529">
            <a:off x="2564074" y="1224782"/>
            <a:ext cx="1556253" cy="2447535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8757193">
            <a:off x="5195202" y="1297418"/>
            <a:ext cx="1556253" cy="2447535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8503649">
            <a:off x="2878826" y="3432261"/>
            <a:ext cx="1556253" cy="2447535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13641471">
            <a:off x="4864002" y="3250257"/>
            <a:ext cx="1556253" cy="2447535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2259529">
            <a:off x="2058740" y="933358"/>
            <a:ext cx="1161950" cy="1990888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8268310">
            <a:off x="6018736" y="918053"/>
            <a:ext cx="1161950" cy="1990888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9287711">
            <a:off x="2328648" y="4152563"/>
            <a:ext cx="1161950" cy="1990888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3811598">
            <a:off x="5624803" y="4160836"/>
            <a:ext cx="1161950" cy="1990888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19287711">
            <a:off x="1788500" y="4870293"/>
            <a:ext cx="1050679" cy="1570950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2277607">
            <a:off x="1523519" y="725937"/>
            <a:ext cx="1050679" cy="1570950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8268310">
            <a:off x="6635331" y="734190"/>
            <a:ext cx="1040066" cy="1439958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13395299">
            <a:off x="6361708" y="4918133"/>
            <a:ext cx="897065" cy="1439958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2277607">
            <a:off x="948565" y="419709"/>
            <a:ext cx="1050679" cy="1215585"/>
          </a:xfrm>
          <a:prstGeom prst="moon">
            <a:avLst/>
          </a:prstGeom>
          <a:blipFill dpi="0" rotWithShape="1">
            <a:blip r:embed="rId3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8268310">
            <a:off x="7165749" y="462894"/>
            <a:ext cx="919578" cy="1058411"/>
          </a:xfrm>
          <a:prstGeom prst="moon">
            <a:avLst/>
          </a:prstGeom>
          <a:blipFill dpi="0" rotWithShape="1">
            <a:blip r:embed="rId4" cstate="print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9287711">
            <a:off x="1293797" y="5529257"/>
            <a:ext cx="993299" cy="1143885"/>
          </a:xfrm>
          <a:prstGeom prst="moon">
            <a:avLst/>
          </a:prstGeom>
          <a:blipFill dpi="0" rotWithShape="1">
            <a:blip r:embed="rId5" cstate="print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una"/>
          <p:cNvSpPr/>
          <p:nvPr/>
        </p:nvSpPr>
        <p:spPr>
          <a:xfrm rot="13932630">
            <a:off x="6750102" y="5605379"/>
            <a:ext cx="897065" cy="1113817"/>
          </a:xfrm>
          <a:prstGeom prst="moon">
            <a:avLst/>
          </a:prstGeom>
          <a:blipFill dpi="0" rotWithShape="1">
            <a:blip r:embed="rId6" cstate="print">
              <a:grayscl/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ad7e5cf55363ba24c6d71234f5b4f3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643174" y="1571612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071934" y="642918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072066" y="1000108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786446" y="1785926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6143636" y="2857496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929322" y="3929066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5214942" y="4786322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4214810" y="5072074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143240" y="4929198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14546" y="4286256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785918" y="3286124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785918" y="2214554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357422" y="1357298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000364" y="785794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3929058" y="2857496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f801a40c06595ee6d28725417b77c4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4" name="4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5" name="4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6" name="4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7" name="4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8" name="4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9" name="4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0" name="4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1" name="5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2" name="5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53" name="5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c51d29a23a802ff11f9e249fe66f0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62573">
            <a:off x="3916200" y="126501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80866">
            <a:off x="3821172" y="421274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081343">
            <a:off x="5316076" y="255802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27574">
            <a:off x="2321110" y="2712497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56368">
            <a:off x="2737755" y="173137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750196" y="3711722"/>
            <a:ext cx="1665863" cy="1598199"/>
          </a:xfrm>
          <a:prstGeom prst="teardrop">
            <a:avLst>
              <a:gd name="adj" fmla="val 12969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281568">
            <a:off x="4754035" y="1544802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23920" y="3748584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C000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D0A172">
                  <a:shade val="67500"/>
                  <a:satMod val="115000"/>
                </a:srgbClr>
              </a:gs>
              <a:gs pos="100000">
                <a:srgbClr val="D0A17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f11f31a689bca9edcbf9a3e8e0b29f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0789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285720" y="285728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285852" y="1285860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428860" y="221455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7786678" y="0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6715140" y="928670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5643570" y="185736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0" y="5500678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1142976" y="4643446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2285984" y="3857628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786678" y="5500678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6572264" y="471488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5357818" y="4000504"/>
            <a:ext cx="1357322" cy="1357322"/>
          </a:xfrm>
          <a:prstGeom prst="ellipse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d99f1de0c57321747aa41ed62cd9f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>
            <a:off x="3000364" y="0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6200000">
            <a:off x="4571988" y="12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>
            <a:off x="3000364" y="1214422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6200000">
            <a:off x="4571988" y="1214434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>
            <a:off x="3000364" y="2571768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6200000">
            <a:off x="4571988" y="2571780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ágrima"/>
          <p:cNvSpPr/>
          <p:nvPr/>
        </p:nvSpPr>
        <p:spPr>
          <a:xfrm>
            <a:off x="3000364" y="3857628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16200000">
            <a:off x="4571988" y="3857640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ágrima"/>
          <p:cNvSpPr/>
          <p:nvPr/>
        </p:nvSpPr>
        <p:spPr>
          <a:xfrm>
            <a:off x="3000364" y="5357826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ágrima"/>
          <p:cNvSpPr/>
          <p:nvPr/>
        </p:nvSpPr>
        <p:spPr>
          <a:xfrm rot="16200000">
            <a:off x="4643426" y="5357814"/>
            <a:ext cx="1500198" cy="1500174"/>
          </a:xfrm>
          <a:prstGeom prst="teardrop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f00b16d11b4f5cf84286dcf3388ac1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61859" cy="6858000"/>
          </a:xfrm>
          <a:prstGeom prst="rect">
            <a:avLst/>
          </a:prstGeom>
        </p:spPr>
      </p:pic>
      <p:pic>
        <p:nvPicPr>
          <p:cNvPr id="5" name="4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48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48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20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20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f88b385289d33a8ba90323a486644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14612" y="1571612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642918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1000108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857884" y="1785926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215074" y="2857496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00760" y="3929066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4786322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5072074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14678" y="4929198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85984" y="4286256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3286124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857356" y="2214554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1357298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785794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000496" y="2857496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c50d4b1854138796a0483dc9814bc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071538" y="3571900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571604" y="2643206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786050" y="928694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2143108" y="1785950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3357554" y="71438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28596" y="4500594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5000628" y="857256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5643570" y="1785950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6357950" y="2643206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000892" y="3500462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7500958" y="4500570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4429124" y="0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0" y="5214950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7929586" y="5214950"/>
            <a:ext cx="1214414" cy="1214422"/>
          </a:xfrm>
          <a:prstGeom prst="ellipse">
            <a:avLst/>
          </a:prstGeom>
          <a:blipFill>
            <a:blip r:embed="rId3" cstate="print"/>
            <a:stretch>
              <a:fillRect/>
            </a:stretch>
          </a:blipFill>
          <a:ln w="3175">
            <a:noFill/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>
                  <a:shade val="30000"/>
                  <a:satMod val="115000"/>
                </a:srgbClr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f83222668e1f662acb41dccd01800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516105">
            <a:off x="219062" y="5856856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559072">
            <a:off x="865892" y="5574837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161441">
            <a:off x="1396015" y="5364162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161441">
            <a:off x="1967521" y="5106504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827221">
            <a:off x="2638525" y="4850155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161441">
            <a:off x="3181967" y="4677876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161441">
            <a:off x="3824908" y="4463562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827221">
            <a:off x="4495913" y="4278650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161441">
            <a:off x="5110792" y="4034934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161441">
            <a:off x="5896609" y="3749181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827221">
            <a:off x="6710491" y="3492831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161441">
            <a:off x="7668010" y="3149584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ágrima"/>
          <p:cNvSpPr/>
          <p:nvPr/>
        </p:nvSpPr>
        <p:spPr>
          <a:xfrm rot="4263974">
            <a:off x="133265" y="-314933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4665963">
            <a:off x="561862" y="-172058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4263974">
            <a:off x="1204835" y="167500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ágrima"/>
          <p:cNvSpPr/>
          <p:nvPr/>
        </p:nvSpPr>
        <p:spPr>
          <a:xfrm rot="4665963">
            <a:off x="1633432" y="310375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ágrima"/>
          <p:cNvSpPr/>
          <p:nvPr/>
        </p:nvSpPr>
        <p:spPr>
          <a:xfrm rot="4263974">
            <a:off x="2133530" y="631396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ágrima"/>
          <p:cNvSpPr/>
          <p:nvPr/>
        </p:nvSpPr>
        <p:spPr>
          <a:xfrm rot="4665963">
            <a:off x="2562127" y="774271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ágrima"/>
          <p:cNvSpPr/>
          <p:nvPr/>
        </p:nvSpPr>
        <p:spPr>
          <a:xfrm rot="4263974">
            <a:off x="3205100" y="1113829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ágrima"/>
          <p:cNvSpPr/>
          <p:nvPr/>
        </p:nvSpPr>
        <p:spPr>
          <a:xfrm rot="4665963">
            <a:off x="3633697" y="1256704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ágrima"/>
          <p:cNvSpPr/>
          <p:nvPr/>
        </p:nvSpPr>
        <p:spPr>
          <a:xfrm rot="4263974">
            <a:off x="4215914" y="1542454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ágrima"/>
          <p:cNvSpPr/>
          <p:nvPr/>
        </p:nvSpPr>
        <p:spPr>
          <a:xfrm rot="4665963">
            <a:off x="4644511" y="1685329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ágrima"/>
          <p:cNvSpPr/>
          <p:nvPr/>
        </p:nvSpPr>
        <p:spPr>
          <a:xfrm rot="4263974">
            <a:off x="5287484" y="2024887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ágrima"/>
          <p:cNvSpPr/>
          <p:nvPr/>
        </p:nvSpPr>
        <p:spPr>
          <a:xfrm rot="4665963">
            <a:off x="5716081" y="2167762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ágrima"/>
          <p:cNvSpPr/>
          <p:nvPr/>
        </p:nvSpPr>
        <p:spPr>
          <a:xfrm rot="4263974">
            <a:off x="6257652" y="2382055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ágrima"/>
          <p:cNvSpPr/>
          <p:nvPr/>
        </p:nvSpPr>
        <p:spPr>
          <a:xfrm rot="4665963">
            <a:off x="6705531" y="2471150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ágrima"/>
          <p:cNvSpPr/>
          <p:nvPr/>
        </p:nvSpPr>
        <p:spPr>
          <a:xfrm rot="4263974">
            <a:off x="7400661" y="2739245"/>
            <a:ext cx="1294387" cy="1316532"/>
          </a:xfrm>
          <a:prstGeom prst="teardrop">
            <a:avLst/>
          </a:prstGeom>
          <a:blipFill>
            <a:blip r:embed="rId3" cstate="print"/>
            <a:stretch>
              <a:fillRect/>
            </a:stretch>
          </a:blipFill>
          <a:ln w="3175">
            <a:solidFill>
              <a:srgbClr val="00B05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BF2F81">
                  <a:shade val="67500"/>
                  <a:satMod val="115000"/>
                </a:srgbClr>
              </a:gs>
              <a:gs pos="100000">
                <a:srgbClr val="BF2F8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48d477c0c19f01e0dd039f318c69b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488" y="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357686" y="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1785926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1785926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342900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342900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28926" y="5143512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4429124" y="5143512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434">
                  <a:shade val="30000"/>
                  <a:satMod val="115000"/>
                </a:srgbClr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6efeec54f524ac557dd3ab3d256d82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57200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3695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450057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a0e39eb108c072ac4cec06283909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259529">
            <a:off x="2564074" y="1224782"/>
            <a:ext cx="1556253" cy="2447535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757193">
            <a:off x="5195202" y="1297418"/>
            <a:ext cx="1556253" cy="2447535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8503649">
            <a:off x="2878826" y="3432261"/>
            <a:ext cx="1556253" cy="2447535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3641471">
            <a:off x="4864002" y="3250257"/>
            <a:ext cx="1556253" cy="2447535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2259529">
            <a:off x="2058740" y="933358"/>
            <a:ext cx="1161950" cy="199088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8268310">
            <a:off x="6018736" y="918053"/>
            <a:ext cx="1161950" cy="199088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287711">
            <a:off x="2328648" y="4152563"/>
            <a:ext cx="1161950" cy="199088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3811598">
            <a:off x="5624803" y="4160836"/>
            <a:ext cx="1161950" cy="199088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9287711">
            <a:off x="1788500" y="4870293"/>
            <a:ext cx="1050679" cy="157095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2277607">
            <a:off x="1523519" y="725937"/>
            <a:ext cx="1050679" cy="1570950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268310">
            <a:off x="6635331" y="734190"/>
            <a:ext cx="1040066" cy="143995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3395299">
            <a:off x="6361708" y="4918133"/>
            <a:ext cx="897065" cy="1439958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2277607">
            <a:off x="948565" y="419709"/>
            <a:ext cx="1050679" cy="1215585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268310">
            <a:off x="7165749" y="462894"/>
            <a:ext cx="919578" cy="1058411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9287711">
            <a:off x="1293797" y="5529257"/>
            <a:ext cx="993299" cy="1143885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932630">
            <a:off x="6750102" y="5605379"/>
            <a:ext cx="897065" cy="1113817"/>
          </a:xfrm>
          <a:prstGeom prst="moon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BF2F81">
                  <a:shade val="67500"/>
                  <a:satMod val="115000"/>
                </a:srgbClr>
              </a:gs>
              <a:gs pos="100000">
                <a:srgbClr val="BF2F81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5bce049820f107a1fabeeca6cbd664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1571612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143372" y="642918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1000108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857884" y="1785926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215074" y="2857496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00760" y="3929066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286380" y="4786322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286248" y="5072074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14678" y="4929198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4286256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857356" y="3286124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857356" y="2214554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1357298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071802" y="785794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ABFF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00496" y="2857496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ABFF"/>
              </a:gs>
              <a:gs pos="50000">
                <a:srgbClr val="BF2F81">
                  <a:shade val="67500"/>
                  <a:satMod val="115000"/>
                </a:srgbClr>
              </a:gs>
              <a:gs pos="100000">
                <a:srgbClr val="BF2F81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9f0ef232bc146b9636392e955b689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15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1d3253f1bd5382863544c8791e06b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62573">
            <a:off x="3916200" y="126501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80866">
            <a:off x="3821172" y="421274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081343">
            <a:off x="5316076" y="255802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27574">
            <a:off x="2321110" y="2712497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56368">
            <a:off x="2737755" y="173137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750196" y="3711722"/>
            <a:ext cx="1665863" cy="1598199"/>
          </a:xfrm>
          <a:prstGeom prst="teardrop">
            <a:avLst>
              <a:gd name="adj" fmla="val 12969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281568">
            <a:off x="4754035" y="1544802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23920" y="3748584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39000">
                <a:srgbClr val="FFC000">
                  <a:alpha val="3700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FFFF00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0x1200_696583_[www.ArtFile.ru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0" y="0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000100" y="1000108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143108" y="1928802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7786678" y="0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6715140" y="928670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5643570" y="1857364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0" y="5500678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1142976" y="4643446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2285984" y="3857628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786678" y="5500678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6572264" y="4714884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5357818" y="4000504"/>
            <a:ext cx="1357322" cy="1357322"/>
          </a:xfrm>
          <a:prstGeom prst="ellipse">
            <a:avLst/>
          </a:prstGeom>
          <a:blipFill>
            <a:blip r:embed="rId3">
              <a:lum contrast="20000"/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4">
                  <a:lumMod val="60000"/>
                  <a:lumOff val="40000"/>
                </a:schemeClr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85bdbc3ce6843c0ccc31403e4146a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000364" y="0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6200000">
            <a:off x="4571988" y="12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>
            <a:off x="3000364" y="1214422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200000">
            <a:off x="4571988" y="1214434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>
            <a:off x="3000364" y="2571768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571988" y="2571780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>
            <a:off x="3000364" y="3857628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6200000">
            <a:off x="4571988" y="3857640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>
            <a:off x="3000364" y="5357826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6200000">
            <a:off x="4643426" y="5357814"/>
            <a:ext cx="1500198" cy="1500174"/>
          </a:xfrm>
          <a:prstGeom prst="teardrop">
            <a:avLst/>
          </a:prstGeom>
          <a:blipFill dpi="0" rotWithShape="1">
            <a:blip r:embed="rId3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9525">
            <a:solidFill>
              <a:srgbClr val="7030A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88732563ff4b8d28b16091964450f2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571604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00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572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48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48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20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marguerite-blanche-fond-transparent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7620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5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809dc63537f93c1d9a9e15a2108a90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714612" y="1571612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143372" y="642918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143504" y="1000108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857884" y="1785926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215074" y="2857496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6000760" y="3929066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5286380" y="4786322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286248" y="5072074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214678" y="4929198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4286256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857356" y="3286124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857356" y="2214554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428860" y="1357298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3071802" y="785794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4000496" y="2857496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846d0bd1791ea6e0510f237d85c6d2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920092">
                  <a:shade val="67500"/>
                  <a:satMod val="115000"/>
                </a:srgbClr>
              </a:gs>
              <a:gs pos="100000">
                <a:srgbClr val="92009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0576f1020a97e34cb35497d52505db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62573">
            <a:off x="3916200" y="126501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80866">
            <a:off x="3821172" y="421274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081343">
            <a:off x="5316076" y="255802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27574">
            <a:off x="2321110" y="2712497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56368">
            <a:off x="2737755" y="173137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750196" y="3711722"/>
            <a:ext cx="1665863" cy="1598199"/>
          </a:xfrm>
          <a:prstGeom prst="teardrop">
            <a:avLst>
              <a:gd name="adj" fmla="val 12969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281568">
            <a:off x="4754035" y="1544802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23920" y="3748584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58000">
                <a:srgbClr val="FFABFF">
                  <a:alpha val="23000"/>
                </a:srgbClr>
              </a:gs>
              <a:gs pos="50000">
                <a:srgbClr val="B400B4">
                  <a:shade val="67500"/>
                  <a:satMod val="115000"/>
                </a:srgbClr>
              </a:gs>
              <a:gs pos="100000">
                <a:srgbClr val="B400B4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6600"/>
              </a:gs>
              <a:gs pos="50000">
                <a:srgbClr val="6B3305">
                  <a:shade val="67500"/>
                  <a:satMod val="115000"/>
                </a:srgbClr>
              </a:gs>
              <a:gs pos="100000">
                <a:srgbClr val="6B3305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80549a28738a2bbe68354c9ebe4ef5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0" y="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000100" y="100010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143108" y="1928802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7786678" y="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6715140" y="92867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5643570" y="185736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0" y="550067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1142976" y="4643446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2285984" y="385762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786678" y="550067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6572264" y="471488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5357818" y="400050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27E2A">
                  <a:shade val="30000"/>
                  <a:satMod val="115000"/>
                </a:srgbClr>
              </a:gs>
              <a:gs pos="50000">
                <a:srgbClr val="927E2A">
                  <a:shade val="67500"/>
                  <a:satMod val="115000"/>
                </a:srgbClr>
              </a:gs>
              <a:gs pos="100000">
                <a:srgbClr val="927E2A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8152dfa966201c0dbf0ca49e9c324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>
            <a:off x="3000364" y="0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ágrima"/>
          <p:cNvSpPr/>
          <p:nvPr/>
        </p:nvSpPr>
        <p:spPr>
          <a:xfrm rot="16200000">
            <a:off x="4571988" y="12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>
            <a:off x="3000364" y="1214422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6200000">
            <a:off x="4571988" y="1214434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>
            <a:off x="3000364" y="2571768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16200000">
            <a:off x="4571988" y="2571780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>
            <a:off x="3000364" y="3857628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6200000">
            <a:off x="4571988" y="3857640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>
            <a:off x="3000364" y="5357826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6200000">
            <a:off x="4643426" y="5357814"/>
            <a:ext cx="1500198" cy="1500174"/>
          </a:xfrm>
          <a:prstGeom prst="teardrop">
            <a:avLst/>
          </a:prstGeom>
          <a:blipFill dpi="0" rotWithShape="1">
            <a:blip r:embed="rId3">
              <a:lum bright="-10000" contrast="10000"/>
            </a:blip>
            <a:srcRect/>
            <a:stretch>
              <a:fillRect/>
            </a:stretch>
          </a:blipFill>
          <a:ln w="9525">
            <a:solidFill>
              <a:srgbClr val="FFFF00"/>
            </a:solidFill>
            <a:prstDash val="sysDot"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 extrusionH="63500">
            <a:bevelT w="152400" h="1016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19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1604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00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96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8396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1500174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marguerite-blanche-fond-transparent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0000" y="3929066"/>
            <a:ext cx="1524000" cy="152400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1293941f63a6a9b39c2bb8dc202c08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714612" y="1643050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143372" y="714356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143504" y="1071546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857884" y="1857364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215074" y="2928934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000760" y="4000504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4857760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286248" y="5143512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14678" y="5000636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285984" y="4357694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857356" y="3357562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857356" y="2285992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428860" y="1428736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071802" y="857232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33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000496" y="2928934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6">
                  <a:lumMod val="75000"/>
                </a:schemeClr>
              </a:gs>
              <a:gs pos="50000">
                <a:srgbClr val="8E1104">
                  <a:shade val="67500"/>
                  <a:satMod val="115000"/>
                </a:srgbClr>
              </a:gs>
              <a:gs pos="100000">
                <a:srgbClr val="8E110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27516d0178133128b01628af9dc8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285720" y="28572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285852" y="128586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428860" y="221455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7786678" y="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6715140" y="928670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5643570" y="185736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0" y="550067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1142976" y="4643446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2285984" y="385762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786678" y="5500678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6572264" y="471488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5357818" y="4000504"/>
            <a:ext cx="1357322" cy="13573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66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E00DE">
                  <a:shade val="67500"/>
                  <a:satMod val="115000"/>
                </a:srgbClr>
              </a:gs>
              <a:gs pos="100000">
                <a:srgbClr val="DE00D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56331106ac2b1fd64d506d3c31ee95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071538" y="357190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571604" y="2643206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786050" y="928694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2143108" y="1785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3357554" y="71438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28596" y="4500594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5000628" y="857256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5643570" y="1785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6357950" y="2643206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000892" y="3500462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7500958" y="450057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4429124" y="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0" y="5214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7929586" y="5214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17054151_aab168f0ba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516105">
            <a:off x="219062" y="585685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559072">
            <a:off x="865892" y="5574837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161441">
            <a:off x="1396015" y="536416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161441">
            <a:off x="1967521" y="510650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827221">
            <a:off x="2638525" y="485015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161441">
            <a:off x="3181967" y="467787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161441">
            <a:off x="3824908" y="446356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827221">
            <a:off x="4495913" y="427865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161441">
            <a:off x="5110792" y="403493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161441">
            <a:off x="5896609" y="374918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827221">
            <a:off x="6710491" y="349283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161441">
            <a:off x="7668010" y="314958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ágrima"/>
          <p:cNvSpPr/>
          <p:nvPr/>
        </p:nvSpPr>
        <p:spPr>
          <a:xfrm rot="4263974">
            <a:off x="133265" y="-314933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4665963">
            <a:off x="561862" y="-172058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4263974">
            <a:off x="1204835" y="16750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ágrima"/>
          <p:cNvSpPr/>
          <p:nvPr/>
        </p:nvSpPr>
        <p:spPr>
          <a:xfrm rot="4665963">
            <a:off x="1633432" y="31037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ágrima"/>
          <p:cNvSpPr/>
          <p:nvPr/>
        </p:nvSpPr>
        <p:spPr>
          <a:xfrm rot="4263974">
            <a:off x="2133530" y="631396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ágrima"/>
          <p:cNvSpPr/>
          <p:nvPr/>
        </p:nvSpPr>
        <p:spPr>
          <a:xfrm rot="4665963">
            <a:off x="2562127" y="774271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ágrima"/>
          <p:cNvSpPr/>
          <p:nvPr/>
        </p:nvSpPr>
        <p:spPr>
          <a:xfrm rot="4263974">
            <a:off x="3205100" y="111382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ágrima"/>
          <p:cNvSpPr/>
          <p:nvPr/>
        </p:nvSpPr>
        <p:spPr>
          <a:xfrm rot="4665963">
            <a:off x="3633697" y="125670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ágrima"/>
          <p:cNvSpPr/>
          <p:nvPr/>
        </p:nvSpPr>
        <p:spPr>
          <a:xfrm rot="4263974">
            <a:off x="4215914" y="1542454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ágrima"/>
          <p:cNvSpPr/>
          <p:nvPr/>
        </p:nvSpPr>
        <p:spPr>
          <a:xfrm rot="4665963">
            <a:off x="4644511" y="1685329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ágrima"/>
          <p:cNvSpPr/>
          <p:nvPr/>
        </p:nvSpPr>
        <p:spPr>
          <a:xfrm rot="4263974">
            <a:off x="5287484" y="2024887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ágrima"/>
          <p:cNvSpPr/>
          <p:nvPr/>
        </p:nvSpPr>
        <p:spPr>
          <a:xfrm rot="4665963">
            <a:off x="5716081" y="2167762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ágrima"/>
          <p:cNvSpPr/>
          <p:nvPr/>
        </p:nvSpPr>
        <p:spPr>
          <a:xfrm rot="4263974">
            <a:off x="6257652" y="238205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ágrima"/>
          <p:cNvSpPr/>
          <p:nvPr/>
        </p:nvSpPr>
        <p:spPr>
          <a:xfrm rot="4665963">
            <a:off x="6705531" y="2471150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ágrima"/>
          <p:cNvSpPr/>
          <p:nvPr/>
        </p:nvSpPr>
        <p:spPr>
          <a:xfrm rot="4263974">
            <a:off x="7400661" y="2739245"/>
            <a:ext cx="1294387" cy="1316532"/>
          </a:xfrm>
          <a:prstGeom prst="teardrop">
            <a:avLst/>
          </a:prstGeom>
          <a:blipFill>
            <a:blip r:embed="rId3">
              <a:duotone>
                <a:prstClr val="black"/>
                <a:srgbClr val="3333CC">
                  <a:tint val="45000"/>
                  <a:satMod val="400000"/>
                </a:srgbClr>
              </a:duotone>
              <a:lum bright="-30000" contrast="40000"/>
            </a:blip>
            <a:stretch>
              <a:fillRect/>
            </a:stretch>
          </a:blipFill>
          <a:ln w="3175">
            <a:solidFill>
              <a:srgbClr val="3333CC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BBB82E">
                  <a:shade val="30000"/>
                  <a:satMod val="115000"/>
                </a:srgbClr>
              </a:gs>
              <a:gs pos="50000">
                <a:srgbClr val="BBB82E">
                  <a:shade val="67500"/>
                  <a:satMod val="115000"/>
                </a:srgbClr>
              </a:gs>
              <a:gs pos="100000">
                <a:srgbClr val="BBB82E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4ae2466a87ed649593c23fe2e5d30e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4" name="13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785926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1785926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42900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342900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5143512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20" name="1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5143512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rgbClr val="6B3305">
                  <a:shade val="67500"/>
                  <a:satMod val="115000"/>
                </a:srgbClr>
              </a:gs>
              <a:gs pos="100000">
                <a:srgbClr val="6B3305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irls-529013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57200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3695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450057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rgbClr val="927E2A">
                  <a:shade val="67500"/>
                  <a:satMod val="115000"/>
                </a:srgbClr>
              </a:gs>
              <a:gs pos="100000">
                <a:srgbClr val="927E2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cf8080de4f0f78921e50c32d92dcaa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259529">
            <a:off x="2564074" y="1224782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757193">
            <a:off x="5195202" y="1297418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8503649">
            <a:off x="2878826" y="3432261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3641471">
            <a:off x="4864002" y="3250257"/>
            <a:ext cx="1556253" cy="244753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2259529">
            <a:off x="2058740" y="933358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8268310">
            <a:off x="6018736" y="918053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287711">
            <a:off x="2328648" y="4152563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3811598">
            <a:off x="5624803" y="4160836"/>
            <a:ext cx="1161950" cy="199088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9287711">
            <a:off x="1788500" y="4870293"/>
            <a:ext cx="1050679" cy="1570950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2277607">
            <a:off x="1523519" y="725937"/>
            <a:ext cx="1050679" cy="1570950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268310">
            <a:off x="6635331" y="734190"/>
            <a:ext cx="1040066" cy="143995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3395299">
            <a:off x="6361708" y="4918133"/>
            <a:ext cx="897065" cy="1439958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2277607">
            <a:off x="948565" y="419709"/>
            <a:ext cx="1050679" cy="1215585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268310">
            <a:off x="7165749" y="462894"/>
            <a:ext cx="919578" cy="1058411"/>
          </a:xfrm>
          <a:prstGeom prst="moon">
            <a:avLst/>
          </a:prstGeom>
          <a:blipFill dpi="0" rotWithShape="1">
            <a:blip r:embed="rId4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9287711">
            <a:off x="1293797" y="5529257"/>
            <a:ext cx="993299" cy="1143885"/>
          </a:xfrm>
          <a:prstGeom prst="moon">
            <a:avLst/>
          </a:prstGeom>
          <a:blipFill dpi="0" rotWithShape="1">
            <a:blip r:embed="rId5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932630">
            <a:off x="6750102" y="5605379"/>
            <a:ext cx="897065" cy="1113817"/>
          </a:xfrm>
          <a:prstGeom prst="moon">
            <a:avLst/>
          </a:prstGeom>
          <a:blipFill dpi="0" rotWithShape="1">
            <a:blip r:embed="rId6" cstate="print">
              <a:duotone>
                <a:prstClr val="black"/>
                <a:srgbClr val="FF0000">
                  <a:tint val="45000"/>
                  <a:satMod val="400000"/>
                </a:srgbClr>
              </a:duotone>
              <a:lum bright="-30000"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C000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1b091ef836d7bfca99a4f17c7c3f73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714612" y="1500174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143372" y="571480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143504" y="928670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857884" y="1714488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215074" y="2786058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6000760" y="3857628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5286380" y="4714884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286248" y="5000636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214678" y="4857760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285984" y="4214818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857356" y="3214686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857356" y="2143116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2428860" y="1285860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3071802" y="714356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4000496" y="2786058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26900">
                  <a:shade val="30000"/>
                  <a:satMod val="115000"/>
                </a:srgbClr>
              </a:gs>
              <a:gs pos="50000">
                <a:srgbClr val="D26900">
                  <a:shade val="67500"/>
                  <a:satMod val="115000"/>
                </a:srgbClr>
              </a:gs>
              <a:gs pos="100000">
                <a:srgbClr val="D26900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26ac499bab6e523246a12d31edd690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" y="0"/>
            <a:ext cx="9144007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960068">
                  <a:shade val="67500"/>
                  <a:satMod val="115000"/>
                </a:srgbClr>
              </a:gs>
              <a:gs pos="100000">
                <a:srgbClr val="960068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6fc4ad835943af611616e48ec8024c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8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62573">
            <a:off x="3916200" y="126501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80866">
            <a:off x="3821172" y="421274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081343">
            <a:off x="5316076" y="255802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27574">
            <a:off x="2321110" y="2712497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56368">
            <a:off x="2737755" y="173137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750196" y="3711722"/>
            <a:ext cx="1665863" cy="1598199"/>
          </a:xfrm>
          <a:prstGeom prst="teardrop">
            <a:avLst>
              <a:gd name="adj" fmla="val 12969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281568">
            <a:off x="4754035" y="1544802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23920" y="3748584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7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927E2A">
                  <a:shade val="67500"/>
                  <a:satMod val="115000"/>
                </a:srgbClr>
              </a:gs>
              <a:gs pos="100000">
                <a:srgbClr val="927E2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fd847f715e2e50e7cafa0e30c654f7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0" y="0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000100" y="1000108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143108" y="1928802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7786678" y="0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6715140" y="928670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5643570" y="1857364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0" y="5500678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1142976" y="4643446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2285984" y="3857628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786678" y="5500678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6572264" y="4714884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5357818" y="4000504"/>
            <a:ext cx="1357322" cy="1357322"/>
          </a:xfrm>
          <a:prstGeom prst="ellipse">
            <a:avLst/>
          </a:prstGeom>
          <a:blipFill>
            <a:blip r:embed="rId4"/>
            <a:stretch>
              <a:fillRect/>
            </a:stretch>
          </a:blipFill>
          <a:ln w="3175">
            <a:solidFill>
              <a:srgbClr val="FFFF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rgbClr val="006C31">
                  <a:shade val="67500"/>
                  <a:satMod val="115000"/>
                </a:srgbClr>
              </a:gs>
              <a:gs pos="100000">
                <a:srgbClr val="006C31">
                  <a:shade val="100000"/>
                  <a:satMod val="115000"/>
                </a:srgbClr>
              </a:gs>
            </a:gsLst>
            <a:lin ang="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hild-559407_128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Lágrima"/>
          <p:cNvSpPr/>
          <p:nvPr/>
        </p:nvSpPr>
        <p:spPr>
          <a:xfrm rot="1516105">
            <a:off x="219062" y="5856856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ágrima"/>
          <p:cNvSpPr/>
          <p:nvPr/>
        </p:nvSpPr>
        <p:spPr>
          <a:xfrm rot="1559072">
            <a:off x="865892" y="5574837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ágrima"/>
          <p:cNvSpPr/>
          <p:nvPr/>
        </p:nvSpPr>
        <p:spPr>
          <a:xfrm rot="1161441">
            <a:off x="1396015" y="5364162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ágrima"/>
          <p:cNvSpPr/>
          <p:nvPr/>
        </p:nvSpPr>
        <p:spPr>
          <a:xfrm rot="1161441">
            <a:off x="1967521" y="5106504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ágrima"/>
          <p:cNvSpPr/>
          <p:nvPr/>
        </p:nvSpPr>
        <p:spPr>
          <a:xfrm rot="827221">
            <a:off x="2638525" y="4850155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ágrima"/>
          <p:cNvSpPr/>
          <p:nvPr/>
        </p:nvSpPr>
        <p:spPr>
          <a:xfrm rot="1161441">
            <a:off x="3181967" y="4677876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ágrima"/>
          <p:cNvSpPr/>
          <p:nvPr/>
        </p:nvSpPr>
        <p:spPr>
          <a:xfrm rot="1161441">
            <a:off x="3824908" y="4463562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ágrima"/>
          <p:cNvSpPr/>
          <p:nvPr/>
        </p:nvSpPr>
        <p:spPr>
          <a:xfrm rot="827221">
            <a:off x="4495913" y="4278650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ágrima"/>
          <p:cNvSpPr/>
          <p:nvPr/>
        </p:nvSpPr>
        <p:spPr>
          <a:xfrm rot="1161441">
            <a:off x="5110792" y="4034934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ágrima"/>
          <p:cNvSpPr/>
          <p:nvPr/>
        </p:nvSpPr>
        <p:spPr>
          <a:xfrm rot="1161441">
            <a:off x="5896609" y="3749181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ágrima"/>
          <p:cNvSpPr/>
          <p:nvPr/>
        </p:nvSpPr>
        <p:spPr>
          <a:xfrm rot="827221">
            <a:off x="6710491" y="3492831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ágrima"/>
          <p:cNvSpPr/>
          <p:nvPr/>
        </p:nvSpPr>
        <p:spPr>
          <a:xfrm rot="1161441">
            <a:off x="7668010" y="3149584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ágrima"/>
          <p:cNvSpPr/>
          <p:nvPr/>
        </p:nvSpPr>
        <p:spPr>
          <a:xfrm rot="4263974">
            <a:off x="133265" y="-314933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ágrima"/>
          <p:cNvSpPr/>
          <p:nvPr/>
        </p:nvSpPr>
        <p:spPr>
          <a:xfrm rot="4665963">
            <a:off x="561862" y="-172058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ágrima"/>
          <p:cNvSpPr/>
          <p:nvPr/>
        </p:nvSpPr>
        <p:spPr>
          <a:xfrm rot="4263974">
            <a:off x="1204835" y="167500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Lágrima"/>
          <p:cNvSpPr/>
          <p:nvPr/>
        </p:nvSpPr>
        <p:spPr>
          <a:xfrm rot="4665963">
            <a:off x="1633432" y="310375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2" name="21 Lágrima"/>
          <p:cNvSpPr/>
          <p:nvPr/>
        </p:nvSpPr>
        <p:spPr>
          <a:xfrm rot="4263974">
            <a:off x="2133530" y="631396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3" name="22 Lágrima"/>
          <p:cNvSpPr/>
          <p:nvPr/>
        </p:nvSpPr>
        <p:spPr>
          <a:xfrm rot="4665963">
            <a:off x="2562127" y="774271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4" name="23 Lágrima"/>
          <p:cNvSpPr/>
          <p:nvPr/>
        </p:nvSpPr>
        <p:spPr>
          <a:xfrm rot="4263974">
            <a:off x="3205100" y="1113829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5" name="24 Lágrima"/>
          <p:cNvSpPr/>
          <p:nvPr/>
        </p:nvSpPr>
        <p:spPr>
          <a:xfrm rot="4665963">
            <a:off x="3633697" y="1256704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6" name="25 Lágrima"/>
          <p:cNvSpPr/>
          <p:nvPr/>
        </p:nvSpPr>
        <p:spPr>
          <a:xfrm rot="4263974">
            <a:off x="4215914" y="1542454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7" name="26 Lágrima"/>
          <p:cNvSpPr/>
          <p:nvPr/>
        </p:nvSpPr>
        <p:spPr>
          <a:xfrm rot="4665963">
            <a:off x="4644511" y="1685329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8" name="27 Lágrima"/>
          <p:cNvSpPr/>
          <p:nvPr/>
        </p:nvSpPr>
        <p:spPr>
          <a:xfrm rot="4263974">
            <a:off x="5287484" y="2024887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9" name="28 Lágrima"/>
          <p:cNvSpPr/>
          <p:nvPr/>
        </p:nvSpPr>
        <p:spPr>
          <a:xfrm rot="4665963">
            <a:off x="5716081" y="2167762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0" name="29 Lágrima"/>
          <p:cNvSpPr/>
          <p:nvPr/>
        </p:nvSpPr>
        <p:spPr>
          <a:xfrm rot="4263974">
            <a:off x="6257652" y="2382055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1" name="30 Lágrima"/>
          <p:cNvSpPr/>
          <p:nvPr/>
        </p:nvSpPr>
        <p:spPr>
          <a:xfrm rot="4665963">
            <a:off x="6705531" y="2471150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2" name="31 Lágrima"/>
          <p:cNvSpPr/>
          <p:nvPr/>
        </p:nvSpPr>
        <p:spPr>
          <a:xfrm rot="4263974">
            <a:off x="7400661" y="2739245"/>
            <a:ext cx="1294387" cy="1316532"/>
          </a:xfrm>
          <a:prstGeom prst="teardrop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FFFF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33" name="3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2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3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4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3000"/>
                            </p:stCondLst>
                            <p:childTnLst>
                              <p:par>
                                <p:cTn id="17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8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  <p:bldP spid="27" grpId="0" animBg="1"/>
      <p:bldP spid="27" grpId="1" animBg="1"/>
      <p:bldP spid="27" grpId="2" animBg="1"/>
      <p:bldP spid="27" grpId="3" animBg="1"/>
      <p:bldP spid="28" grpId="0" animBg="1"/>
      <p:bldP spid="28" grpId="1" animBg="1"/>
      <p:bldP spid="28" grpId="2" animBg="1"/>
      <p:bldP spid="28" grpId="3" animBg="1"/>
      <p:bldP spid="29" grpId="0" animBg="1"/>
      <p:bldP spid="29" grpId="1" animBg="1"/>
      <p:bldP spid="29" grpId="2" animBg="1"/>
      <p:bldP spid="29" grpId="3" animBg="1"/>
      <p:bldP spid="30" grpId="0" animBg="1"/>
      <p:bldP spid="30" grpId="1" animBg="1"/>
      <p:bldP spid="30" grpId="2" animBg="1"/>
      <p:bldP spid="30" grpId="3" animBg="1"/>
      <p:bldP spid="31" grpId="0" animBg="1"/>
      <p:bldP spid="31" grpId="1" animBg="1"/>
      <p:bldP spid="31" grpId="2" animBg="1"/>
      <p:bldP spid="31" grpId="3" animBg="1"/>
      <p:bldP spid="32" grpId="0" animBg="1"/>
      <p:bldP spid="32" grpId="1" animBg="1"/>
      <p:bldP spid="32" grpId="2" animBg="1"/>
      <p:bldP spid="32" grpId="3" animBg="1"/>
      <p:bldP spid="3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50000"/>
                  <a:shade val="30000"/>
                  <a:satMod val="115000"/>
                </a:schemeClr>
              </a:gs>
              <a:gs pos="50000">
                <a:schemeClr val="tx2">
                  <a:lumMod val="50000"/>
                  <a:shade val="67500"/>
                  <a:satMod val="115000"/>
                </a:schemeClr>
              </a:gs>
              <a:gs pos="100000">
                <a:schemeClr val="tx2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d3805a42910b59cc45d3543472bf00a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5131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785926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1785926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42900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342900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5143512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5143512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067271ffd89589b1e35ec22004d4af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643306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600076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8585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43570" y="457200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57224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72396" y="142873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01024" y="714356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23695" y="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7219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500826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00892" y="2214554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4942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43240" y="5286388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43174" y="450057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3108" y="3786190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iraso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14480" y="3000372"/>
            <a:ext cx="820305" cy="857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4" name="23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40000"/>
                  <a:lumOff val="6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f2556779726898fc1512d59c085610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2259529">
            <a:off x="2564074" y="1224782"/>
            <a:ext cx="1556253" cy="2447535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6" name="5 Luna"/>
          <p:cNvSpPr/>
          <p:nvPr/>
        </p:nvSpPr>
        <p:spPr>
          <a:xfrm rot="8757193">
            <a:off x="5195202" y="1297418"/>
            <a:ext cx="1556253" cy="2447535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Luna"/>
          <p:cNvSpPr/>
          <p:nvPr/>
        </p:nvSpPr>
        <p:spPr>
          <a:xfrm rot="18503649">
            <a:off x="2878826" y="3432261"/>
            <a:ext cx="1556253" cy="2447535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Luna"/>
          <p:cNvSpPr/>
          <p:nvPr/>
        </p:nvSpPr>
        <p:spPr>
          <a:xfrm rot="13641471">
            <a:off x="4864002" y="3250257"/>
            <a:ext cx="1556253" cy="2447535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Luna"/>
          <p:cNvSpPr/>
          <p:nvPr/>
        </p:nvSpPr>
        <p:spPr>
          <a:xfrm rot="2259529">
            <a:off x="2058740" y="933358"/>
            <a:ext cx="1161950" cy="1990888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Luna"/>
          <p:cNvSpPr/>
          <p:nvPr/>
        </p:nvSpPr>
        <p:spPr>
          <a:xfrm rot="8268310">
            <a:off x="6018736" y="918053"/>
            <a:ext cx="1161950" cy="1990888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Luna"/>
          <p:cNvSpPr/>
          <p:nvPr/>
        </p:nvSpPr>
        <p:spPr>
          <a:xfrm rot="19287711">
            <a:off x="2328648" y="4152563"/>
            <a:ext cx="1161950" cy="1990888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Luna"/>
          <p:cNvSpPr/>
          <p:nvPr/>
        </p:nvSpPr>
        <p:spPr>
          <a:xfrm rot="13811598">
            <a:off x="5624803" y="4160836"/>
            <a:ext cx="1161950" cy="1990888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Luna"/>
          <p:cNvSpPr/>
          <p:nvPr/>
        </p:nvSpPr>
        <p:spPr>
          <a:xfrm rot="19287711">
            <a:off x="1788500" y="4870293"/>
            <a:ext cx="1050679" cy="157095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Luna"/>
          <p:cNvSpPr/>
          <p:nvPr/>
        </p:nvSpPr>
        <p:spPr>
          <a:xfrm rot="2277607">
            <a:off x="1523519" y="725937"/>
            <a:ext cx="1050679" cy="1570950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Luna"/>
          <p:cNvSpPr/>
          <p:nvPr/>
        </p:nvSpPr>
        <p:spPr>
          <a:xfrm rot="8268310">
            <a:off x="6635331" y="734190"/>
            <a:ext cx="1040066" cy="1439958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Luna"/>
          <p:cNvSpPr/>
          <p:nvPr/>
        </p:nvSpPr>
        <p:spPr>
          <a:xfrm rot="13395299">
            <a:off x="6361708" y="4918133"/>
            <a:ext cx="897065" cy="1439958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Luna"/>
          <p:cNvSpPr/>
          <p:nvPr/>
        </p:nvSpPr>
        <p:spPr>
          <a:xfrm rot="2277607">
            <a:off x="948565" y="419709"/>
            <a:ext cx="1050679" cy="1215585"/>
          </a:xfrm>
          <a:prstGeom prst="moon">
            <a:avLst/>
          </a:prstGeom>
          <a:blipFill dpi="0" rotWithShape="1">
            <a:blip r:embed="rId4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Luna"/>
          <p:cNvSpPr/>
          <p:nvPr/>
        </p:nvSpPr>
        <p:spPr>
          <a:xfrm rot="8268310">
            <a:off x="7165749" y="462894"/>
            <a:ext cx="919578" cy="1058411"/>
          </a:xfrm>
          <a:prstGeom prst="moon">
            <a:avLst/>
          </a:prstGeom>
          <a:blipFill dpi="0" rotWithShape="1">
            <a:blip r:embed="rId5" cstate="print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Luna"/>
          <p:cNvSpPr/>
          <p:nvPr/>
        </p:nvSpPr>
        <p:spPr>
          <a:xfrm rot="19287711">
            <a:off x="1293797" y="5529257"/>
            <a:ext cx="993299" cy="1143885"/>
          </a:xfrm>
          <a:prstGeom prst="moon">
            <a:avLst/>
          </a:prstGeom>
          <a:blipFill dpi="0" rotWithShape="1">
            <a:blip r:embed="rId6" cstate="print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Luna"/>
          <p:cNvSpPr/>
          <p:nvPr/>
        </p:nvSpPr>
        <p:spPr>
          <a:xfrm rot="13932630">
            <a:off x="6750102" y="5605379"/>
            <a:ext cx="897065" cy="1113817"/>
          </a:xfrm>
          <a:prstGeom prst="moon">
            <a:avLst/>
          </a:prstGeom>
          <a:blipFill dpi="0" rotWithShape="1">
            <a:blip r:embed="rId7" cstate="print">
              <a:lum contrast="40000"/>
            </a:blip>
            <a:srcRect/>
            <a:stretch>
              <a:fillRect/>
            </a:stretch>
          </a:blipFill>
          <a:ln w="317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1" name="20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8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5000"/>
                            </p:stCondLst>
                            <p:childTnLst>
                              <p:par>
                                <p:cTn id="169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2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0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9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0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3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8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9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0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4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7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SC_4964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714612" y="1500174"/>
            <a:ext cx="3726760" cy="3714776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143372" y="571480"/>
            <a:ext cx="1114582" cy="111099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143504" y="928670"/>
            <a:ext cx="1114582" cy="111099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857884" y="1714488"/>
            <a:ext cx="1114582" cy="111099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215074" y="2786058"/>
            <a:ext cx="1114582" cy="111099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000760" y="3857628"/>
            <a:ext cx="1114582" cy="111099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5286380" y="4714884"/>
            <a:ext cx="1114582" cy="1000132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286248" y="5000636"/>
            <a:ext cx="1114582" cy="111099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214678" y="4857760"/>
            <a:ext cx="1114582" cy="111099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285984" y="4214818"/>
            <a:ext cx="1114582" cy="111099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3214686"/>
            <a:ext cx="1114582" cy="111099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1857356" y="2143116"/>
            <a:ext cx="1114582" cy="111099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2428860" y="1285860"/>
            <a:ext cx="1114582" cy="1110998"/>
          </a:xfrm>
          <a:prstGeom prst="rect">
            <a:avLst/>
          </a:prstGeom>
        </p:spPr>
      </p:pic>
      <p:pic>
        <p:nvPicPr>
          <p:cNvPr id="18" name="17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71802" y="714356"/>
            <a:ext cx="1114582" cy="1110998"/>
          </a:xfrm>
          <a:prstGeom prst="rect">
            <a:avLst/>
          </a:prstGeom>
        </p:spPr>
      </p:pic>
      <p:pic>
        <p:nvPicPr>
          <p:cNvPr id="19" name="18 Imagen" descr="efectos,circulos ,png,zoomgraf.blogspot (11)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4000496" y="2786058"/>
            <a:ext cx="1143009" cy="1139555"/>
          </a:xfrm>
          <a:prstGeom prst="rect">
            <a:avLst/>
          </a:prstGeom>
        </p:spPr>
      </p:pic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000"/>
                            </p:stCondLst>
                            <p:childTnLst>
                              <p:par>
                                <p:cTn id="12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26900"/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a888725afba41029b18cf49dd0dadb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7fe3e186cd6e07eda2b04ca2b5eaa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62573">
            <a:off x="3916200" y="126501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80866">
            <a:off x="3821172" y="421274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081343">
            <a:off x="5316076" y="255802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27574">
            <a:off x="2321110" y="2712497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56368">
            <a:off x="2737755" y="173137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750196" y="3711722"/>
            <a:ext cx="1665863" cy="1598199"/>
          </a:xfrm>
          <a:prstGeom prst="teardrop">
            <a:avLst>
              <a:gd name="adj" fmla="val 12969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281568">
            <a:off x="4754035" y="1544802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23920" y="3748584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6000">
                <a:schemeClr val="tx1">
                  <a:alpha val="0"/>
                </a:schemeClr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DE00DE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C000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G_61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0" y="0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000100" y="1000108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143108" y="1928802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7786678" y="0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6715140" y="928670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5643570" y="1857364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0" y="5500678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1142976" y="4643446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2285984" y="3857628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786678" y="5500678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6572264" y="4714884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5357818" y="4000504"/>
            <a:ext cx="1357322" cy="1357322"/>
          </a:xfrm>
          <a:prstGeom prst="ellipse">
            <a:avLst/>
          </a:prstGeom>
          <a:blipFill>
            <a:blip r:embed="rId3">
              <a:lum contrast="40000"/>
            </a:blip>
            <a:stretch>
              <a:fillRect/>
            </a:stretch>
          </a:blipFill>
          <a:ln w="3175">
            <a:solidFill>
              <a:srgbClr val="C00000"/>
            </a:solidFill>
            <a:prstDash val="sysDash"/>
          </a:ln>
          <a:effectLst/>
          <a:scene3d>
            <a:camera prst="orthographicFront">
              <a:rot lat="21445441" lon="21579935" rev="886926"/>
            </a:camera>
            <a:lightRig rig="threePt" dir="t"/>
          </a:scene3d>
          <a:sp3d z="158750" extrusionH="82550">
            <a:bevelT w="107950" h="1270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B7E5"/>
              </a:gs>
              <a:gs pos="50000">
                <a:srgbClr val="D60093">
                  <a:shade val="67500"/>
                  <a:satMod val="115000"/>
                </a:srgbClr>
              </a:gs>
              <a:gs pos="100000">
                <a:srgbClr val="D60093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7bd5d11e0dafc5cd494989977e1c6b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Elipse"/>
          <p:cNvSpPr/>
          <p:nvPr/>
        </p:nvSpPr>
        <p:spPr>
          <a:xfrm>
            <a:off x="1071538" y="357190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7" name="6 Elipse"/>
          <p:cNvSpPr/>
          <p:nvPr/>
        </p:nvSpPr>
        <p:spPr>
          <a:xfrm>
            <a:off x="1571604" y="2643206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8" name="7 Elipse"/>
          <p:cNvSpPr/>
          <p:nvPr/>
        </p:nvSpPr>
        <p:spPr>
          <a:xfrm>
            <a:off x="2786050" y="928694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9" name="8 Elipse"/>
          <p:cNvSpPr/>
          <p:nvPr/>
        </p:nvSpPr>
        <p:spPr>
          <a:xfrm>
            <a:off x="2143108" y="1785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0" name="9 Elipse"/>
          <p:cNvSpPr/>
          <p:nvPr/>
        </p:nvSpPr>
        <p:spPr>
          <a:xfrm>
            <a:off x="3357554" y="71438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1" name="10 Elipse"/>
          <p:cNvSpPr/>
          <p:nvPr/>
        </p:nvSpPr>
        <p:spPr>
          <a:xfrm>
            <a:off x="428596" y="4500594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2" name="11 Elipse"/>
          <p:cNvSpPr/>
          <p:nvPr/>
        </p:nvSpPr>
        <p:spPr>
          <a:xfrm>
            <a:off x="5000628" y="857256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3" name="12 Elipse"/>
          <p:cNvSpPr/>
          <p:nvPr/>
        </p:nvSpPr>
        <p:spPr>
          <a:xfrm>
            <a:off x="5643570" y="1785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4" name="13 Elipse"/>
          <p:cNvSpPr/>
          <p:nvPr/>
        </p:nvSpPr>
        <p:spPr>
          <a:xfrm>
            <a:off x="6357950" y="2643206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5" name="14 Elipse"/>
          <p:cNvSpPr/>
          <p:nvPr/>
        </p:nvSpPr>
        <p:spPr>
          <a:xfrm>
            <a:off x="7000892" y="3500462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6" name="15 Elipse"/>
          <p:cNvSpPr/>
          <p:nvPr/>
        </p:nvSpPr>
        <p:spPr>
          <a:xfrm>
            <a:off x="7500958" y="450057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7" name="16 Elipse"/>
          <p:cNvSpPr/>
          <p:nvPr/>
        </p:nvSpPr>
        <p:spPr>
          <a:xfrm>
            <a:off x="4429124" y="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8" name="17 Elipse"/>
          <p:cNvSpPr/>
          <p:nvPr/>
        </p:nvSpPr>
        <p:spPr>
          <a:xfrm>
            <a:off x="0" y="5214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19" name="18 Elipse"/>
          <p:cNvSpPr/>
          <p:nvPr/>
        </p:nvSpPr>
        <p:spPr>
          <a:xfrm>
            <a:off x="7929586" y="5214950"/>
            <a:ext cx="1214414" cy="1214422"/>
          </a:xfrm>
          <a:prstGeom prst="ellipse">
            <a:avLst/>
          </a:prstGeom>
          <a:blipFill>
            <a:blip r:embed="rId3"/>
            <a:stretch>
              <a:fillRect/>
            </a:stretch>
          </a:blipFill>
          <a:ln w="3175">
            <a:solidFill>
              <a:srgbClr val="B400B4"/>
            </a:solidFill>
            <a:prstDash val="sysDash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contrasting" dir="t"/>
          </a:scene3d>
          <a:sp3d>
            <a:bevelT w="152400" h="1143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sp>
        <p:nvSpPr>
          <p:cNvPr id="20" name="19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FF00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s-110510-spring-update-01.ss_ful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2860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2860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85725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857256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28586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28586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164307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164307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07167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071678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50033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500330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2928934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06668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06668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49528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49528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392393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3923937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35254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35254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470975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470975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13835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138359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567011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567011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lineas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571736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500562" y="5995615"/>
            <a:ext cx="192882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7" name="36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3000"/>
                            </p:stCondLst>
                            <p:childTnLst>
                              <p:par>
                                <p:cTn id="20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4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0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1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7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1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5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6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9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3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4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5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02DB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humb_w8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357686" y="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785926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1785926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3429000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3429000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5143512"/>
            <a:ext cx="1904992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DE00DE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4429124" y="5143512"/>
            <a:ext cx="1952660" cy="1714488"/>
          </a:xfrm>
          <a:prstGeom prst="rect">
            <a:avLst/>
          </a:prstGeom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602DBD">
                  <a:shade val="67500"/>
                  <a:satMod val="115000"/>
                </a:srgbClr>
              </a:gs>
              <a:gs pos="100000">
                <a:srgbClr val="602DB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2f0703ea420c388475b53accdd5d95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ágrima"/>
          <p:cNvSpPr/>
          <p:nvPr/>
        </p:nvSpPr>
        <p:spPr>
          <a:xfrm rot="8262573">
            <a:off x="3916200" y="126501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780866">
            <a:off x="3821172" y="421274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3081343">
            <a:off x="5316076" y="2558021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627574">
            <a:off x="2321110" y="2712497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5156368">
            <a:off x="2737755" y="1731376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>
            <a:off x="2750196" y="3711722"/>
            <a:ext cx="1665863" cy="1598199"/>
          </a:xfrm>
          <a:prstGeom prst="teardrop">
            <a:avLst>
              <a:gd name="adj" fmla="val 12969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0281568">
            <a:off x="4754035" y="1544802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4823920" y="3748584"/>
            <a:ext cx="1665863" cy="1598199"/>
          </a:xfrm>
          <a:prstGeom prst="teardrop">
            <a:avLst>
              <a:gd name="adj" fmla="val 129926"/>
            </a:avLst>
          </a:prstGeom>
          <a:gradFill flip="none" rotWithShape="1">
            <a:gsLst>
              <a:gs pos="48000">
                <a:schemeClr val="tx1">
                  <a:alpha val="0"/>
                </a:schemeClr>
              </a:gs>
              <a:gs pos="50000">
                <a:srgbClr val="BB9CF2">
                  <a:shade val="67500"/>
                  <a:satMod val="115000"/>
                </a:srgbClr>
              </a:gs>
              <a:gs pos="100000">
                <a:srgbClr val="BB9CF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 w="3175">
            <a:solidFill>
              <a:srgbClr val="602DBD"/>
            </a:solidFill>
            <a:prstDash val="sysDot"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adroTexto"/>
          <p:cNvSpPr txBox="1"/>
          <p:nvPr/>
        </p:nvSpPr>
        <p:spPr>
          <a:xfrm>
            <a:off x="6857952" y="5500702"/>
            <a:ext cx="22860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dirty="0" smtClean="0">
                <a:solidFill>
                  <a:srgbClr val="BB9C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Shruti" pitchFamily="2"/>
              </a:rPr>
              <a:t>Tema Musical :Ya Llegó La Primavera</a:t>
            </a:r>
          </a:p>
          <a:p>
            <a:r>
              <a:rPr lang="es-ES_tradnl" sz="1200" dirty="0" smtClean="0">
                <a:solidFill>
                  <a:srgbClr val="BB9C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Shruti" pitchFamily="2"/>
              </a:rPr>
              <a:t>Interpreta : </a:t>
            </a:r>
            <a:r>
              <a:rPr lang="es-ES_tradnl" sz="1200" dirty="0" err="1" smtClean="0">
                <a:solidFill>
                  <a:srgbClr val="BB9C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Shruti" pitchFamily="2"/>
              </a:rPr>
              <a:t>The</a:t>
            </a:r>
            <a:r>
              <a:rPr lang="es-ES_tradnl" sz="1200" dirty="0" smtClean="0">
                <a:solidFill>
                  <a:srgbClr val="BB9CF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  <a:cs typeface="Shruti" pitchFamily="2"/>
              </a:rPr>
              <a:t> Sacados</a:t>
            </a:r>
            <a:endParaRPr lang="es-ES" sz="1200" dirty="0">
              <a:solidFill>
                <a:srgbClr val="BB9CF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  <a:cs typeface="Shruti" pitchFamily="2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857356" y="62865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15" name="14 CuadroTexto"/>
          <p:cNvSpPr txBox="1"/>
          <p:nvPr/>
        </p:nvSpPr>
        <p:spPr>
          <a:xfrm rot="20656876">
            <a:off x="999312" y="5658115"/>
            <a:ext cx="1795684" cy="769441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r>
              <a:rPr lang="es-ES_tradnl" sz="4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Scriptina" pitchFamily="2" charset="0"/>
              </a:rPr>
              <a:t>Raquel</a:t>
            </a:r>
            <a:endParaRPr lang="es-ES" sz="4400" b="1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Scriptina" pitchFamily="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642974" y="-357214"/>
            <a:ext cx="10429948" cy="8215370"/>
          </a:xfrm>
          <a:prstGeom prst="rect">
            <a:avLst/>
          </a:prstGeom>
          <a:gradFill flip="none" rotWithShape="1">
            <a:gsLst>
              <a:gs pos="0">
                <a:srgbClr val="FF3399"/>
              </a:gs>
              <a:gs pos="25000">
                <a:srgbClr val="FF6633"/>
              </a:gs>
              <a:gs pos="50000">
                <a:srgbClr val="FFFF00"/>
              </a:gs>
              <a:gs pos="75000">
                <a:srgbClr val="01A78F"/>
              </a:gs>
              <a:gs pos="100000">
                <a:srgbClr val="3366FF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000"/>
                            </p:stCondLst>
                            <p:childTnLst>
                              <p:par>
                                <p:cTn id="14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8000"/>
                            </p:stCondLst>
                            <p:childTnLst>
                              <p:par>
                                <p:cTn id="15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9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12 -0.024  0.033 -0.05867  0.058 -0.05867  C 0.095 -0.05867  0.125 -0.02267  0.125 0.02267  C 0.125 0.03733  0.122 0.05067  0.116 0.06267  C 0.117 0.06267  0 0.24267  0 0.244  C 0 0.24267  -0.117 0.06267  -0.116 0.06267  C -0.122 0.05067  -0.125 0.03733  -0.125 0.02267  C -0.125 -0.02267  -0.095 -0.05867  -0.057 -0.05867  C -0.033 -0.05867  -0.012 -0.024  0 0  Z" pathEditMode="relative" ptsTypes="">
                                      <p:cBhvr>
                                        <p:cTn id="15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/>
      <p:bldP spid="15" grpId="0"/>
      <p:bldP spid="15" grpId="1"/>
      <p:bldP spid="1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56</Words>
  <Application>Microsoft Office PowerPoint</Application>
  <PresentationFormat>Presentación en pantalla (4:3)</PresentationFormat>
  <Paragraphs>15</Paragraphs>
  <Slides>58</Slides>
  <Notes>5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58</vt:i4>
      </vt:variant>
    </vt:vector>
  </HeadingPairs>
  <TitlesOfParts>
    <vt:vector size="6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113</cp:revision>
  <dcterms:created xsi:type="dcterms:W3CDTF">2015-03-30T13:43:05Z</dcterms:created>
  <dcterms:modified xsi:type="dcterms:W3CDTF">2015-03-31T18:53:42Z</dcterms:modified>
</cp:coreProperties>
</file>