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0" r:id="rId3"/>
    <p:sldId id="296" r:id="rId4"/>
    <p:sldId id="259" r:id="rId5"/>
    <p:sldId id="287" r:id="rId6"/>
    <p:sldId id="307" r:id="rId7"/>
    <p:sldId id="261" r:id="rId8"/>
    <p:sldId id="257" r:id="rId9"/>
    <p:sldId id="267" r:id="rId10"/>
    <p:sldId id="258" r:id="rId11"/>
    <p:sldId id="274" r:id="rId12"/>
    <p:sldId id="266" r:id="rId13"/>
    <p:sldId id="268" r:id="rId14"/>
    <p:sldId id="264" r:id="rId15"/>
    <p:sldId id="275" r:id="rId16"/>
    <p:sldId id="272" r:id="rId17"/>
    <p:sldId id="278" r:id="rId18"/>
    <p:sldId id="279" r:id="rId19"/>
    <p:sldId id="280" r:id="rId20"/>
    <p:sldId id="282" r:id="rId21"/>
    <p:sldId id="284" r:id="rId22"/>
    <p:sldId id="283" r:id="rId23"/>
    <p:sldId id="285" r:id="rId24"/>
    <p:sldId id="302" r:id="rId25"/>
    <p:sldId id="290" r:id="rId26"/>
    <p:sldId id="292" r:id="rId27"/>
    <p:sldId id="286" r:id="rId28"/>
    <p:sldId id="293" r:id="rId29"/>
    <p:sldId id="298" r:id="rId30"/>
    <p:sldId id="308" r:id="rId31"/>
    <p:sldId id="304" r:id="rId32"/>
    <p:sldId id="305" r:id="rId33"/>
    <p:sldId id="306" r:id="rId34"/>
    <p:sldId id="309" r:id="rId35"/>
    <p:sldId id="294" r:id="rId36"/>
    <p:sldId id="310" r:id="rId3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9sRyQq18QX6MwoGCAaHiQ" hashData="rJXYyDDzXdDTJKTJPn4skbs4WI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E3A5E9"/>
    <a:srgbClr val="FF6699"/>
    <a:srgbClr val="993366"/>
    <a:srgbClr val="A369DD"/>
    <a:srgbClr val="3366FF"/>
    <a:srgbClr val="800080"/>
    <a:srgbClr val="00823B"/>
    <a:srgbClr val="FF6600"/>
    <a:srgbClr val="28321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>
    <p:restoredLeft sz="15620"/>
    <p:restoredTop sz="94660"/>
  </p:normalViewPr>
  <p:slideViewPr>
    <p:cSldViewPr>
      <p:cViewPr>
        <p:scale>
          <a:sx n="268" d="100"/>
          <a:sy n="268" d="100"/>
        </p:scale>
        <p:origin x="1230" y="199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2DA75-E149-4612-8DF9-720748DD62B2}" type="datetimeFigureOut">
              <a:rPr lang="es-PE" smtClean="0"/>
              <a:pPr/>
              <a:t>16/09/2016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1FDD4-67AC-40B7-AEBE-D3CF5130DF1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e9aa44802138262bba6f4eb97c4587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6949160">
            <a:off x="4340650" y="62952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4">
              <a:lum contrast="40000"/>
            </a:blip>
            <a:stretch>
              <a:fillRect/>
            </a:stretch>
          </a:blipFill>
          <a:ln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>
            <a:bevelT w="311150" h="2476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824" name="Picture 8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4286262"/>
            <a:ext cx="1833556" cy="214311"/>
          </a:xfrm>
          <a:prstGeom prst="rect">
            <a:avLst/>
          </a:prstGeom>
          <a:noFill/>
        </p:spPr>
      </p:pic>
      <p:pic>
        <p:nvPicPr>
          <p:cNvPr id="35848" name="Picture 8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34" y="285734"/>
            <a:ext cx="3171821" cy="750584"/>
          </a:xfrm>
          <a:prstGeom prst="rect">
            <a:avLst/>
          </a:prstGeom>
          <a:noFill/>
        </p:spPr>
      </p:pic>
      <p:pic>
        <p:nvPicPr>
          <p:cNvPr id="35850" name="Picture 10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86182" y="285734"/>
            <a:ext cx="3228975" cy="781051"/>
          </a:xfrm>
          <a:prstGeom prst="rect">
            <a:avLst/>
          </a:prstGeom>
          <a:noFill/>
        </p:spPr>
      </p:pic>
      <p:pic>
        <p:nvPicPr>
          <p:cNvPr id="35852" name="Picture 12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72330" y="285734"/>
            <a:ext cx="1209675" cy="762000"/>
          </a:xfrm>
          <a:prstGeom prst="rect">
            <a:avLst/>
          </a:prstGeom>
          <a:noFill/>
        </p:spPr>
      </p:pic>
      <p:pic>
        <p:nvPicPr>
          <p:cNvPr id="35854" name="Picture 14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357422" y="1142990"/>
            <a:ext cx="990600" cy="762000"/>
          </a:xfrm>
          <a:prstGeom prst="rect">
            <a:avLst/>
          </a:prstGeom>
          <a:noFill/>
        </p:spPr>
      </p:pic>
      <p:pic>
        <p:nvPicPr>
          <p:cNvPr id="35856" name="Picture 16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929190" y="1142990"/>
            <a:ext cx="2905125" cy="790576"/>
          </a:xfrm>
          <a:prstGeom prst="rect">
            <a:avLst/>
          </a:prstGeom>
          <a:noFill/>
        </p:spPr>
      </p:pic>
      <p:pic>
        <p:nvPicPr>
          <p:cNvPr id="21" name="20 Imagen" descr="1e9aa44802138262bba6f4eb97c4587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-142894"/>
            <a:ext cx="9144000" cy="550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3000">
    <p:sndAc>
      <p:stSnd loop="1">
        <p:snd r:embed="rId2" name="Beethoven_-_Primav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000"/>
                            </p:stCondLst>
                            <p:childTnLst>
                              <p:par>
                                <p:cTn id="9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358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5" dur="3000"/>
                                        <p:tgtEl>
                                          <p:spTgt spid="34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437d63b4f304bed1d712c9151e34b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48000">
                <a:schemeClr val="accent6">
                  <a:lumMod val="75000"/>
                  <a:alpha val="3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shape">
              <a:fillToRect l="50000" t="50000" r="50000" b="50000"/>
            </a:path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1071634" y="0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06" dur="2000" spd="-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0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2" dur="2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6" dur="2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2" dur="2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6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8" dur="2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2" dur="2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99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cfeaf3b6a5099239598e256639a37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071538" y="0"/>
            <a:ext cx="7000924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53000"/>
                </a:srgbClr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14480" y="0"/>
            <a:ext cx="5786478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53000"/>
                </a:srgbClr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357422" y="0"/>
            <a:ext cx="4429156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53000"/>
                </a:srgbClr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28926" y="0"/>
            <a:ext cx="3357586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53000"/>
                </a:srgbClr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53000"/>
                </a:srgbClr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786182" y="0"/>
            <a:ext cx="1571636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53000"/>
                </a:srgbClr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53000"/>
                </a:srgbClr>
              </a:gs>
              <a:gs pos="50000">
                <a:srgbClr val="00823B">
                  <a:shade val="67500"/>
                  <a:satMod val="115000"/>
                </a:srgbClr>
              </a:gs>
              <a:gs pos="100000">
                <a:srgbClr val="00823B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5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8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3ecdbb28d0d4b09f234fc45cedc9ae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2357422" y="-7145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215074" y="-12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786050" y="7858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5715008" y="785806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286116" y="17145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357818" y="171450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14776" y="2428880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929190" y="2286004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500562" y="34289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143372" y="3428988"/>
            <a:ext cx="428628" cy="1714512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E14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ee5758d2b237d2c7ee18bdc1dbe0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4500530" cy="5143500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143372" y="0"/>
            <a:ext cx="5000628" cy="5143500"/>
          </a:xfrm>
          <a:prstGeom prst="moon">
            <a:avLst>
              <a:gd name="adj" fmla="val 42000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d10e925f00223e1552c5f96a739edb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>
            <a:off x="214282" y="-28577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428728" y="28573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643174" y="107155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571736" y="278606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428728" y="328613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0" y="385763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107155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857884" y="35717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286644" y="-35720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643438" y="2643194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000760" y="3143254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286644" y="3786196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0" y="-571522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3" animBg="1"/>
      <p:bldP spid="5" grpId="0" animBg="1"/>
      <p:bldP spid="5" grpId="1" animBg="1"/>
      <p:bldP spid="5" grpId="3" animBg="1"/>
      <p:bldP spid="6" grpId="0" animBg="1"/>
      <p:bldP spid="6" grpId="1" animBg="1"/>
      <p:bldP spid="6" grpId="3" animBg="1"/>
      <p:bldP spid="7" grpId="0" animBg="1"/>
      <p:bldP spid="7" grpId="1" animBg="1"/>
      <p:bldP spid="7" grpId="3" animBg="1"/>
      <p:bldP spid="8" grpId="0" animBg="1"/>
      <p:bldP spid="8" grpId="1" animBg="1"/>
      <p:bldP spid="8" grpId="3" animBg="1"/>
      <p:bldP spid="9" grpId="0" animBg="1"/>
      <p:bldP spid="9" grpId="1" animBg="1"/>
      <p:bldP spid="9" grpId="3" animBg="1"/>
      <p:bldP spid="10" grpId="0" animBg="1"/>
      <p:bldP spid="10" grpId="1" animBg="1"/>
      <p:bldP spid="10" grpId="3" animBg="1"/>
      <p:bldP spid="11" grpId="0" animBg="1"/>
      <p:bldP spid="11" grpId="1" animBg="1"/>
      <p:bldP spid="11" grpId="3" animBg="1"/>
      <p:bldP spid="12" grpId="0" animBg="1"/>
      <p:bldP spid="12" grpId="1" animBg="1"/>
      <p:bldP spid="12" grpId="3" animBg="1"/>
      <p:bldP spid="13" grpId="0" animBg="1"/>
      <p:bldP spid="13" grpId="1" animBg="1"/>
      <p:bldP spid="13" grpId="3" animBg="1"/>
      <p:bldP spid="14" grpId="0" animBg="1"/>
      <p:bldP spid="14" grpId="1" animBg="1"/>
      <p:bldP spid="14" grpId="3" animBg="1"/>
      <p:bldP spid="15" grpId="0" animBg="1"/>
      <p:bldP spid="15" grpId="1" animBg="1"/>
      <p:bldP spid="15" grpId="3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00000"/>
            </a:gs>
            <a:gs pos="50000">
              <a:srgbClr val="00823B">
                <a:shade val="67500"/>
                <a:satMod val="115000"/>
              </a:srgbClr>
            </a:gs>
            <a:gs pos="100000">
              <a:srgbClr val="00823B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a3d87bfe633529f4684c7233c8f7a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571472" y="2285998"/>
            <a:ext cx="821533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71472" y="2714626"/>
            <a:ext cx="821537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38" y="1857370"/>
            <a:ext cx="742955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071538" y="3214692"/>
            <a:ext cx="742955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428728" y="1428742"/>
            <a:ext cx="650085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500166" y="3571882"/>
            <a:ext cx="650085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71670" y="1000114"/>
            <a:ext cx="535785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71670" y="4000510"/>
            <a:ext cx="535785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643174" y="571486"/>
            <a:ext cx="428628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643174" y="4429138"/>
            <a:ext cx="428628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28926" y="142858"/>
            <a:ext cx="350046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071802" y="4786328"/>
            <a:ext cx="3500462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428992" y="-107157"/>
            <a:ext cx="2500330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71868" y="5036343"/>
            <a:ext cx="2500330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f1c500ac36a847b32cd46106635e5fa.jpg"/>
          <p:cNvPicPr>
            <a:picLocks noGrp="1" noChangeAspect="1"/>
          </p:cNvPicPr>
          <p:nvPr isPhoto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outerShdw blurRad="50800" dist="50800" dir="5400000" sx="1000" sy="1000" algn="ctr" rotWithShape="0">
              <a:srgbClr val="FFFF00"/>
            </a:outerShdw>
          </a:effectLst>
        </p:spPr>
      </p:pic>
      <p:sp>
        <p:nvSpPr>
          <p:cNvPr id="3" name="2 Lágrima"/>
          <p:cNvSpPr/>
          <p:nvPr/>
        </p:nvSpPr>
        <p:spPr>
          <a:xfrm rot="398744">
            <a:off x="1627445" y="2499970"/>
            <a:ext cx="2637022" cy="250033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50800" dir="5400000" sx="1000" sy="1000" algn="ctr" rotWithShape="0">
              <a:srgbClr val="FFFF00"/>
            </a:outerShdw>
          </a:effectLst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FF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6241705">
            <a:off x="2320520" y="-181332"/>
            <a:ext cx="2571768" cy="2500330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50800" dir="5400000" sx="1000" sy="1000" algn="ctr" rotWithShape="0">
              <a:srgbClr val="FFFF00"/>
            </a:outerShdw>
          </a:effectLst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FF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11479437">
            <a:off x="4798017" y="293487"/>
            <a:ext cx="2571768" cy="2659416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50800" dir="5400000" sx="1000" sy="1000" algn="ctr" rotWithShape="0">
              <a:srgbClr val="FFFF00"/>
            </a:outerShdw>
          </a:effectLst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FF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719049">
            <a:off x="4331873" y="2948861"/>
            <a:ext cx="2512697" cy="2540665"/>
          </a:xfrm>
          <a:prstGeom prst="teardrop">
            <a:avLst/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50800" dir="5400000" sx="1000" sy="1000" algn="ctr" rotWithShape="0">
              <a:srgbClr val="FFFF00"/>
            </a:outerShdw>
          </a:effectLst>
          <a:scene3d>
            <a:camera prst="orthographicFront">
              <a:rot lat="0" lon="600002" rev="0"/>
            </a:camera>
            <a:lightRig rig="threePt" dir="t"/>
          </a:scene3d>
          <a:sp3d extrusionH="184150" contourW="12700">
            <a:bevelT w="654050" h="381000" prst="artDeco"/>
            <a:extrusionClr>
              <a:srgbClr val="FFFF0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00823B">
                <a:shade val="67500"/>
                <a:satMod val="115000"/>
              </a:srgbClr>
            </a:gs>
            <a:gs pos="100000">
              <a:srgbClr val="00823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b10a8d973ea031e341ccabc4520fa1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2786751">
            <a:off x="2877818" y="797258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8453970">
            <a:off x="4580676" y="876298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9148555">
            <a:off x="2657188" y="2378749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3459069">
            <a:off x="4449782" y="245073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3041574">
            <a:off x="2162502" y="9355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8453970">
            <a:off x="5437933" y="90480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3459069">
            <a:off x="5235599" y="316511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9148555">
            <a:off x="1871370" y="3093129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E3A5E9">
                <a:shade val="67500"/>
                <a:satMod val="115000"/>
              </a:srgbClr>
            </a:gs>
            <a:gs pos="100000">
              <a:srgbClr val="E3A5E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f4f939e8b8bf3cf33f644ea169278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4357686" cy="5143500"/>
          </a:xfrm>
          <a:prstGeom prst="moon">
            <a:avLst>
              <a:gd name="adj" fmla="val 33104"/>
            </a:avLst>
          </a:prstGeom>
          <a:blipFill dpi="0" rotWithShape="1"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2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143373" y="0"/>
            <a:ext cx="5000627" cy="5143500"/>
          </a:xfrm>
          <a:prstGeom prst="moon">
            <a:avLst>
              <a:gd name="adj" fmla="val 27989"/>
            </a:avLst>
          </a:prstGeom>
          <a:blipFill>
            <a:blip r:embed="rId3">
              <a:duotone>
                <a:prstClr val="black"/>
                <a:srgbClr val="FFCCFF">
                  <a:tint val="45000"/>
                  <a:satMod val="400000"/>
                </a:srgbClr>
              </a:duotone>
              <a:lum bright="20000" contrast="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2111b853275034cb146fa9086599d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13 Extracto"/>
          <p:cNvSpPr/>
          <p:nvPr/>
        </p:nvSpPr>
        <p:spPr>
          <a:xfrm>
            <a:off x="0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xtracto"/>
          <p:cNvSpPr/>
          <p:nvPr/>
        </p:nvSpPr>
        <p:spPr>
          <a:xfrm>
            <a:off x="1571604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xtracto"/>
          <p:cNvSpPr/>
          <p:nvPr/>
        </p:nvSpPr>
        <p:spPr>
          <a:xfrm>
            <a:off x="3143272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xtracto"/>
          <p:cNvSpPr/>
          <p:nvPr/>
        </p:nvSpPr>
        <p:spPr>
          <a:xfrm>
            <a:off x="4714876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xtracto"/>
          <p:cNvSpPr/>
          <p:nvPr/>
        </p:nvSpPr>
        <p:spPr>
          <a:xfrm>
            <a:off x="6286544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xtracto"/>
          <p:cNvSpPr/>
          <p:nvPr/>
        </p:nvSpPr>
        <p:spPr>
          <a:xfrm>
            <a:off x="7858148" y="1071552"/>
            <a:ext cx="1285852" cy="1428760"/>
          </a:xfrm>
          <a:prstGeom prst="flowChartExtra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ombinar"/>
          <p:cNvSpPr/>
          <p:nvPr/>
        </p:nvSpPr>
        <p:spPr>
          <a:xfrm>
            <a:off x="0" y="2571750"/>
            <a:ext cx="1571604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1571604" y="2571750"/>
            <a:ext cx="1500166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143240" y="2571750"/>
            <a:ext cx="1571636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>
            <a:off x="4714876" y="2571750"/>
            <a:ext cx="1571604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>
            <a:off x="6286512" y="2571750"/>
            <a:ext cx="1571636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>
            <a:off x="7858116" y="2571750"/>
            <a:ext cx="1285884" cy="1428760"/>
          </a:xfrm>
          <a:prstGeom prst="flowChartMerge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000"/>
                            </p:stCondLst>
                            <p:childTnLst>
                              <p:par>
                                <p:cTn id="15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7c7d455406e3137bf4ffed00575e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16 Onda"/>
          <p:cNvSpPr/>
          <p:nvPr/>
        </p:nvSpPr>
        <p:spPr>
          <a:xfrm rot="5400000">
            <a:off x="428626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Onda"/>
          <p:cNvSpPr/>
          <p:nvPr/>
        </p:nvSpPr>
        <p:spPr>
          <a:xfrm rot="5400000" flipV="1">
            <a:off x="350044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Onda"/>
          <p:cNvSpPr/>
          <p:nvPr/>
        </p:nvSpPr>
        <p:spPr>
          <a:xfrm rot="5400000">
            <a:off x="428626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Onda"/>
          <p:cNvSpPr/>
          <p:nvPr/>
        </p:nvSpPr>
        <p:spPr>
          <a:xfrm rot="5400000" flipV="1">
            <a:off x="350044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Onda"/>
          <p:cNvSpPr/>
          <p:nvPr/>
        </p:nvSpPr>
        <p:spPr>
          <a:xfrm rot="5400000">
            <a:off x="428626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Onda"/>
          <p:cNvSpPr/>
          <p:nvPr/>
        </p:nvSpPr>
        <p:spPr>
          <a:xfrm rot="5400000" flipV="1">
            <a:off x="350044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Onda"/>
          <p:cNvSpPr/>
          <p:nvPr/>
        </p:nvSpPr>
        <p:spPr>
          <a:xfrm rot="5400000">
            <a:off x="425052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Onda"/>
          <p:cNvSpPr/>
          <p:nvPr/>
        </p:nvSpPr>
        <p:spPr>
          <a:xfrm rot="5400000" flipV="1">
            <a:off x="346471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Onda"/>
          <p:cNvSpPr/>
          <p:nvPr/>
        </p:nvSpPr>
        <p:spPr>
          <a:xfrm rot="5400000" flipV="1">
            <a:off x="2857500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Onda"/>
          <p:cNvSpPr/>
          <p:nvPr/>
        </p:nvSpPr>
        <p:spPr>
          <a:xfrm rot="5400000" flipV="1">
            <a:off x="2857500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Onda"/>
          <p:cNvSpPr/>
          <p:nvPr/>
        </p:nvSpPr>
        <p:spPr>
          <a:xfrm rot="5400000" flipV="1">
            <a:off x="2857500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Onda"/>
          <p:cNvSpPr/>
          <p:nvPr/>
        </p:nvSpPr>
        <p:spPr>
          <a:xfrm rot="5400000" flipV="1">
            <a:off x="2821769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Onda"/>
          <p:cNvSpPr/>
          <p:nvPr/>
        </p:nvSpPr>
        <p:spPr>
          <a:xfrm rot="5400000">
            <a:off x="4929202" y="285740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Onda"/>
          <p:cNvSpPr/>
          <p:nvPr/>
        </p:nvSpPr>
        <p:spPr>
          <a:xfrm rot="5400000">
            <a:off x="4929202" y="1643038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Onda"/>
          <p:cNvSpPr/>
          <p:nvPr/>
        </p:nvSpPr>
        <p:spPr>
          <a:xfrm rot="5400000">
            <a:off x="4929202" y="3000384"/>
            <a:ext cx="1357298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Onda"/>
          <p:cNvSpPr/>
          <p:nvPr/>
        </p:nvSpPr>
        <p:spPr>
          <a:xfrm rot="5400000">
            <a:off x="4893471" y="4393413"/>
            <a:ext cx="1428760" cy="785818"/>
          </a:xfrm>
          <a:prstGeom prst="wave">
            <a:avLst>
              <a:gd name="adj1" fmla="val 12500"/>
              <a:gd name="adj2" fmla="val 0"/>
            </a:avLst>
          </a:prstGeom>
          <a:gradFill flip="none" rotWithShape="1">
            <a:gsLst>
              <a:gs pos="28000">
                <a:srgbClr val="00B050">
                  <a:alpha val="80000"/>
                </a:srgbClr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2700000" scaled="1"/>
            <a:tileRect/>
          </a:gradFill>
          <a:ln w="1270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06" dur="2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0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0" dur="2000" spd="-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2" dur="2000" spd="-10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6" dur="20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2" dur="2000" spd="-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6" dur="20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28" dur="20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2" dur="2000" spd="-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28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7 0  0.031 0.01864  0.031 0.04128  C 0.031 0.06524  0.017 0.08388  0 0.08388  C -0.017 0.08388  -0.031 0.10252  -0.031 0.12516  C -0.031 0.14779  -0.017 0.16644  0 0.16644  C 0.017 0.16644  0.031 0.18508  0.031 0.20771  C 0.031 0.23035  0.017 0.24899  0 0.24899  C -0.017 0.24899  -0.031 0.26763  -0.031 0.2916  C -0.031 0.31423  -0.017 0.33287  0 0.33287  C 0.017 0.33287  0.031 0.31423  0.031 0.2916  C 0.031 0.26763  0.017 0.24899  0 0.24899  C -0.017 0.24899  -0.031 0.23035  -0.031 0.20771  C -0.031 0.18508  -0.017 0.16644  0 0.16644  C 0.017 0.16644  0.031 0.14779  0.031 0.12516  C 0.031 0.10252  0.017 0.08388  0 0.08388  C -0.017 0.08388  -0.031 0.06524  -0.031 0.04128  C -0.031 0.01864  -0.017 0  0 0  Z" pathEditMode="relative" ptsTypes="">
                                      <p:cBhvr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2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800080">
                <a:shade val="67500"/>
                <a:satMod val="115000"/>
              </a:srgbClr>
            </a:gs>
            <a:gs pos="100000">
              <a:srgbClr val="80008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df9fa67fdbde70952ab31a409a6783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4143372" y="4572020"/>
            <a:ext cx="114300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28" y="-12"/>
            <a:ext cx="621510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42" y="285740"/>
            <a:ext cx="585791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571492"/>
            <a:ext cx="550072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928794" y="857244"/>
            <a:ext cx="5286412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071670" y="1142996"/>
            <a:ext cx="5000660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14546" y="1428748"/>
            <a:ext cx="471490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22" y="1714500"/>
            <a:ext cx="442915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2000252"/>
            <a:ext cx="4071966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14612" y="2286004"/>
            <a:ext cx="3786214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928926" y="2571756"/>
            <a:ext cx="3429024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71802" y="2857508"/>
            <a:ext cx="3143272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3143260"/>
            <a:ext cx="2857520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8992" y="3429012"/>
            <a:ext cx="2500330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571868" y="3714764"/>
            <a:ext cx="2214578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4000516"/>
            <a:ext cx="1714512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00496" y="4286268"/>
            <a:ext cx="1428760" cy="214314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48" y="4929210"/>
            <a:ext cx="857256" cy="214290"/>
          </a:xfrm>
          <a:prstGeom prst="rect">
            <a:avLst/>
          </a:prstGeom>
          <a:gradFill flip="none" rotWithShape="1">
            <a:gsLst>
              <a:gs pos="49000">
                <a:srgbClr val="CC99FF"/>
              </a:gs>
              <a:gs pos="50000">
                <a:srgbClr val="8E0069">
                  <a:shade val="67500"/>
                  <a:satMod val="115000"/>
                </a:srgbClr>
              </a:gs>
              <a:gs pos="100000">
                <a:srgbClr val="8E006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A369DD">
                <a:shade val="67500"/>
                <a:satMod val="115000"/>
              </a:srgbClr>
            </a:gs>
            <a:gs pos="100000">
              <a:srgbClr val="A369DD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d157eb4042400df03e3392f34fada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9" y="-71457"/>
            <a:ext cx="1928520" cy="1928520"/>
          </a:xfrm>
          <a:prstGeom prst="rect">
            <a:avLst/>
          </a:prstGeom>
        </p:spPr>
      </p:pic>
      <p:pic>
        <p:nvPicPr>
          <p:cNvPr id="4" name="3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3" y="285733"/>
            <a:ext cx="1928520" cy="1928520"/>
          </a:xfrm>
          <a:prstGeom prst="rect">
            <a:avLst/>
          </a:prstGeom>
        </p:spPr>
      </p:pic>
      <p:pic>
        <p:nvPicPr>
          <p:cNvPr id="5" name="4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64260">
            <a:off x="5084075" y="869246"/>
            <a:ext cx="1928520" cy="1928520"/>
          </a:xfrm>
          <a:prstGeom prst="rect">
            <a:avLst/>
          </a:prstGeom>
        </p:spPr>
      </p:pic>
      <p:pic>
        <p:nvPicPr>
          <p:cNvPr id="6" name="5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563819">
            <a:off x="5214338" y="1713888"/>
            <a:ext cx="1928520" cy="1928520"/>
          </a:xfrm>
          <a:prstGeom prst="rect">
            <a:avLst/>
          </a:prstGeom>
        </p:spPr>
      </p:pic>
      <p:pic>
        <p:nvPicPr>
          <p:cNvPr id="7" name="6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925805">
            <a:off x="4993405" y="2635964"/>
            <a:ext cx="1928520" cy="1928520"/>
          </a:xfrm>
          <a:prstGeom prst="rect">
            <a:avLst/>
          </a:prstGeom>
        </p:spPr>
      </p:pic>
      <p:pic>
        <p:nvPicPr>
          <p:cNvPr id="8" name="7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871492">
            <a:off x="4313755" y="3313636"/>
            <a:ext cx="1928520" cy="1928520"/>
          </a:xfrm>
          <a:prstGeom prst="rect">
            <a:avLst/>
          </a:prstGeom>
        </p:spPr>
      </p:pic>
      <p:pic>
        <p:nvPicPr>
          <p:cNvPr id="9" name="8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791983">
            <a:off x="3523667" y="3452241"/>
            <a:ext cx="1928520" cy="1928520"/>
          </a:xfrm>
          <a:prstGeom prst="rect">
            <a:avLst/>
          </a:prstGeom>
        </p:spPr>
      </p:pic>
      <p:pic>
        <p:nvPicPr>
          <p:cNvPr id="10" name="9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816688">
            <a:off x="2661749" y="3304703"/>
            <a:ext cx="1928520" cy="1928520"/>
          </a:xfrm>
          <a:prstGeom prst="rect">
            <a:avLst/>
          </a:prstGeom>
        </p:spPr>
      </p:pic>
      <p:pic>
        <p:nvPicPr>
          <p:cNvPr id="11" name="10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1796978">
            <a:off x="2021394" y="2664348"/>
            <a:ext cx="1928520" cy="1928520"/>
          </a:xfrm>
          <a:prstGeom prst="rect">
            <a:avLst/>
          </a:prstGeom>
        </p:spPr>
      </p:pic>
      <p:pic>
        <p:nvPicPr>
          <p:cNvPr id="12" name="11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111785">
            <a:off x="1878040" y="1949489"/>
            <a:ext cx="1928520" cy="1928520"/>
          </a:xfrm>
          <a:prstGeom prst="rect">
            <a:avLst/>
          </a:prstGeom>
        </p:spPr>
      </p:pic>
      <p:pic>
        <p:nvPicPr>
          <p:cNvPr id="13" name="12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5314850">
            <a:off x="1928237" y="1142432"/>
            <a:ext cx="1928520" cy="1928520"/>
          </a:xfrm>
          <a:prstGeom prst="rect">
            <a:avLst/>
          </a:prstGeom>
        </p:spPr>
      </p:pic>
      <p:pic>
        <p:nvPicPr>
          <p:cNvPr id="14" name="13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780031">
            <a:off x="2219901" y="576840"/>
            <a:ext cx="1928520" cy="1928520"/>
          </a:xfrm>
          <a:prstGeom prst="rect">
            <a:avLst/>
          </a:prstGeom>
        </p:spPr>
      </p:pic>
      <p:pic>
        <p:nvPicPr>
          <p:cNvPr id="15" name="14 Imagen" descr="circulo_png__by_jamilexchocolatina-d4nsn7i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215723">
            <a:off x="2872782" y="86714"/>
            <a:ext cx="1928520" cy="192852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1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00080"/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dee06059b1c57ed598615384c7d05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657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ombinar"/>
          <p:cNvSpPr/>
          <p:nvPr/>
        </p:nvSpPr>
        <p:spPr>
          <a:xfrm rot="16200000">
            <a:off x="71438" y="214296"/>
            <a:ext cx="4429124" cy="4572000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643438" y="214296"/>
            <a:ext cx="4429124" cy="4572000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 rot="16200000">
            <a:off x="-321471" y="607205"/>
            <a:ext cx="4429124" cy="3786182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5400000">
            <a:off x="5000628" y="571486"/>
            <a:ext cx="4429124" cy="3857620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714380" y="1000114"/>
            <a:ext cx="4429124" cy="3000364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5400000">
            <a:off x="5393537" y="964395"/>
            <a:ext cx="4429124" cy="3071802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 rot="16200000">
            <a:off x="-1071570" y="1357304"/>
            <a:ext cx="4429124" cy="2285984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 rot="5400000">
            <a:off x="5714992" y="1285882"/>
            <a:ext cx="4429156" cy="2428860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 rot="16200000">
            <a:off x="-1428760" y="1714494"/>
            <a:ext cx="4429124" cy="1571604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 rot="5400000">
            <a:off x="6036463" y="1607353"/>
            <a:ext cx="4429156" cy="1785918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6200000">
            <a:off x="-1750231" y="2035965"/>
            <a:ext cx="4429124" cy="928662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5400000">
            <a:off x="6357934" y="1928824"/>
            <a:ext cx="4429156" cy="1142976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6200000">
            <a:off x="-1964545" y="2321717"/>
            <a:ext cx="4429124" cy="500034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Combinar"/>
          <p:cNvSpPr/>
          <p:nvPr/>
        </p:nvSpPr>
        <p:spPr>
          <a:xfrm rot="5400000">
            <a:off x="6643686" y="2214576"/>
            <a:ext cx="4429156" cy="571472"/>
          </a:xfrm>
          <a:prstGeom prst="flowChartMerge">
            <a:avLst/>
          </a:prstGeom>
          <a:gradFill flip="none" rotWithShape="1">
            <a:gsLst>
              <a:gs pos="93000">
                <a:srgbClr val="EE00EE">
                  <a:alpha val="27000"/>
                </a:srgbClr>
              </a:gs>
              <a:gs pos="50000">
                <a:srgbClr val="800080">
                  <a:shade val="67500"/>
                  <a:satMod val="115000"/>
                </a:srgbClr>
              </a:gs>
              <a:gs pos="100000">
                <a:srgbClr val="80008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EE00EE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ef12fca2b0d73a76727c9469a202c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571604" y="0"/>
            <a:ext cx="5929354" cy="5143500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2000232" y="357190"/>
            <a:ext cx="5081622" cy="4492443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428860" y="785818"/>
            <a:ext cx="4286280" cy="3784937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786050" y="1214446"/>
            <a:ext cx="3571900" cy="3060070"/>
          </a:xfrm>
          <a:prstGeom prst="frame">
            <a:avLst>
              <a:gd name="adj1" fmla="val 5002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214678" y="1571636"/>
            <a:ext cx="2724168" cy="2417671"/>
          </a:xfrm>
          <a:prstGeom prst="frame">
            <a:avLst>
              <a:gd name="adj1" fmla="val 5596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643306" y="1928826"/>
            <a:ext cx="1928826" cy="1710165"/>
          </a:xfrm>
          <a:prstGeom prst="frame">
            <a:avLst>
              <a:gd name="adj1" fmla="val 8813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000496" y="2286016"/>
            <a:ext cx="1214446" cy="1041726"/>
          </a:xfrm>
          <a:prstGeom prst="frame">
            <a:avLst>
              <a:gd name="adj1" fmla="val 11410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286248" y="2571768"/>
            <a:ext cx="642942" cy="520863"/>
          </a:xfrm>
          <a:prstGeom prst="frame">
            <a:avLst>
              <a:gd name="adj1" fmla="val 18766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d6eb462f908c18a1522f875cddc17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Extracto"/>
          <p:cNvSpPr/>
          <p:nvPr/>
        </p:nvSpPr>
        <p:spPr>
          <a:xfrm>
            <a:off x="214282" y="-12"/>
            <a:ext cx="8572560" cy="5143512"/>
          </a:xfrm>
          <a:prstGeom prst="flowChartExtract">
            <a:avLst/>
          </a:prstGeom>
          <a:gradFill flip="none" rotWithShape="1">
            <a:gsLst>
              <a:gs pos="57000">
                <a:schemeClr val="bg1">
                  <a:alpha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14282" y="714368"/>
            <a:ext cx="8572560" cy="4429132"/>
          </a:xfrm>
          <a:prstGeom prst="flowChartExtract">
            <a:avLst/>
          </a:prstGeom>
          <a:gradFill flip="none" rotWithShape="1">
            <a:gsLst>
              <a:gs pos="57000">
                <a:schemeClr val="bg1">
                  <a:alpha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14282" y="1285872"/>
            <a:ext cx="8572560" cy="3857628"/>
          </a:xfrm>
          <a:prstGeom prst="flowChartExtract">
            <a:avLst/>
          </a:prstGeom>
          <a:gradFill flip="none" rotWithShape="1">
            <a:gsLst>
              <a:gs pos="57000">
                <a:schemeClr val="bg1">
                  <a:alpha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14282" y="1928814"/>
            <a:ext cx="8572560" cy="3214686"/>
          </a:xfrm>
          <a:prstGeom prst="flowChartExtract">
            <a:avLst/>
          </a:prstGeom>
          <a:gradFill flip="none" rotWithShape="1">
            <a:gsLst>
              <a:gs pos="57000">
                <a:schemeClr val="bg1">
                  <a:alpha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14282" y="2500318"/>
            <a:ext cx="8572560" cy="2643182"/>
          </a:xfrm>
          <a:prstGeom prst="flowChartExtract">
            <a:avLst/>
          </a:prstGeom>
          <a:gradFill flip="none" rotWithShape="1">
            <a:gsLst>
              <a:gs pos="57000">
                <a:schemeClr val="bg1">
                  <a:alpha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14282" y="3214698"/>
            <a:ext cx="8572560" cy="1928802"/>
          </a:xfrm>
          <a:prstGeom prst="flowChartExtract">
            <a:avLst/>
          </a:prstGeom>
          <a:gradFill flip="none" rotWithShape="1">
            <a:gsLst>
              <a:gs pos="57000">
                <a:schemeClr val="bg1">
                  <a:alpha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142844" y="3786202"/>
            <a:ext cx="8572560" cy="1357298"/>
          </a:xfrm>
          <a:prstGeom prst="flowChartExtract">
            <a:avLst/>
          </a:prstGeom>
          <a:gradFill flip="none" rotWithShape="1">
            <a:gsLst>
              <a:gs pos="57000">
                <a:schemeClr val="bg1">
                  <a:alpha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142844" y="4357706"/>
            <a:ext cx="8572560" cy="785794"/>
          </a:xfrm>
          <a:prstGeom prst="flowChartExtract">
            <a:avLst/>
          </a:prstGeom>
          <a:gradFill flip="none" rotWithShape="1">
            <a:gsLst>
              <a:gs pos="57000">
                <a:schemeClr val="bg1">
                  <a:alpha val="40000"/>
                </a:schemeClr>
              </a:gs>
              <a:gs pos="50000">
                <a:srgbClr val="A50021">
                  <a:shade val="67500"/>
                  <a:satMod val="115000"/>
                </a:srgbClr>
              </a:gs>
              <a:gs pos="100000">
                <a:srgbClr val="A50021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chemeClr val="accent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3366FF">
                <a:shade val="67500"/>
                <a:satMod val="115000"/>
              </a:srgbClr>
            </a:gs>
            <a:gs pos="100000">
              <a:srgbClr val="3366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f08cc43f32d1a183e7553c43ab2a3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4143372" y="4572020"/>
            <a:ext cx="114300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28" y="-12"/>
            <a:ext cx="621510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42" y="285740"/>
            <a:ext cx="585791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571492"/>
            <a:ext cx="550072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928794" y="857244"/>
            <a:ext cx="5286412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071670" y="1142996"/>
            <a:ext cx="5000660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14546" y="1428748"/>
            <a:ext cx="471490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22" y="1714500"/>
            <a:ext cx="442915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2000252"/>
            <a:ext cx="4071966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14612" y="2286004"/>
            <a:ext cx="3786214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928926" y="2571756"/>
            <a:ext cx="3429024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71802" y="2857508"/>
            <a:ext cx="3143272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3143260"/>
            <a:ext cx="2857520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8992" y="3429012"/>
            <a:ext cx="2500330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571868" y="3714764"/>
            <a:ext cx="2214578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4000516"/>
            <a:ext cx="1714512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00496" y="4286268"/>
            <a:ext cx="1428760" cy="214314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48" y="4929210"/>
            <a:ext cx="857256" cy="214290"/>
          </a:xfrm>
          <a:prstGeom prst="rect">
            <a:avLst/>
          </a:prstGeom>
          <a:gradFill flip="none" rotWithShape="1">
            <a:gsLst>
              <a:gs pos="58000">
                <a:srgbClr val="003296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B9EB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00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5b2ae750aaf6c261130e6ae9fde63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1356934">
            <a:off x="3214677" y="46250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350246">
            <a:off x="4600990" y="75264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9" y="617731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350246">
            <a:off x="4545163" y="631801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432212">
            <a:off x="3141934" y="1475011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350246">
            <a:off x="4528247" y="1504025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070496" y="2046492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50246">
            <a:off x="4472420" y="2060562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361208">
            <a:off x="3143238" y="2903769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50246">
            <a:off x="4458114" y="2861322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071800" y="3475250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350246">
            <a:off x="4473724" y="3489320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071801" y="4332505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350246">
            <a:off x="4456808" y="4361544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f4c4a882ad9c62f6b1a93aabf2c1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10 Luna"/>
          <p:cNvSpPr/>
          <p:nvPr/>
        </p:nvSpPr>
        <p:spPr>
          <a:xfrm>
            <a:off x="863160" y="928676"/>
            <a:ext cx="374602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863160" y="1214428"/>
            <a:ext cx="374602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863160" y="1500180"/>
            <a:ext cx="374602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861739" y="1714494"/>
            <a:ext cx="3710261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863160" y="2041628"/>
            <a:ext cx="374602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863160" y="2327380"/>
            <a:ext cx="3746028" cy="294193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>
            <a:off x="863160" y="2613132"/>
            <a:ext cx="3746028" cy="277241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577458" y="928676"/>
            <a:ext cx="373404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646166" y="1214428"/>
            <a:ext cx="3665335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4646166" y="1500180"/>
            <a:ext cx="3665336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4646166" y="1714494"/>
            <a:ext cx="3665336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flipH="1">
            <a:off x="4714876" y="2041628"/>
            <a:ext cx="3596627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4711203" y="2357436"/>
            <a:ext cx="3504136" cy="292410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flipH="1">
            <a:off x="4714875" y="2643188"/>
            <a:ext cx="3596627" cy="275458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3000"/>
                            </p:stCondLst>
                            <p:childTnLst>
                              <p:par>
                                <p:cTn id="260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3">
                <a:lumMod val="75000"/>
                <a:shade val="67500"/>
                <a:satMod val="115000"/>
              </a:schemeClr>
            </a:gs>
            <a:gs pos="100000">
              <a:schemeClr val="accent3">
                <a:lumMod val="7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7ce356bdbd1ecc84af83df56e4c81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643042" y="0"/>
            <a:ext cx="5929354" cy="5143500"/>
          </a:xfrm>
          <a:prstGeom prst="frame">
            <a:avLst>
              <a:gd name="adj1" fmla="val 4119"/>
            </a:avLst>
          </a:prstGeom>
          <a:gradFill flip="none" rotWithShape="1">
            <a:gsLst>
              <a:gs pos="52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2071670" y="357190"/>
            <a:ext cx="5081622" cy="4492443"/>
          </a:xfrm>
          <a:prstGeom prst="frame">
            <a:avLst>
              <a:gd name="adj1" fmla="val 4119"/>
            </a:avLst>
          </a:prstGeom>
          <a:gradFill flip="none" rotWithShape="1">
            <a:gsLst>
              <a:gs pos="52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500298" y="785818"/>
            <a:ext cx="4286280" cy="3784937"/>
          </a:xfrm>
          <a:prstGeom prst="frame">
            <a:avLst>
              <a:gd name="adj1" fmla="val 4119"/>
            </a:avLst>
          </a:prstGeom>
          <a:gradFill flip="none" rotWithShape="1">
            <a:gsLst>
              <a:gs pos="52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857488" y="1214446"/>
            <a:ext cx="3571900" cy="3060070"/>
          </a:xfrm>
          <a:prstGeom prst="frame">
            <a:avLst>
              <a:gd name="adj1" fmla="val 5002"/>
            </a:avLst>
          </a:prstGeom>
          <a:gradFill flip="none" rotWithShape="1">
            <a:gsLst>
              <a:gs pos="52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286116" y="1571636"/>
            <a:ext cx="2724168" cy="2417671"/>
          </a:xfrm>
          <a:prstGeom prst="frame">
            <a:avLst>
              <a:gd name="adj1" fmla="val 5596"/>
            </a:avLst>
          </a:prstGeom>
          <a:gradFill flip="none" rotWithShape="1">
            <a:gsLst>
              <a:gs pos="52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714744" y="1928826"/>
            <a:ext cx="1928826" cy="1710165"/>
          </a:xfrm>
          <a:prstGeom prst="frame">
            <a:avLst>
              <a:gd name="adj1" fmla="val 8813"/>
            </a:avLst>
          </a:prstGeom>
          <a:gradFill flip="none" rotWithShape="1">
            <a:gsLst>
              <a:gs pos="52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071934" y="2286016"/>
            <a:ext cx="1214446" cy="1041726"/>
          </a:xfrm>
          <a:prstGeom prst="frame">
            <a:avLst>
              <a:gd name="adj1" fmla="val 11410"/>
            </a:avLst>
          </a:prstGeom>
          <a:gradFill flip="none" rotWithShape="1">
            <a:gsLst>
              <a:gs pos="52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357686" y="2571768"/>
            <a:ext cx="642942" cy="520863"/>
          </a:xfrm>
          <a:prstGeom prst="frame">
            <a:avLst>
              <a:gd name="adj1" fmla="val 18766"/>
            </a:avLst>
          </a:prstGeom>
          <a:gradFill flip="none" rotWithShape="1">
            <a:gsLst>
              <a:gs pos="52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A369DD">
                <a:shade val="67500"/>
                <a:satMod val="115000"/>
              </a:srgbClr>
            </a:gs>
            <a:gs pos="100000">
              <a:srgbClr val="A369DD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fa0a9561b742e7ff90eafb6557678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4143372" y="4572020"/>
            <a:ext cx="114300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428728" y="-12"/>
            <a:ext cx="621510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42" y="285740"/>
            <a:ext cx="585791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857356" y="571492"/>
            <a:ext cx="550072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928794" y="857244"/>
            <a:ext cx="5286412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071670" y="1142996"/>
            <a:ext cx="500066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14546" y="1428748"/>
            <a:ext cx="471490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357422" y="1714500"/>
            <a:ext cx="442915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571736" y="2000252"/>
            <a:ext cx="4071966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14612" y="2286004"/>
            <a:ext cx="3786214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928926" y="2571756"/>
            <a:ext cx="3429024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071802" y="285750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3143260"/>
            <a:ext cx="285752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428992" y="3429012"/>
            <a:ext cx="250033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571868" y="3714764"/>
            <a:ext cx="2214578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857620" y="4000516"/>
            <a:ext cx="1714512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00496" y="4286268"/>
            <a:ext cx="1428760" cy="214314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286248" y="4929210"/>
            <a:ext cx="857256" cy="214290"/>
          </a:xfrm>
          <a:prstGeom prst="rect">
            <a:avLst/>
          </a:prstGeom>
          <a:gradFill flip="none" rotWithShape="1">
            <a:gsLst>
              <a:gs pos="0">
                <a:srgbClr val="FFFFFF"/>
              </a:gs>
              <a:gs pos="50000">
                <a:srgbClr val="811AF2">
                  <a:shade val="67500"/>
                  <a:satMod val="115000"/>
                </a:srgbClr>
              </a:gs>
              <a:gs pos="100000">
                <a:srgbClr val="811A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6">
                <a:lumMod val="75000"/>
                <a:shade val="67500"/>
                <a:satMod val="115000"/>
              </a:schemeClr>
            </a:gs>
            <a:gs pos="100000">
              <a:schemeClr val="accent6">
                <a:lumMod val="7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732da84d804db934fe47090851f7b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071538" y="0"/>
            <a:ext cx="7000924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19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714480" y="0"/>
            <a:ext cx="5786478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19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2357422" y="0"/>
            <a:ext cx="4429156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19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928926" y="0"/>
            <a:ext cx="3357586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19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19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786182" y="0"/>
            <a:ext cx="1571636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19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gradFill flip="none" rotWithShape="1">
            <a:gsLst>
              <a:gs pos="87000">
                <a:srgbClr val="FF6699">
                  <a:alpha val="19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 w="3175">
            <a:solidFill>
              <a:srgbClr val="FF669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1000"/>
                            </p:stCondLst>
                            <p:childTnLst>
                              <p:par>
                                <p:cTn id="36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5" dur="1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8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1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7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0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A369DD">
                <a:shade val="67500"/>
                <a:satMod val="115000"/>
              </a:srgbClr>
            </a:gs>
            <a:gs pos="100000">
              <a:srgbClr val="A369DD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92d543316f11093155193fe75769c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2357422" y="-7145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6215074" y="-12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2786050" y="785806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5008" y="785806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3286116" y="171450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5357818" y="171450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714776" y="2428880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4929190" y="2286004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00562" y="342898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143372" y="3428988"/>
            <a:ext cx="428628" cy="1714512"/>
          </a:xfrm>
          <a:prstGeom prst="rect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 w="3175">
            <a:solidFill>
              <a:srgbClr val="7030A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 extrusionH="165100" contourW="12700">
            <a:bevelT w="304800" h="165100" prst="coolSlant"/>
            <a:contourClr>
              <a:schemeClr val="accent2">
                <a:lumMod val="75000"/>
              </a:schemeClr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716c2432931a1dc7742f357b28ff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571472" y="2285998"/>
            <a:ext cx="821533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714626"/>
            <a:ext cx="821537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071538" y="1857370"/>
            <a:ext cx="742955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38" y="3214692"/>
            <a:ext cx="742955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28" y="1428742"/>
            <a:ext cx="650085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0166" y="3571882"/>
            <a:ext cx="6500858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071670" y="1000114"/>
            <a:ext cx="535785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071670" y="4000510"/>
            <a:ext cx="535785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643174" y="571486"/>
            <a:ext cx="428628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643174" y="4429138"/>
            <a:ext cx="4286280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928926" y="142858"/>
            <a:ext cx="3500462" cy="285752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071802" y="4786328"/>
            <a:ext cx="3500462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428992" y="-107157"/>
            <a:ext cx="2500330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571868" y="5036343"/>
            <a:ext cx="2500330" cy="214314"/>
          </a:xfrm>
          <a:prstGeom prst="rect">
            <a:avLst/>
          </a:prstGeom>
          <a:blipFill dpi="0" rotWithShape="1">
            <a:blip r:embed="rId3"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A369DD">
                <a:shade val="67500"/>
                <a:satMod val="115000"/>
              </a:srgbClr>
            </a:gs>
            <a:gs pos="100000">
              <a:srgbClr val="A369DD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f3c1f4b860d1b50a5b21f31d6c2bc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4500530" cy="5143500"/>
          </a:xfrm>
          <a:prstGeom prst="moon">
            <a:avLst/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4143372" y="0"/>
            <a:ext cx="5000628" cy="5143500"/>
          </a:xfrm>
          <a:prstGeom prst="moon">
            <a:avLst>
              <a:gd name="adj" fmla="val 42000"/>
            </a:avLst>
          </a:prstGeom>
          <a:blipFill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228600">
            <a:bevelT w="438150" h="254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50000">
              <a:schemeClr val="bg2">
                <a:lumMod val="50000"/>
                <a:shade val="67500"/>
                <a:satMod val="115000"/>
              </a:schemeClr>
            </a:gs>
            <a:gs pos="100000">
              <a:schemeClr val="bg2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1995_dziewczynka_laka_kwiaty_wia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6949160">
            <a:off x="4197774" y="-8493"/>
            <a:ext cx="2428892" cy="2500330"/>
          </a:xfrm>
          <a:prstGeom prst="teardrop">
            <a:avLst>
              <a:gd name="adj" fmla="val 96095"/>
            </a:avLst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791223" lon="21413168" rev="340376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>
            <a:off x="2071670" y="0"/>
            <a:ext cx="2643206" cy="2428868"/>
          </a:xfrm>
          <a:prstGeom prst="teardrop">
            <a:avLst/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1285852" y="1214422"/>
            <a:ext cx="2643206" cy="2428868"/>
          </a:xfrm>
          <a:prstGeom prst="teardrop">
            <a:avLst/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7327648">
            <a:off x="5289510" y="1159525"/>
            <a:ext cx="2428892" cy="2500330"/>
          </a:xfrm>
          <a:prstGeom prst="teardrop">
            <a:avLst/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642910" y="2357430"/>
            <a:ext cx="2643206" cy="2428868"/>
          </a:xfrm>
          <a:prstGeom prst="teardrop">
            <a:avLst/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0" lon="19799980" rev="0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7285662">
            <a:off x="5861013" y="2445409"/>
            <a:ext cx="2428892" cy="2500330"/>
          </a:xfrm>
          <a:prstGeom prst="teardrop">
            <a:avLst/>
          </a:prstGeom>
          <a:blipFill>
            <a:blip r:embed="rId3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solidFill>
              <a:srgbClr val="FFC000"/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>
              <a:rot lat="20688200" lon="103999" rev="1168305"/>
            </a:camera>
            <a:lightRig rig="threePt" dir="t"/>
          </a:scene3d>
          <a:sp3d z="330200" extrusionH="368300" contourW="12700">
            <a:bevelT w="311150" h="247650" prst="artDeco"/>
            <a:contourClr>
              <a:srgbClr val="FFC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3A5E9"/>
            </a:gs>
            <a:gs pos="50000">
              <a:schemeClr val="accent3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3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3d11030c1b89820cd83ff1dc82b5f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214282" y="-28577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1428728" y="28573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643174" y="1071552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571736" y="278606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428728" y="3286130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0" y="3857634"/>
            <a:ext cx="1643074" cy="1714512"/>
          </a:xfrm>
          <a:prstGeom prst="donut">
            <a:avLst>
              <a:gd name="adj" fmla="val 32477"/>
            </a:avLst>
          </a:prstGeom>
          <a:blipFill dpi="0" rotWithShape="1"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572000" y="107155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5857884" y="357172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286644" y="-357208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643438" y="2643194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000760" y="3143254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7286644" y="3786196"/>
            <a:ext cx="1643074" cy="1714512"/>
          </a:xfrm>
          <a:prstGeom prst="donut">
            <a:avLst>
              <a:gd name="adj" fmla="val 32477"/>
            </a:avLst>
          </a:prstGeom>
          <a:blipFill>
            <a:blip r:embed="rId3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B050">
                <a:shade val="67500"/>
                <a:satMod val="115000"/>
              </a:srgbClr>
            </a:gs>
            <a:gs pos="100000">
              <a:srgbClr val="00B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15da16e6b5e650e476b0537af08a6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14 Cheurón"/>
          <p:cNvSpPr/>
          <p:nvPr/>
        </p:nvSpPr>
        <p:spPr>
          <a:xfrm rot="2786751">
            <a:off x="2877818" y="797258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EE00EE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8453970">
            <a:off x="4580676" y="876298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EE00EE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9148555">
            <a:off x="2657188" y="2378749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EE00EE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3459069">
            <a:off x="4449782" y="245073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EE00EE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3041574">
            <a:off x="2162502" y="9355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EE00EE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8453970">
            <a:off x="5437933" y="90480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EE00EE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3459069">
            <a:off x="5235599" y="3165114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EE00EE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9148555">
            <a:off x="1871370" y="3093129"/>
            <a:ext cx="1928826" cy="2071702"/>
          </a:xfrm>
          <a:prstGeom prst="chevron">
            <a:avLst/>
          </a:prstGeom>
          <a:blipFill dpi="0" rotWithShape="1">
            <a:blip r:embed="rId3">
              <a:duotone>
                <a:prstClr val="black"/>
                <a:srgbClr val="EE00EE">
                  <a:tint val="45000"/>
                  <a:satMod val="400000"/>
                </a:srgb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 extrusionH="266700">
            <a:bevelT w="190500" h="1651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6169e2ccb71eb8404882d5a58ec7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0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1571604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3143272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4714876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6286544" y="1071552"/>
            <a:ext cx="1571604" cy="1428760"/>
          </a:xfrm>
          <a:prstGeom prst="flowChartExtra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7858148" y="1071552"/>
            <a:ext cx="1285852" cy="1428760"/>
          </a:xfrm>
          <a:prstGeom prst="flowChartExtra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0" y="2571750"/>
            <a:ext cx="1571604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571604" y="2571750"/>
            <a:ext cx="1500166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143240" y="2571750"/>
            <a:ext cx="1571636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4714876" y="2571750"/>
            <a:ext cx="1571604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6286512" y="2571750"/>
            <a:ext cx="1571636" cy="1428760"/>
          </a:xfrm>
          <a:prstGeom prst="flowChartMerge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>
            <a:off x="7858116" y="2571750"/>
            <a:ext cx="1285884" cy="1428760"/>
          </a:xfrm>
          <a:prstGeom prst="flowChartMerge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C000"/>
            </a:solidFill>
            <a:prstDash val="sysDot"/>
          </a:ln>
          <a:effectLst/>
          <a:scene3d>
            <a:camera prst="orthographicFront"/>
            <a:lightRig rig="threePt" dir="t"/>
          </a:scene3d>
          <a:sp3d z="177800" extrusionH="120650">
            <a:bevelT w="152400" h="10795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000"/>
                            </p:stCondLst>
                            <p:childTnLst>
                              <p:par>
                                <p:cTn id="153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96600">
                <a:shade val="67500"/>
                <a:satMod val="115000"/>
              </a:srgbClr>
            </a:gs>
            <a:gs pos="100000">
              <a:srgbClr val="99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bd13c10f8287bb9151fadb7ba72af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1571604" y="0"/>
            <a:ext cx="5929354" cy="5143500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2000232" y="357190"/>
            <a:ext cx="5081622" cy="4492443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2428860" y="785818"/>
            <a:ext cx="4286280" cy="3784937"/>
          </a:xfrm>
          <a:prstGeom prst="frame">
            <a:avLst>
              <a:gd name="adj1" fmla="val 4119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786050" y="1214446"/>
            <a:ext cx="3571900" cy="3060070"/>
          </a:xfrm>
          <a:prstGeom prst="frame">
            <a:avLst>
              <a:gd name="adj1" fmla="val 5002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3214678" y="1571636"/>
            <a:ext cx="2724168" cy="2417671"/>
          </a:xfrm>
          <a:prstGeom prst="frame">
            <a:avLst>
              <a:gd name="adj1" fmla="val 5596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643306" y="1928826"/>
            <a:ext cx="1928826" cy="1710165"/>
          </a:xfrm>
          <a:prstGeom prst="frame">
            <a:avLst>
              <a:gd name="adj1" fmla="val 8813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000496" y="2286016"/>
            <a:ext cx="1214446" cy="1041726"/>
          </a:xfrm>
          <a:prstGeom prst="frame">
            <a:avLst>
              <a:gd name="adj1" fmla="val 11410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4286248" y="2571768"/>
            <a:ext cx="642942" cy="520863"/>
          </a:xfrm>
          <a:prstGeom prst="frame">
            <a:avLst>
              <a:gd name="adj1" fmla="val 18766"/>
            </a:avLst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0"/>
                            </p:stCondLst>
                            <p:childTnLst>
                              <p:par>
                                <p:cTn id="72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8d118e2c5e385feda3e98f6110b1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4143372" y="4572020"/>
            <a:ext cx="1143008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428728" y="-12"/>
            <a:ext cx="6215106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1643042" y="285740"/>
            <a:ext cx="5857916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857356" y="571492"/>
            <a:ext cx="5500726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928794" y="857244"/>
            <a:ext cx="528641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071670" y="1142996"/>
            <a:ext cx="500066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14546" y="1428748"/>
            <a:ext cx="4714908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357422" y="1714500"/>
            <a:ext cx="4429156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571736" y="2000252"/>
            <a:ext cx="4071966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714612" y="2286004"/>
            <a:ext cx="378621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928926" y="2571756"/>
            <a:ext cx="3429024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071802" y="2857508"/>
            <a:ext cx="314327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3214678" y="3143260"/>
            <a:ext cx="285752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3428992" y="3429012"/>
            <a:ext cx="250033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3571868" y="3714764"/>
            <a:ext cx="2214578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857620" y="4000516"/>
            <a:ext cx="1714512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000496" y="4286268"/>
            <a:ext cx="1428760" cy="21431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286248" y="4929210"/>
            <a:ext cx="857256" cy="214290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89bc0c710129a7923137a7cf19af2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21356934">
            <a:off x="3214677" y="46250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16350246">
            <a:off x="4600990" y="75264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3143239" y="617731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350246">
            <a:off x="4545163" y="631801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432212">
            <a:off x="3141934" y="1475011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350246">
            <a:off x="4528247" y="1504025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3070496" y="2046492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350246">
            <a:off x="4472420" y="2060562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361208">
            <a:off x="3143238" y="2903769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350246">
            <a:off x="4458114" y="2861322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>
            <a:off x="3071800" y="3475250"/>
            <a:ext cx="1357322" cy="1327382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6350246">
            <a:off x="4473724" y="3489320"/>
            <a:ext cx="1327405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>
            <a:off x="3071801" y="4332505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6350246">
            <a:off x="4456808" y="4361544"/>
            <a:ext cx="1357322" cy="1357298"/>
          </a:xfrm>
          <a:prstGeom prst="teardrop">
            <a:avLst/>
          </a:prstGeom>
          <a:noFill/>
          <a:ln>
            <a:solidFill>
              <a:srgbClr val="FFFF00"/>
            </a:solidFill>
            <a:prstDash val="sysDot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3366"/>
            </a:gs>
            <a:gs pos="50000">
              <a:schemeClr val="tx1">
                <a:lumMod val="65000"/>
                <a:lumOff val="35000"/>
                <a:shade val="67500"/>
                <a:satMod val="115000"/>
              </a:schemeClr>
            </a:gs>
            <a:gs pos="100000">
              <a:schemeClr val="tx1">
                <a:lumMod val="65000"/>
                <a:lumOff val="35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28087bb6d3a1eefd46ac25a6dc697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863160" y="928676"/>
            <a:ext cx="374602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863160" y="1214428"/>
            <a:ext cx="374602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863160" y="1500180"/>
            <a:ext cx="374602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861739" y="1714494"/>
            <a:ext cx="3710261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863160" y="2041628"/>
            <a:ext cx="3746028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863160" y="2327380"/>
            <a:ext cx="3746028" cy="294193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863160" y="2613132"/>
            <a:ext cx="3746028" cy="277241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577458" y="928676"/>
            <a:ext cx="3734044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646166" y="1214428"/>
            <a:ext cx="3665335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4646166" y="1500180"/>
            <a:ext cx="3665336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646166" y="1714494"/>
            <a:ext cx="3665336" cy="3136010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714876" y="2041628"/>
            <a:ext cx="3596627" cy="3111447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711203" y="2357436"/>
            <a:ext cx="3504136" cy="2924103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714875" y="2643188"/>
            <a:ext cx="3596627" cy="2754589"/>
          </a:xfrm>
          <a:prstGeom prst="moon">
            <a:avLst>
              <a:gd name="adj" fmla="val 26783"/>
            </a:avLst>
          </a:prstGeom>
          <a:gradFill flip="none" rotWithShape="1">
            <a:gsLst>
              <a:gs pos="0">
                <a:srgbClr val="800080"/>
              </a:gs>
              <a:gs pos="50000">
                <a:srgbClr val="FF6699">
                  <a:shade val="67500"/>
                  <a:satMod val="115000"/>
                </a:srgbClr>
              </a:gs>
              <a:gs pos="100000">
                <a:srgbClr val="FF6699">
                  <a:shade val="100000"/>
                  <a:satMod val="115000"/>
                </a:srgbClr>
              </a:gs>
            </a:gsLst>
            <a:lin ang="16200000" scaled="1"/>
            <a:tileRect/>
          </a:gradFill>
          <a:ln w="3175">
            <a:solidFill>
              <a:srgbClr val="80008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043315">
            <a:off x="741687" y="3117785"/>
            <a:ext cx="1790700" cy="1190625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-214346" y="-142894"/>
            <a:ext cx="10215634" cy="678661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1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3000"/>
                            </p:stCondLst>
                            <p:childTnLst>
                              <p:par>
                                <p:cTn id="260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0" fill="hold">
                            <p:stCondLst>
                              <p:cond delay="6000"/>
                            </p:stCondLst>
                            <p:childTnLst>
                              <p:par>
                                <p:cTn id="35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6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224</cp:revision>
  <dcterms:created xsi:type="dcterms:W3CDTF">2016-09-14T21:19:46Z</dcterms:created>
  <dcterms:modified xsi:type="dcterms:W3CDTF">2016-09-16T14:04:06Z</dcterms:modified>
</cp:coreProperties>
</file>