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74"/>
  </p:notesMasterIdLst>
  <p:sldIdLst>
    <p:sldId id="350" r:id="rId3"/>
    <p:sldId id="427" r:id="rId4"/>
    <p:sldId id="447" r:id="rId5"/>
    <p:sldId id="450" r:id="rId6"/>
    <p:sldId id="495" r:id="rId7"/>
    <p:sldId id="448" r:id="rId8"/>
    <p:sldId id="399" r:id="rId9"/>
    <p:sldId id="406" r:id="rId10"/>
    <p:sldId id="403" r:id="rId11"/>
    <p:sldId id="439" r:id="rId12"/>
    <p:sldId id="441" r:id="rId13"/>
    <p:sldId id="440" r:id="rId14"/>
    <p:sldId id="443" r:id="rId15"/>
    <p:sldId id="471" r:id="rId16"/>
    <p:sldId id="496" r:id="rId17"/>
    <p:sldId id="404" r:id="rId18"/>
    <p:sldId id="442" r:id="rId19"/>
    <p:sldId id="426" r:id="rId20"/>
    <p:sldId id="397" r:id="rId21"/>
    <p:sldId id="400" r:id="rId22"/>
    <p:sldId id="463" r:id="rId23"/>
    <p:sldId id="435" r:id="rId24"/>
    <p:sldId id="396" r:id="rId25"/>
    <p:sldId id="389" r:id="rId26"/>
    <p:sldId id="445" r:id="rId27"/>
    <p:sldId id="420" r:id="rId28"/>
    <p:sldId id="414" r:id="rId29"/>
    <p:sldId id="425" r:id="rId30"/>
    <p:sldId id="430" r:id="rId31"/>
    <p:sldId id="402" r:id="rId32"/>
    <p:sldId id="464" r:id="rId33"/>
    <p:sldId id="417" r:id="rId34"/>
    <p:sldId id="401" r:id="rId35"/>
    <p:sldId id="408" r:id="rId36"/>
    <p:sldId id="390" r:id="rId37"/>
    <p:sldId id="437" r:id="rId38"/>
    <p:sldId id="429" r:id="rId39"/>
    <p:sldId id="457" r:id="rId40"/>
    <p:sldId id="459" r:id="rId41"/>
    <p:sldId id="456" r:id="rId42"/>
    <p:sldId id="388" r:id="rId43"/>
    <p:sldId id="411" r:id="rId44"/>
    <p:sldId id="499" r:id="rId45"/>
    <p:sldId id="431" r:id="rId46"/>
    <p:sldId id="432" r:id="rId47"/>
    <p:sldId id="416" r:id="rId48"/>
    <p:sldId id="391" r:id="rId49"/>
    <p:sldId id="407" r:id="rId50"/>
    <p:sldId id="421" r:id="rId51"/>
    <p:sldId id="412" r:id="rId52"/>
    <p:sldId id="454" r:id="rId53"/>
    <p:sldId id="455" r:id="rId54"/>
    <p:sldId id="453" r:id="rId55"/>
    <p:sldId id="490" r:id="rId56"/>
    <p:sldId id="458" r:id="rId57"/>
    <p:sldId id="444" r:id="rId58"/>
    <p:sldId id="484" r:id="rId59"/>
    <p:sldId id="436" r:id="rId60"/>
    <p:sldId id="462" r:id="rId61"/>
    <p:sldId id="461" r:id="rId62"/>
    <p:sldId id="460" r:id="rId63"/>
    <p:sldId id="413" r:id="rId64"/>
    <p:sldId id="394" r:id="rId65"/>
    <p:sldId id="434" r:id="rId66"/>
    <p:sldId id="467" r:id="rId67"/>
    <p:sldId id="465" r:id="rId68"/>
    <p:sldId id="481" r:id="rId69"/>
    <p:sldId id="472" r:id="rId70"/>
    <p:sldId id="433" r:id="rId71"/>
    <p:sldId id="387" r:id="rId72"/>
    <p:sldId id="500" r:id="rId73"/>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8nN0ZWas+SCwK0jpX7l7Zw" hashData="hQzbZQ7GWApJnmUp+C1qLlGk2w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1D951"/>
    <a:srgbClr val="E31C07"/>
    <a:srgbClr val="9933FF"/>
    <a:srgbClr val="1116E9"/>
    <a:srgbClr val="1C861C"/>
    <a:srgbClr val="167ED4"/>
    <a:srgbClr val="663300"/>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59" autoAdjust="0"/>
    <p:restoredTop sz="94801" autoAdjust="0"/>
  </p:normalViewPr>
  <p:slideViewPr>
    <p:cSldViewPr>
      <p:cViewPr varScale="1">
        <p:scale>
          <a:sx n="41" d="100"/>
          <a:sy n="41" d="100"/>
        </p:scale>
        <p:origin x="-348" y="-108"/>
      </p:cViewPr>
      <p:guideLst>
        <p:guide orient="horz" pos="4638"/>
        <p:guide pos="7488"/>
      </p:guideLst>
    </p:cSldViewPr>
  </p:slideViewPr>
  <p:notesTextViewPr>
    <p:cViewPr>
      <p:scale>
        <a:sx n="100" d="100"/>
        <a:sy n="100" d="100"/>
      </p:scale>
      <p:origin x="0" y="0"/>
    </p:cViewPr>
  </p:notesTextViewPr>
  <p:sorterViewPr>
    <p:cViewPr>
      <p:scale>
        <a:sx n="33" d="100"/>
        <a:sy n="33"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03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27033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270340"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a:effectLst/>
        </p:spPr>
      </p:sp>
      <p:sp>
        <p:nvSpPr>
          <p:cNvPr id="27034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7034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27034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566ABA0A-7615-49F0-80D8-A67C85CB0B7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A68F8C2-FEF8-43FE-89CE-B200B9D73056}" type="slidenum">
              <a:rPr lang="es-ES" smtClean="0"/>
              <a:pPr/>
              <a:t>65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CC2A5C63-A3F5-439F-B032-DAAE49AD8485}" type="slidenum">
              <a:rPr lang="en-US"/>
              <a:pPr/>
              <a:t>‹Nº›</a:t>
            </a:fld>
            <a:endParaRPr lang="en-U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B306C78C-8CB2-4C12-91A5-67992003A385}" type="slidenum">
              <a:rPr lang="en-US"/>
              <a:pPr/>
              <a:t>‹Nº›</a:t>
            </a:fld>
            <a:endParaRPr lang="en-U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944972B7-FA8C-445A-A1D7-2463B6BC3D50}" type="slidenum">
              <a:rPr lang="en-US"/>
              <a:pPr/>
              <a:t>‹Nº›</a:t>
            </a:fld>
            <a:endParaRPr lang="en-U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9BDBC72E-D389-42D9-92CD-353E32BD2839}" type="slidenum">
              <a:rPr lang="en-US"/>
              <a:pPr/>
              <a:t>‹Nº›</a:t>
            </a:fld>
            <a:endParaRPr lang="en-U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E92AD915-2157-4527-BFE1-E02BD47793BA}" type="slidenum">
              <a:rPr lang="en-US"/>
              <a:pPr/>
              <a:t>‹Nº›</a:t>
            </a:fld>
            <a:endParaRPr lang="en-U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DC825408-DF5F-44A6-801D-59C141C8BE35}" type="slidenum">
              <a:rPr lang="en-US"/>
              <a:pPr/>
              <a:t>‹Nº›</a:t>
            </a:fld>
            <a:endParaRPr lang="en-U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D905DB48-7DFA-4BA1-9CFC-C95BCD9C87A6}" type="slidenum">
              <a:rPr lang="en-US"/>
              <a:pPr/>
              <a:t>‹Nº›</a:t>
            </a:fld>
            <a:endParaRPr lang="en-U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97B41E72-67ED-43E6-87DA-A2F49CD76744}" type="slidenum">
              <a:rPr lang="en-US"/>
              <a:pPr/>
              <a:t>‹Nº›</a:t>
            </a:fld>
            <a:endParaRPr lang="en-U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B221E0E3-0251-4C9F-A997-DAE6D059577A}" type="slidenum">
              <a:rPr lang="en-US"/>
              <a:pPr/>
              <a:t>‹Nº›</a:t>
            </a:fld>
            <a:endParaRPr lang="en-U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AA6AFBEB-34B6-49A0-9638-78886414085A}" type="slidenum">
              <a:rPr lang="en-US"/>
              <a:pPr/>
              <a:t>‹Nº›</a:t>
            </a:fld>
            <a:endParaRPr lang="en-U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2960DE12-5EBC-4E67-8493-FEB4C81AF6BB}" type="slidenum">
              <a:rPr lang="en-US"/>
              <a:pPr/>
              <a:t>‹Nº›</a:t>
            </a:fld>
            <a:endParaRPr lang="en-U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a:prstGeom prst="rect">
            <a:avLst/>
          </a:prstGeom>
        </p:spPr>
        <p:txBody>
          <a:bodyPr lIns="219934" tIns="109967" rIns="219934" bIns="109967"/>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a:prstGeom prst="rect">
            <a:avLst/>
          </a:prstGeom>
        </p:spPr>
        <p:txBody>
          <a:bodyPr lIns="219934" tIns="109967" rIns="219934" bIns="109967"/>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a:effectLst/>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defTabSz="2209800">
              <a:defRPr sz="3400"/>
            </a:lvl1pPr>
          </a:lstStyle>
          <a:p>
            <a:endParaRPr lang="en-U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defTabSz="2209800">
              <a:defRPr sz="3400"/>
            </a:lvl1pPr>
          </a:lstStyle>
          <a:p>
            <a:endParaRPr lang="en-U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defTabSz="2209800">
              <a:defRPr sz="3400"/>
            </a:lvl1pPr>
          </a:lstStyle>
          <a:p>
            <a:fld id="{FD011873-0FD5-4830-9C1A-3A1B41B4D5D0}"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6000">
    <p:random/>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cs typeface="Arial" charset="0"/>
        </a:defRPr>
      </a:lvl2pPr>
      <a:lvl3pPr algn="ctr" rtl="0" fontAlgn="base">
        <a:spcBef>
          <a:spcPct val="0"/>
        </a:spcBef>
        <a:spcAft>
          <a:spcPct val="0"/>
        </a:spcAft>
        <a:defRPr sz="10600">
          <a:solidFill>
            <a:schemeClr val="tx2"/>
          </a:solidFill>
          <a:latin typeface="Arial" charset="0"/>
          <a:cs typeface="Arial" charset="0"/>
        </a:defRPr>
      </a:lvl3pPr>
      <a:lvl4pPr algn="ctr" rtl="0" fontAlgn="base">
        <a:spcBef>
          <a:spcPct val="0"/>
        </a:spcBef>
        <a:spcAft>
          <a:spcPct val="0"/>
        </a:spcAft>
        <a:defRPr sz="10600">
          <a:solidFill>
            <a:schemeClr val="tx2"/>
          </a:solidFill>
          <a:latin typeface="Arial" charset="0"/>
          <a:cs typeface="Arial" charset="0"/>
        </a:defRPr>
      </a:lvl4pPr>
      <a:lvl5pPr algn="ctr" rtl="0" fontAlgn="base">
        <a:spcBef>
          <a:spcPct val="0"/>
        </a:spcBef>
        <a:spcAft>
          <a:spcPct val="0"/>
        </a:spcAft>
        <a:defRPr sz="10600">
          <a:solidFill>
            <a:schemeClr val="tx2"/>
          </a:solidFill>
          <a:latin typeface="Arial" charset="0"/>
          <a:cs typeface="Arial" charset="0"/>
        </a:defRPr>
      </a:lvl5pPr>
      <a:lvl6pPr marL="1099886" algn="ctr" rtl="0" fontAlgn="base">
        <a:spcBef>
          <a:spcPct val="0"/>
        </a:spcBef>
        <a:spcAft>
          <a:spcPct val="0"/>
        </a:spcAft>
        <a:defRPr sz="10600">
          <a:solidFill>
            <a:schemeClr val="tx2"/>
          </a:solidFill>
          <a:latin typeface="Arial" charset="0"/>
          <a:cs typeface="Arial" charset="0"/>
        </a:defRPr>
      </a:lvl6pPr>
      <a:lvl7pPr marL="2199772" algn="ctr" rtl="0" fontAlgn="base">
        <a:spcBef>
          <a:spcPct val="0"/>
        </a:spcBef>
        <a:spcAft>
          <a:spcPct val="0"/>
        </a:spcAft>
        <a:defRPr sz="10600">
          <a:solidFill>
            <a:schemeClr val="tx2"/>
          </a:solidFill>
          <a:latin typeface="Arial" charset="0"/>
          <a:cs typeface="Arial" charset="0"/>
        </a:defRPr>
      </a:lvl7pPr>
      <a:lvl8pPr marL="3299658" algn="ctr" rtl="0" fontAlgn="base">
        <a:spcBef>
          <a:spcPct val="0"/>
        </a:spcBef>
        <a:spcAft>
          <a:spcPct val="0"/>
        </a:spcAft>
        <a:defRPr sz="10600">
          <a:solidFill>
            <a:schemeClr val="tx2"/>
          </a:solidFill>
          <a:latin typeface="Arial" charset="0"/>
          <a:cs typeface="Arial" charset="0"/>
        </a:defRPr>
      </a:lvl8pPr>
      <a:lvl9pPr marL="4399544" algn="ctr" rtl="0" fontAlgn="base">
        <a:spcBef>
          <a:spcPct val="0"/>
        </a:spcBef>
        <a:spcAft>
          <a:spcPct val="0"/>
        </a:spcAft>
        <a:defRPr sz="10600">
          <a:solidFill>
            <a:schemeClr val="tx2"/>
          </a:solidFill>
          <a:latin typeface="Arial" charset="0"/>
          <a:cs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cs typeface="+mn-cs"/>
        </a:defRPr>
      </a:lvl2pPr>
      <a:lvl3pPr marL="2749715" indent="-549943" algn="l" rtl="0" fontAlgn="base">
        <a:spcBef>
          <a:spcPct val="20000"/>
        </a:spcBef>
        <a:spcAft>
          <a:spcPct val="0"/>
        </a:spcAft>
        <a:buChar char="•"/>
        <a:defRPr sz="5800">
          <a:solidFill>
            <a:schemeClr val="tx1"/>
          </a:solidFill>
          <a:latin typeface="+mn-lt"/>
          <a:cs typeface="+mn-cs"/>
        </a:defRPr>
      </a:lvl3pPr>
      <a:lvl4pPr marL="3849601" indent="-549943" algn="l" rtl="0" fontAlgn="base">
        <a:spcBef>
          <a:spcPct val="20000"/>
        </a:spcBef>
        <a:spcAft>
          <a:spcPct val="0"/>
        </a:spcAft>
        <a:buChar char="–"/>
        <a:defRPr sz="4800">
          <a:solidFill>
            <a:schemeClr val="tx1"/>
          </a:solidFill>
          <a:latin typeface="+mn-lt"/>
          <a:cs typeface="+mn-cs"/>
        </a:defRPr>
      </a:lvl4pPr>
      <a:lvl5pPr marL="4949487" indent="-549943" algn="l" rtl="0" fontAlgn="base">
        <a:spcBef>
          <a:spcPct val="20000"/>
        </a:spcBef>
        <a:spcAft>
          <a:spcPct val="0"/>
        </a:spcAft>
        <a:buChar char="»"/>
        <a:defRPr sz="4800">
          <a:solidFill>
            <a:schemeClr val="tx1"/>
          </a:solidFill>
          <a:latin typeface="+mn-lt"/>
          <a:cs typeface="+mn-cs"/>
        </a:defRPr>
      </a:lvl5pPr>
      <a:lvl6pPr marL="6049373" indent="-549943" algn="l" rtl="0" fontAlgn="base">
        <a:spcBef>
          <a:spcPct val="20000"/>
        </a:spcBef>
        <a:spcAft>
          <a:spcPct val="0"/>
        </a:spcAft>
        <a:buChar char="»"/>
        <a:defRPr sz="4800">
          <a:solidFill>
            <a:schemeClr val="tx1"/>
          </a:solidFill>
          <a:latin typeface="+mn-lt"/>
          <a:cs typeface="+mn-cs"/>
        </a:defRPr>
      </a:lvl6pPr>
      <a:lvl7pPr marL="7149259" indent="-549943" algn="l" rtl="0" fontAlgn="base">
        <a:spcBef>
          <a:spcPct val="20000"/>
        </a:spcBef>
        <a:spcAft>
          <a:spcPct val="0"/>
        </a:spcAft>
        <a:buChar char="»"/>
        <a:defRPr sz="4800">
          <a:solidFill>
            <a:schemeClr val="tx1"/>
          </a:solidFill>
          <a:latin typeface="+mn-lt"/>
          <a:cs typeface="+mn-cs"/>
        </a:defRPr>
      </a:lvl7pPr>
      <a:lvl8pPr marL="8249145" indent="-549943" algn="l" rtl="0" fontAlgn="base">
        <a:spcBef>
          <a:spcPct val="20000"/>
        </a:spcBef>
        <a:spcAft>
          <a:spcPct val="0"/>
        </a:spcAft>
        <a:buChar char="»"/>
        <a:defRPr sz="4800">
          <a:solidFill>
            <a:schemeClr val="tx1"/>
          </a:solidFill>
          <a:latin typeface="+mn-lt"/>
          <a:cs typeface="+mn-cs"/>
        </a:defRPr>
      </a:lvl8pPr>
      <a:lvl9pPr marL="9349031" indent="-549943" algn="l" rtl="0" fontAlgn="base">
        <a:spcBef>
          <a:spcPct val="20000"/>
        </a:spcBef>
        <a:spcAft>
          <a:spcPct val="0"/>
        </a:spcAft>
        <a:buChar char="»"/>
        <a:defRPr sz="4800">
          <a:solidFill>
            <a:schemeClr val="tx1"/>
          </a:solidFill>
          <a:latin typeface="+mn-lt"/>
          <a:cs typeface="+mn-cs"/>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google.es/url?sa=i&amp;rct=j&amp;q=&amp;esrc=s&amp;source=images&amp;cd=&amp;cad=rja&amp;uact=8&amp;ved=0CAcQjRxqFQoTCJfwwd7A6ccCFUvrGgodHAgCyQ&amp;url=http://www.nosolonutricion.com/articulo-Mas-sal-es-menos-salud-40.html&amp;psig=AFQjCNE0d62tyA_Ya1DFq-WpHO41IfaNEg&amp;ust=1441872387804136"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24.gif"/></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hyperlink" Target="https://www.google.es/url?sa=i&amp;rct=j&amp;q=&amp;esrc=s&amp;source=images&amp;cd=&amp;cad=rja&amp;uact=8&amp;ved=0CAcQjRxqFQoTCLXrpoDC6ccCFYQEGgodcJgCVA&amp;url=https://www.pinterest.com/nutribits/nutrici%C3%B3n-y-fitness/&amp;psig=AFQjCNE0d62tyA_Ya1DFq-WpHO41IfaNEg&amp;ust=1441872387804136" TargetMode="External"/><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5.gif"/><Relationship Id="rId5" Type="http://schemas.openxmlformats.org/officeDocument/2006/relationships/image" Target="../media/image5.gif"/><Relationship Id="rId4" Type="http://schemas.openxmlformats.org/officeDocument/2006/relationships/image" Target="../media/image3.jpeg"/></Relationships>
</file>

<file path=ppt/slides/_rels/slide71.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image" Target="../media/image71.png"/><Relationship Id="rId18" Type="http://schemas.openxmlformats.org/officeDocument/2006/relationships/image" Target="../media/image74.png"/><Relationship Id="rId3" Type="http://schemas.openxmlformats.org/officeDocument/2006/relationships/audio" Target="../media/audio5.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7.png"/><Relationship Id="rId11" Type="http://schemas.openxmlformats.org/officeDocument/2006/relationships/image" Target="../media/image70.png"/><Relationship Id="rId5" Type="http://schemas.openxmlformats.org/officeDocument/2006/relationships/hyperlink" Target="http://www.mispps.com/" TargetMode="External"/><Relationship Id="rId15" Type="http://schemas.openxmlformats.org/officeDocument/2006/relationships/image" Target="../media/image72.png"/><Relationship Id="rId10" Type="http://schemas.openxmlformats.org/officeDocument/2006/relationships/hyperlink" Target="https://www.facebook.com/mispps" TargetMode="External"/><Relationship Id="rId4" Type="http://schemas.openxmlformats.org/officeDocument/2006/relationships/image" Target="../media/image66.png"/><Relationship Id="rId9" Type="http://schemas.openxmlformats.org/officeDocument/2006/relationships/image" Target="../media/image6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s://mejorvendedor.files.wordpress.com/2015/08/la-sal-1.jpg"/>
          <p:cNvPicPr>
            <a:picLocks noChangeAspect="1" noChangeArrowheads="1"/>
          </p:cNvPicPr>
          <p:nvPr/>
        </p:nvPicPr>
        <p:blipFill>
          <a:blip r:embed="rId3"/>
          <a:srcRect/>
          <a:stretch>
            <a:fillRect/>
          </a:stretch>
        </p:blipFill>
        <p:spPr bwMode="auto">
          <a:xfrm>
            <a:off x="0" y="-1"/>
            <a:ext cx="24091316" cy="14722475"/>
          </a:xfrm>
          <a:prstGeom prst="rect">
            <a:avLst/>
          </a:prstGeom>
          <a:noFill/>
        </p:spPr>
      </p:pic>
      <p:pic>
        <p:nvPicPr>
          <p:cNvPr id="13" name="Picture 2" descr="http://static.imujer.com/sites/default/files/styles/primera/public/1/120660021(1).jpg?itok=Ddi_q18F"/>
          <p:cNvPicPr>
            <a:picLocks noChangeAspect="1" noChangeArrowheads="1"/>
          </p:cNvPicPr>
          <p:nvPr/>
        </p:nvPicPr>
        <p:blipFill>
          <a:blip r:embed="rId4"/>
          <a:srcRect/>
          <a:stretch>
            <a:fillRect/>
          </a:stretch>
        </p:blipFill>
        <p:spPr bwMode="auto">
          <a:xfrm>
            <a:off x="0" y="0"/>
            <a:ext cx="23774400" cy="14722475"/>
          </a:xfrm>
          <a:prstGeom prst="rect">
            <a:avLst/>
          </a:prstGeom>
          <a:noFill/>
        </p:spPr>
      </p:pic>
      <p:pic>
        <p:nvPicPr>
          <p:cNvPr id="155650" name="Picture 2" descr="CARA"/>
          <p:cNvPicPr>
            <a:picLocks noChangeAspect="1" noChangeArrowheads="1"/>
          </p:cNvPicPr>
          <p:nvPr/>
        </p:nvPicPr>
        <p:blipFill>
          <a:blip r:embed="rId5"/>
          <a:srcRect/>
          <a:stretch>
            <a:fillRect/>
          </a:stretch>
        </p:blipFill>
        <p:spPr bwMode="auto">
          <a:xfrm>
            <a:off x="20815300" y="11825288"/>
            <a:ext cx="2017713" cy="2106612"/>
          </a:xfrm>
          <a:prstGeom prst="rect">
            <a:avLst/>
          </a:prstGeom>
          <a:noFill/>
          <a:ln w="38100">
            <a:solidFill>
              <a:srgbClr val="1CDEF8"/>
            </a:solidFill>
            <a:miter lim="800000"/>
            <a:headEnd/>
            <a:tailEnd/>
          </a:ln>
        </p:spPr>
      </p:pic>
      <p:sp>
        <p:nvSpPr>
          <p:cNvPr id="155651" name="WordArt 3" descr="rainbow"/>
          <p:cNvSpPr>
            <a:spLocks noChangeArrowheads="1" noChangeShapeType="1" noTextEdit="1"/>
          </p:cNvSpPr>
          <p:nvPr/>
        </p:nvSpPr>
        <p:spPr bwMode="auto">
          <a:xfrm>
            <a:off x="14766925" y="13049250"/>
            <a:ext cx="5473700" cy="922338"/>
          </a:xfrm>
          <a:prstGeom prst="rect">
            <a:avLst/>
          </a:prstGeom>
        </p:spPr>
        <p:txBody>
          <a:bodyPr wrap="none" fromWordArt="1">
            <a:prstTxWarp prst="textPlain">
              <a:avLst>
                <a:gd name="adj" fmla="val 50000"/>
              </a:avLst>
            </a:prstTxWarp>
          </a:bodyPr>
          <a:lstStyle/>
          <a:p>
            <a:pPr algn="ctr"/>
            <a:r>
              <a:rPr lang="es-ES" sz="3600" b="1" kern="10" dirty="0">
                <a:ln w="9525">
                  <a:solidFill>
                    <a:srgbClr val="1116E9"/>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Forte"/>
              </a:rPr>
              <a:t>José Luis</a:t>
            </a:r>
          </a:p>
        </p:txBody>
      </p:sp>
      <p:pic>
        <p:nvPicPr>
          <p:cNvPr id="155652" name="Image 2" descr="swirlrainbw3.gif"/>
          <p:cNvPicPr>
            <a:picLocks noChangeAspect="1"/>
          </p:cNvPicPr>
          <p:nvPr/>
        </p:nvPicPr>
        <p:blipFill>
          <a:blip r:embed="rId7"/>
          <a:srcRect/>
          <a:stretch>
            <a:fillRect/>
          </a:stretch>
        </p:blipFill>
        <p:spPr bwMode="auto">
          <a:xfrm rot="5400000">
            <a:off x="-7270750" y="7270750"/>
            <a:ext cx="14722475" cy="180975"/>
          </a:xfrm>
          <a:prstGeom prst="rect">
            <a:avLst/>
          </a:prstGeom>
          <a:noFill/>
          <a:ln w="9525">
            <a:noFill/>
            <a:miter lim="800000"/>
            <a:headEnd/>
            <a:tailEnd/>
          </a:ln>
        </p:spPr>
      </p:pic>
      <p:pic>
        <p:nvPicPr>
          <p:cNvPr id="155653" name="Image 2" descr="swirlrainbw3.gif"/>
          <p:cNvPicPr>
            <a:picLocks noChangeAspect="1"/>
          </p:cNvPicPr>
          <p:nvPr/>
        </p:nvPicPr>
        <p:blipFill>
          <a:blip r:embed="rId7"/>
          <a:srcRect/>
          <a:stretch>
            <a:fillRect/>
          </a:stretch>
        </p:blipFill>
        <p:spPr bwMode="auto">
          <a:xfrm rot="5400000">
            <a:off x="16322675" y="7270750"/>
            <a:ext cx="14722475" cy="180975"/>
          </a:xfrm>
          <a:prstGeom prst="rect">
            <a:avLst/>
          </a:prstGeom>
          <a:noFill/>
          <a:ln w="9525">
            <a:noFill/>
            <a:miter lim="800000"/>
            <a:headEnd/>
            <a:tailEnd/>
          </a:ln>
        </p:spPr>
      </p:pic>
      <p:pic>
        <p:nvPicPr>
          <p:cNvPr id="155654" name="Image 2" descr="swirlrainbw3.gif"/>
          <p:cNvPicPr>
            <a:picLocks noChangeAspect="1"/>
          </p:cNvPicPr>
          <p:nvPr/>
        </p:nvPicPr>
        <p:blipFill>
          <a:blip r:embed="rId7"/>
          <a:srcRect/>
          <a:stretch>
            <a:fillRect/>
          </a:stretch>
        </p:blipFill>
        <p:spPr bwMode="auto">
          <a:xfrm rot="10800000">
            <a:off x="0" y="0"/>
            <a:ext cx="23774400" cy="149225"/>
          </a:xfrm>
          <a:prstGeom prst="rect">
            <a:avLst/>
          </a:prstGeom>
          <a:noFill/>
          <a:ln w="9525">
            <a:noFill/>
            <a:miter lim="800000"/>
            <a:headEnd/>
            <a:tailEnd/>
          </a:ln>
        </p:spPr>
      </p:pic>
      <p:pic>
        <p:nvPicPr>
          <p:cNvPr id="155655" name="Image 2" descr="swirlrainbw3.gif"/>
          <p:cNvPicPr>
            <a:picLocks noChangeAspect="1"/>
          </p:cNvPicPr>
          <p:nvPr/>
        </p:nvPicPr>
        <p:blipFill>
          <a:blip r:embed="rId7"/>
          <a:srcRect/>
          <a:stretch>
            <a:fillRect/>
          </a:stretch>
        </p:blipFill>
        <p:spPr bwMode="auto">
          <a:xfrm rot="10800000">
            <a:off x="0" y="14562138"/>
            <a:ext cx="23774400" cy="160337"/>
          </a:xfrm>
          <a:prstGeom prst="rect">
            <a:avLst/>
          </a:prstGeom>
          <a:noFill/>
          <a:ln w="9525">
            <a:noFill/>
            <a:miter lim="800000"/>
            <a:headEnd/>
            <a:tailEnd/>
          </a:ln>
        </p:spPr>
      </p:pic>
      <p:sp>
        <p:nvSpPr>
          <p:cNvPr id="155658" name="WordArt 5"/>
          <p:cNvSpPr>
            <a:spLocks noChangeArrowheads="1" noChangeShapeType="1" noTextEdit="1"/>
          </p:cNvSpPr>
          <p:nvPr/>
        </p:nvSpPr>
        <p:spPr bwMode="auto">
          <a:xfrm>
            <a:off x="957186" y="788941"/>
            <a:ext cx="21931466" cy="2736850"/>
          </a:xfrm>
          <a:prstGeom prst="rect">
            <a:avLst/>
          </a:prstGeom>
        </p:spPr>
        <p:txBody>
          <a:bodyPr wrap="none" fromWordArt="1">
            <a:prstTxWarp prst="textPlain">
              <a:avLst>
                <a:gd name="adj" fmla="val 50000"/>
              </a:avLst>
            </a:prstTxWarp>
          </a:bodyPr>
          <a:lstStyle/>
          <a:p>
            <a:pPr algn="ctr"/>
            <a:r>
              <a:rPr lang="es-ES" sz="40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Gill Sans Ultra Bold" pitchFamily="34" charset="0"/>
              </a:rPr>
              <a:t>¿Por </a:t>
            </a:r>
            <a:r>
              <a:rPr lang="es-ES" sz="4000" b="1" i="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Gill Sans Ultra Bold" pitchFamily="34" charset="0"/>
              </a:rPr>
              <a:t>qué necesitamos la sal?</a:t>
            </a:r>
            <a:endParaRPr lang="es-ES" sz="4000" b="1" i="1" kern="1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Gill Sans Ultra Bold" pitchFamily="34" charset="0"/>
              <a:cs typeface="Times New Roman"/>
            </a:endParaRPr>
          </a:p>
        </p:txBody>
      </p:sp>
      <p:pic>
        <p:nvPicPr>
          <p:cNvPr id="155665" name="Picture 17" descr="notas musicales1"/>
          <p:cNvPicPr>
            <a:picLocks noChangeAspect="1" noChangeArrowheads="1" noCrop="1"/>
          </p:cNvPicPr>
          <p:nvPr/>
        </p:nvPicPr>
        <p:blipFill>
          <a:blip r:embed="rId8"/>
          <a:srcRect/>
          <a:stretch>
            <a:fillRect/>
          </a:stretch>
        </p:blipFill>
        <p:spPr bwMode="auto">
          <a:xfrm>
            <a:off x="814310" y="11647517"/>
            <a:ext cx="4176712" cy="1525588"/>
          </a:xfrm>
          <a:prstGeom prst="rect">
            <a:avLst/>
          </a:prstGeom>
          <a:noFill/>
        </p:spPr>
      </p:pic>
      <p:pic>
        <p:nvPicPr>
          <p:cNvPr id="155668" name="Picture 20" descr="notas musicales1"/>
          <p:cNvPicPr>
            <a:picLocks noChangeAspect="1" noChangeArrowheads="1" noCrop="1"/>
          </p:cNvPicPr>
          <p:nvPr/>
        </p:nvPicPr>
        <p:blipFill>
          <a:blip r:embed="rId8"/>
          <a:srcRect/>
          <a:stretch>
            <a:fillRect/>
          </a:stretch>
        </p:blipFill>
        <p:spPr bwMode="auto">
          <a:xfrm>
            <a:off x="814310" y="12576211"/>
            <a:ext cx="4176712" cy="1525588"/>
          </a:xfrm>
          <a:prstGeom prst="rect">
            <a:avLst/>
          </a:prstGeom>
          <a:noFill/>
        </p:spPr>
      </p:pic>
    </p:spTree>
  </p:cSld>
  <p:clrMapOvr>
    <a:masterClrMapping/>
  </p:clrMapOvr>
  <p:transition spd="slow" advTm="11000">
    <p:random/>
    <p:sndAc>
      <p:stSnd>
        <p:snd r:embed="rId2" name="[accordeon][musette]_aimable_sur un air - 14 - fascination (valse)(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155665"/>
                                        </p:tgtEl>
                                        <p:attrNameLst>
                                          <p:attrName>style.visibility</p:attrName>
                                        </p:attrNameLst>
                                      </p:cBhvr>
                                      <p:to>
                                        <p:strVal val="visible"/>
                                      </p:to>
                                    </p:set>
                                    <p:animEffect transition="in" filter="slide(fromRight)">
                                      <p:cBhvr>
                                        <p:cTn id="7" dur="500"/>
                                        <p:tgtEl>
                                          <p:spTgt spid="155665"/>
                                        </p:tgtEl>
                                      </p:cBhvr>
                                    </p:animEffect>
                                  </p:childTnLst>
                                </p:cTn>
                              </p:par>
                              <p:par>
                                <p:cTn id="8" presetID="12" presetClass="entr" presetSubtype="2" fill="hold" nodeType="withEffect">
                                  <p:stCondLst>
                                    <p:cond delay="0"/>
                                  </p:stCondLst>
                                  <p:childTnLst>
                                    <p:set>
                                      <p:cBhvr>
                                        <p:cTn id="9" dur="1" fill="hold">
                                          <p:stCondLst>
                                            <p:cond delay="0"/>
                                          </p:stCondLst>
                                        </p:cTn>
                                        <p:tgtEl>
                                          <p:spTgt spid="155668"/>
                                        </p:tgtEl>
                                        <p:attrNameLst>
                                          <p:attrName>style.visibility</p:attrName>
                                        </p:attrNameLst>
                                      </p:cBhvr>
                                      <p:to>
                                        <p:strVal val="visible"/>
                                      </p:to>
                                    </p:set>
                                    <p:animEffect transition="in" filter="slide(fromRight)">
                                      <p:cBhvr>
                                        <p:cTn id="10" dur="500"/>
                                        <p:tgtEl>
                                          <p:spTgt spid="155668"/>
                                        </p:tgtEl>
                                      </p:cBhvr>
                                    </p:animEffect>
                                  </p:childTnLst>
                                </p:cTn>
                              </p:par>
                              <p:par>
                                <p:cTn id="11" presetID="16" presetClass="exit" presetSubtype="26" fill="hold" nodeType="withEffect">
                                  <p:stCondLst>
                                    <p:cond delay="0"/>
                                  </p:stCondLst>
                                  <p:childTnLst>
                                    <p:animEffect transition="out" filter="barn(inHorizontal)">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www.nosolonutricion.com/userfiles/image/sal.jpg">
            <a:hlinkClick r:id="rId2"/>
          </p:cNvPr>
          <p:cNvPicPr>
            <a:picLocks noChangeAspect="1" noChangeArrowheads="1"/>
          </p:cNvPicPr>
          <p:nvPr/>
        </p:nvPicPr>
        <p:blipFill>
          <a:blip r:embed="rId3"/>
          <a:srcRect/>
          <a:stretch>
            <a:fillRect/>
          </a:stretch>
        </p:blipFill>
        <p:spPr bwMode="auto">
          <a:xfrm>
            <a:off x="-1" y="-1"/>
            <a:ext cx="23848513" cy="14722476"/>
          </a:xfrm>
          <a:prstGeom prst="rect">
            <a:avLst/>
          </a:prstGeom>
          <a:noFill/>
        </p:spPr>
      </p:pic>
      <p:sp>
        <p:nvSpPr>
          <p:cNvPr id="5" name="4 Rectángulo"/>
          <p:cNvSpPr/>
          <p:nvPr/>
        </p:nvSpPr>
        <p:spPr>
          <a:xfrm flipH="1">
            <a:off x="0" y="0"/>
            <a:ext cx="2340294" cy="147224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6" name="5 Rectángulo"/>
          <p:cNvSpPr/>
          <p:nvPr/>
        </p:nvSpPr>
        <p:spPr>
          <a:xfrm flipH="1">
            <a:off x="2314508" y="0"/>
            <a:ext cx="2245360" cy="147224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1" name="10 Rectángulo"/>
          <p:cNvSpPr/>
          <p:nvPr/>
        </p:nvSpPr>
        <p:spPr>
          <a:xfrm flipH="1">
            <a:off x="19374485" y="0"/>
            <a:ext cx="2249489" cy="147224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2" name="11 Rectángulo"/>
          <p:cNvSpPr/>
          <p:nvPr/>
        </p:nvSpPr>
        <p:spPr>
          <a:xfrm flipH="1">
            <a:off x="21623975" y="0"/>
            <a:ext cx="2150426" cy="147224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Tree>
  </p:cSld>
  <p:clrMapOvr>
    <a:masterClrMapping/>
  </p:clrMapOvr>
  <p:transition spd="slow"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5000"/>
                                        <p:tgtEl>
                                          <p:spTgt spid="6"/>
                                        </p:tgtEl>
                                      </p:cBhvr>
                                    </p:animEffect>
                                  </p:childTnLst>
                                </p:cTn>
                              </p:par>
                              <p:par>
                                <p:cTn id="11" presetID="4"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in)">
                                      <p:cBhvr>
                                        <p:cTn id="13" dur="5000"/>
                                        <p:tgtEl>
                                          <p:spTgt spid="11"/>
                                        </p:tgtEl>
                                      </p:cBhvr>
                                    </p:animEffect>
                                  </p:childTnLst>
                                </p:cTn>
                              </p:par>
                              <p:par>
                                <p:cTn id="14" presetID="4" presetClass="entr" presetSubtype="32"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out)">
                                      <p:cBhvr>
                                        <p:cTn id="16"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600656" y="2289139"/>
            <a:ext cx="16373548" cy="10064294"/>
          </a:xfrm>
          <a:prstGeom prst="rect">
            <a:avLst/>
          </a:prstGeom>
        </p:spPr>
        <p:txBody>
          <a:bodyPr wrap="square">
            <a:spAutoFit/>
          </a:bodyPr>
          <a:lstStyle/>
          <a:p>
            <a:r>
              <a:rPr lang="es-ES" sz="5400" b="1" i="1" dirty="0" smtClean="0">
                <a:ln w="12700">
                  <a:solidFill>
                    <a:schemeClr val="tx2">
                      <a:satMod val="155000"/>
                    </a:schemeClr>
                  </a:solidFill>
                  <a:prstDash val="solid"/>
                </a:ln>
                <a:solidFill>
                  <a:srgbClr val="21D951"/>
                </a:solidFill>
                <a:effectLst>
                  <a:glow rad="228600">
                    <a:schemeClr val="accent4">
                      <a:satMod val="175000"/>
                      <a:alpha val="40000"/>
                    </a:schemeClr>
                  </a:glow>
                  <a:outerShdw blurRad="41275" dist="20320" dir="1800000" algn="tl" rotWithShape="0">
                    <a:srgbClr val="000000">
                      <a:alpha val="40000"/>
                    </a:srgbClr>
                  </a:outerShdw>
                </a:effectLst>
              </a:rPr>
              <a:t>La sal era una de las mercancías más valiosas de la antigüedad. Es un mineral, el cloruro de sodio, y es indispensable para los humanos, pues necesitamos sal para la electrólisis. Además se emplea para conservar alimentos salándolos.</a:t>
            </a:r>
          </a:p>
          <a:p>
            <a:r>
              <a:rPr lang="es-ES" sz="5400" b="1" i="1" dirty="0" smtClean="0">
                <a:ln w="12700">
                  <a:solidFill>
                    <a:schemeClr val="tx2">
                      <a:satMod val="155000"/>
                    </a:schemeClr>
                  </a:solidFill>
                  <a:prstDash val="solid"/>
                </a:ln>
                <a:solidFill>
                  <a:srgbClr val="21D951"/>
                </a:solidFill>
                <a:effectLst>
                  <a:glow rad="228600">
                    <a:schemeClr val="accent4">
                      <a:satMod val="175000"/>
                      <a:alpha val="40000"/>
                    </a:schemeClr>
                  </a:glow>
                  <a:outerShdw blurRad="41275" dist="20320" dir="1800000" algn="tl" rotWithShape="0">
                    <a:srgbClr val="000000">
                      <a:alpha val="40000"/>
                    </a:srgbClr>
                  </a:outerShdw>
                </a:effectLst>
              </a:rPr>
              <a:t>Una de las primeras formas de obtener sal era secando agua de mar. Los Egipcios y los Galos seguían este proceso, pero también por ejemplo en la India se empleó para no depender del monopolio británico sobre la sal. Sin embargo, este método es mucho menos eficiente que obtener sal de minas de sal.</a:t>
            </a:r>
          </a:p>
        </p:txBody>
      </p:sp>
      <p:pic>
        <p:nvPicPr>
          <p:cNvPr id="3" name="Image 2" descr="swirlrainbw3.gif"/>
          <p:cNvPicPr>
            <a:picLocks noChangeAspect="1"/>
          </p:cNvPicPr>
          <p:nvPr/>
        </p:nvPicPr>
        <p:blipFill>
          <a:blip r:embed="rId2"/>
          <a:srcRect/>
          <a:stretch>
            <a:fillRect/>
          </a:stretch>
        </p:blipFill>
        <p:spPr bwMode="auto">
          <a:xfrm rot="10800000">
            <a:off x="0" y="0"/>
            <a:ext cx="23774400" cy="149225"/>
          </a:xfrm>
          <a:prstGeom prst="rect">
            <a:avLst/>
          </a:prstGeom>
          <a:noFill/>
          <a:ln w="9525">
            <a:noFill/>
            <a:miter lim="800000"/>
            <a:headEnd/>
            <a:tailEnd/>
          </a:ln>
        </p:spPr>
      </p:pic>
      <p:pic>
        <p:nvPicPr>
          <p:cNvPr id="4" name="Image 2" descr="swirlrainbw3.gif"/>
          <p:cNvPicPr>
            <a:picLocks noChangeAspect="1"/>
          </p:cNvPicPr>
          <p:nvPr/>
        </p:nvPicPr>
        <p:blipFill>
          <a:blip r:embed="rId2"/>
          <a:srcRect/>
          <a:stretch>
            <a:fillRect/>
          </a:stretch>
        </p:blipFill>
        <p:spPr bwMode="auto">
          <a:xfrm rot="10800000">
            <a:off x="0" y="14573250"/>
            <a:ext cx="23774400" cy="149225"/>
          </a:xfrm>
          <a:prstGeom prst="rect">
            <a:avLst/>
          </a:prstGeom>
          <a:noFill/>
          <a:ln w="9525">
            <a:noFill/>
            <a:miter lim="800000"/>
            <a:headEnd/>
            <a:tailEnd/>
          </a:ln>
        </p:spPr>
      </p:pic>
      <p:pic>
        <p:nvPicPr>
          <p:cNvPr id="5" name="Image 2" descr="swirlrainbw3.gif"/>
          <p:cNvPicPr>
            <a:picLocks noChangeAspect="1"/>
          </p:cNvPicPr>
          <p:nvPr/>
        </p:nvPicPr>
        <p:blipFill>
          <a:blip r:embed="rId2"/>
          <a:srcRect/>
          <a:stretch>
            <a:fillRect/>
          </a:stretch>
        </p:blipFill>
        <p:spPr bwMode="auto">
          <a:xfrm rot="5400000">
            <a:off x="-7270750" y="7270750"/>
            <a:ext cx="14722475" cy="180975"/>
          </a:xfrm>
          <a:prstGeom prst="rect">
            <a:avLst/>
          </a:prstGeom>
          <a:noFill/>
          <a:ln w="9525">
            <a:noFill/>
            <a:miter lim="800000"/>
            <a:headEnd/>
            <a:tailEnd/>
          </a:ln>
        </p:spPr>
      </p:pic>
      <p:pic>
        <p:nvPicPr>
          <p:cNvPr id="6" name="Image 2" descr="swirlrainbw3.gif"/>
          <p:cNvPicPr>
            <a:picLocks noChangeAspect="1"/>
          </p:cNvPicPr>
          <p:nvPr/>
        </p:nvPicPr>
        <p:blipFill>
          <a:blip r:embed="rId2"/>
          <a:srcRect/>
          <a:stretch>
            <a:fillRect/>
          </a:stretch>
        </p:blipFill>
        <p:spPr bwMode="auto">
          <a:xfrm rot="5400000">
            <a:off x="16322675" y="7270750"/>
            <a:ext cx="14722475" cy="180975"/>
          </a:xfrm>
          <a:prstGeom prst="rect">
            <a:avLst/>
          </a:prstGeom>
          <a:noFill/>
          <a:ln w="9525">
            <a:noFill/>
            <a:miter lim="800000"/>
            <a:headEnd/>
            <a:tailEnd/>
          </a:ln>
        </p:spPr>
      </p:pic>
      <p:pic>
        <p:nvPicPr>
          <p:cNvPr id="7" name="Picture 2" descr="E:\formas montar\2cxx0f8.gif"/>
          <p:cNvPicPr>
            <a:picLocks noChangeAspect="1" noChangeArrowheads="1" noCrop="1"/>
          </p:cNvPicPr>
          <p:nvPr/>
        </p:nvPicPr>
        <p:blipFill>
          <a:blip r:embed="rId3"/>
          <a:srcRect/>
          <a:stretch>
            <a:fillRect/>
          </a:stretch>
        </p:blipFill>
        <p:spPr bwMode="auto">
          <a:xfrm>
            <a:off x="385682" y="11978847"/>
            <a:ext cx="3357586" cy="2743628"/>
          </a:xfrm>
          <a:prstGeom prst="rect">
            <a:avLst/>
          </a:prstGeom>
          <a:noFill/>
        </p:spPr>
      </p:pic>
    </p:spTree>
  </p:cSld>
  <p:clrMapOvr>
    <a:masterClrMapping/>
  </p:clrMapOvr>
  <p:transition spd="slow" advTm="42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pic>
        <p:nvPicPr>
          <p:cNvPr id="69634" name="Picture 2" descr="http://marcianosmx.com/wp-content/uploads/2014/09/tecnologias_avanzadas-edad-antigua-4.jpg"/>
          <p:cNvPicPr>
            <a:picLocks noChangeAspect="1" noChangeArrowheads="1"/>
          </p:cNvPicPr>
          <p:nvPr/>
        </p:nvPicPr>
        <p:blipFill>
          <a:blip r:embed="rId2"/>
          <a:srcRect/>
          <a:stretch>
            <a:fillRect/>
          </a:stretch>
        </p:blipFill>
        <p:spPr bwMode="auto">
          <a:xfrm>
            <a:off x="2243070" y="-1"/>
            <a:ext cx="19245314" cy="14722475"/>
          </a:xfrm>
          <a:prstGeom prst="rect">
            <a:avLst/>
          </a:prstGeom>
          <a:noFill/>
        </p:spPr>
      </p:pic>
      <p:sp>
        <p:nvSpPr>
          <p:cNvPr id="3" name="2 Rectángulo"/>
          <p:cNvSpPr/>
          <p:nvPr/>
        </p:nvSpPr>
        <p:spPr>
          <a:xfrm flipH="1">
            <a:off x="21388454" y="0"/>
            <a:ext cx="2385946" cy="147224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4" name="3 Rectángulo"/>
          <p:cNvSpPr/>
          <p:nvPr/>
        </p:nvSpPr>
        <p:spPr>
          <a:xfrm flipH="1">
            <a:off x="0" y="0"/>
            <a:ext cx="2245360" cy="147224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4" name="Picture 2" descr="http://butacaancha.com/wp-content/uploads/2014/10/pin.png"/>
          <p:cNvPicPr>
            <a:picLocks noChangeAspect="1" noChangeArrowheads="1"/>
          </p:cNvPicPr>
          <p:nvPr/>
        </p:nvPicPr>
        <p:blipFill>
          <a:blip r:embed="rId2"/>
          <a:srcRect/>
          <a:stretch>
            <a:fillRect/>
          </a:stretch>
        </p:blipFill>
        <p:spPr bwMode="auto">
          <a:xfrm>
            <a:off x="0" y="0"/>
            <a:ext cx="23774400" cy="14808169"/>
          </a:xfrm>
          <a:prstGeom prst="rect">
            <a:avLst/>
          </a:prstGeom>
          <a:noFill/>
        </p:spPr>
      </p:pic>
      <p:sp>
        <p:nvSpPr>
          <p:cNvPr id="5" name="4 Anillo"/>
          <p:cNvSpPr/>
          <p:nvPr/>
        </p:nvSpPr>
        <p:spPr>
          <a:xfrm>
            <a:off x="-1031875" y="2879745"/>
            <a:ext cx="2893379" cy="8434750"/>
          </a:xfrm>
          <a:prstGeom prst="donut">
            <a:avLst/>
          </a:prstGeom>
          <a:solidFill>
            <a:schemeClr val="accent3">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solidFill>
                <a:schemeClr val="tx1"/>
              </a:solidFill>
            </a:endParaRPr>
          </a:p>
        </p:txBody>
      </p:sp>
      <p:sp>
        <p:nvSpPr>
          <p:cNvPr id="7" name="6 Anillo"/>
          <p:cNvSpPr/>
          <p:nvPr/>
        </p:nvSpPr>
        <p:spPr>
          <a:xfrm>
            <a:off x="1217615" y="2879745"/>
            <a:ext cx="2909886" cy="8434750"/>
          </a:xfrm>
          <a:prstGeom prst="donut">
            <a:avLst/>
          </a:prstGeom>
          <a:solidFill>
            <a:schemeClr val="accent3">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solidFill>
                <a:schemeClr val="tx1"/>
              </a:solidFill>
            </a:endParaRPr>
          </a:p>
        </p:txBody>
      </p:sp>
      <p:sp>
        <p:nvSpPr>
          <p:cNvPr id="9" name="8 Anillo"/>
          <p:cNvSpPr/>
          <p:nvPr/>
        </p:nvSpPr>
        <p:spPr>
          <a:xfrm>
            <a:off x="3462975" y="2879745"/>
            <a:ext cx="2926396" cy="8434750"/>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solidFill>
                <a:schemeClr val="tx1"/>
              </a:solidFill>
            </a:endParaRPr>
          </a:p>
        </p:txBody>
      </p:sp>
      <p:sp>
        <p:nvSpPr>
          <p:cNvPr id="11" name="10 Anillo"/>
          <p:cNvSpPr/>
          <p:nvPr/>
        </p:nvSpPr>
        <p:spPr>
          <a:xfrm>
            <a:off x="5898199" y="2879745"/>
            <a:ext cx="2757170" cy="8434750"/>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solidFill>
                <a:schemeClr val="tx1"/>
              </a:solidFill>
            </a:endParaRPr>
          </a:p>
        </p:txBody>
      </p:sp>
      <p:sp>
        <p:nvSpPr>
          <p:cNvPr id="13" name="12 Anillo"/>
          <p:cNvSpPr/>
          <p:nvPr/>
        </p:nvSpPr>
        <p:spPr>
          <a:xfrm>
            <a:off x="7953695" y="2879745"/>
            <a:ext cx="2777806" cy="8434750"/>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solidFill>
                <a:schemeClr val="tx1"/>
              </a:solidFill>
            </a:endParaRPr>
          </a:p>
        </p:txBody>
      </p:sp>
      <p:sp>
        <p:nvSpPr>
          <p:cNvPr id="15" name="14 Anillo"/>
          <p:cNvSpPr/>
          <p:nvPr/>
        </p:nvSpPr>
        <p:spPr>
          <a:xfrm>
            <a:off x="10203180" y="2879745"/>
            <a:ext cx="2794319" cy="8434750"/>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solidFill>
                <a:schemeClr val="tx1"/>
              </a:solidFill>
            </a:endParaRPr>
          </a:p>
        </p:txBody>
      </p:sp>
      <p:sp>
        <p:nvSpPr>
          <p:cNvPr id="17" name="16 Anillo"/>
          <p:cNvSpPr/>
          <p:nvPr/>
        </p:nvSpPr>
        <p:spPr>
          <a:xfrm>
            <a:off x="12634280" y="2879745"/>
            <a:ext cx="2629216" cy="8434750"/>
          </a:xfrm>
          <a:prstGeom prst="donut">
            <a:avLst/>
          </a:prstGeom>
          <a:solidFill>
            <a:schemeClr val="accent3">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solidFill>
                <a:schemeClr val="tx1"/>
              </a:solidFill>
            </a:endParaRPr>
          </a:p>
        </p:txBody>
      </p:sp>
      <p:sp>
        <p:nvSpPr>
          <p:cNvPr id="19" name="18 Anillo"/>
          <p:cNvSpPr/>
          <p:nvPr/>
        </p:nvSpPr>
        <p:spPr>
          <a:xfrm>
            <a:off x="14322425" y="2879745"/>
            <a:ext cx="2827339" cy="8434750"/>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solidFill>
                <a:schemeClr val="tx1"/>
              </a:solidFill>
            </a:endParaRPr>
          </a:p>
        </p:txBody>
      </p:sp>
      <p:sp>
        <p:nvSpPr>
          <p:cNvPr id="21" name="20 Anillo"/>
          <p:cNvSpPr/>
          <p:nvPr/>
        </p:nvSpPr>
        <p:spPr>
          <a:xfrm>
            <a:off x="16567785" y="2722977"/>
            <a:ext cx="2658110" cy="8434750"/>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solidFill>
                <a:schemeClr val="tx1"/>
              </a:solidFill>
            </a:endParaRPr>
          </a:p>
        </p:txBody>
      </p:sp>
      <p:sp>
        <p:nvSpPr>
          <p:cNvPr id="23" name="22 Anillo"/>
          <p:cNvSpPr/>
          <p:nvPr/>
        </p:nvSpPr>
        <p:spPr>
          <a:xfrm>
            <a:off x="18627410" y="2722977"/>
            <a:ext cx="2860356" cy="8434750"/>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solidFill>
                <a:schemeClr val="tx1"/>
              </a:solidFill>
            </a:endParaRPr>
          </a:p>
        </p:txBody>
      </p:sp>
      <p:sp>
        <p:nvSpPr>
          <p:cNvPr id="25" name="24 Anillo"/>
          <p:cNvSpPr/>
          <p:nvPr/>
        </p:nvSpPr>
        <p:spPr>
          <a:xfrm>
            <a:off x="20872769" y="2722977"/>
            <a:ext cx="2901631" cy="8434750"/>
          </a:xfrm>
          <a:prstGeom prst="donut">
            <a:avLst/>
          </a:prstGeom>
          <a:solidFill>
            <a:schemeClr val="accent3">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solidFill>
                <a:schemeClr val="tx1"/>
              </a:solidFill>
            </a:endParaRPr>
          </a:p>
        </p:txBody>
      </p:sp>
    </p:spTree>
  </p:cSld>
  <p:clrMapOvr>
    <a:masterClrMapping/>
  </p:clrMapOvr>
  <p:transition spd="slow"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1+#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1+#ppt_w/2"/>
                                          </p:val>
                                        </p:tav>
                                        <p:tav tm="100000">
                                          <p:val>
                                            <p:strVal val="#ppt_x"/>
                                          </p:val>
                                        </p:tav>
                                      </p:tavLst>
                                    </p:anim>
                                    <p:anim calcmode="lin" valueType="num">
                                      <p:cBhvr additive="base">
                                        <p:cTn id="36" dur="30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3000" fill="hold"/>
                                        <p:tgtEl>
                                          <p:spTgt spid="21"/>
                                        </p:tgtEl>
                                        <p:attrNameLst>
                                          <p:attrName>ppt_x</p:attrName>
                                        </p:attrNameLst>
                                      </p:cBhvr>
                                      <p:tavLst>
                                        <p:tav tm="0">
                                          <p:val>
                                            <p:strVal val="1+#ppt_w/2"/>
                                          </p:val>
                                        </p:tav>
                                        <p:tav tm="100000">
                                          <p:val>
                                            <p:strVal val="#ppt_x"/>
                                          </p:val>
                                        </p:tav>
                                      </p:tavLst>
                                    </p:anim>
                                    <p:anim calcmode="lin" valueType="num">
                                      <p:cBhvr additive="base">
                                        <p:cTn id="40" dur="3000" fill="hold"/>
                                        <p:tgtEl>
                                          <p:spTgt spid="21"/>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1+#ppt_w/2"/>
                                          </p:val>
                                        </p:tav>
                                        <p:tav tm="100000">
                                          <p:val>
                                            <p:strVal val="#ppt_x"/>
                                          </p:val>
                                        </p:tav>
                                      </p:tavLst>
                                    </p:anim>
                                    <p:anim calcmode="lin" valueType="num">
                                      <p:cBhvr additive="base">
                                        <p:cTn id="44" dur="3000" fill="hold"/>
                                        <p:tgtEl>
                                          <p:spTgt spid="2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3000" fill="hold"/>
                                        <p:tgtEl>
                                          <p:spTgt spid="25"/>
                                        </p:tgtEl>
                                        <p:attrNameLst>
                                          <p:attrName>ppt_x</p:attrName>
                                        </p:attrNameLst>
                                      </p:cBhvr>
                                      <p:tavLst>
                                        <p:tav tm="0">
                                          <p:val>
                                            <p:strVal val="1+#ppt_w/2"/>
                                          </p:val>
                                        </p:tav>
                                        <p:tav tm="100000">
                                          <p:val>
                                            <p:strVal val="#ppt_x"/>
                                          </p:val>
                                        </p:tav>
                                      </p:tavLst>
                                    </p:anim>
                                    <p:anim calcmode="lin" valueType="num">
                                      <p:cBhvr additive="base">
                                        <p:cTn id="48" dur="3000" fill="hold"/>
                                        <p:tgtEl>
                                          <p:spTgt spid="25"/>
                                        </p:tgtEl>
                                        <p:attrNameLst>
                                          <p:attrName>ppt_y</p:attrName>
                                        </p:attrNameLst>
                                      </p:cBhvr>
                                      <p:tavLst>
                                        <p:tav tm="0">
                                          <p:val>
                                            <p:strVal val="#ppt_y"/>
                                          </p:val>
                                        </p:tav>
                                        <p:tav tm="100000">
                                          <p:val>
                                            <p:strVal val="#ppt_y"/>
                                          </p:val>
                                        </p:tav>
                                      </p:tavLst>
                                    </p:anim>
                                  </p:childTnLst>
                                </p:cTn>
                              </p:par>
                              <p:par>
                                <p:cTn id="49" presetID="8" presetClass="emph" presetSubtype="0" fill="hold" nodeType="withEffect">
                                  <p:stCondLst>
                                    <p:cond delay="0"/>
                                  </p:stCondLst>
                                  <p:childTnLst>
                                    <p:animRot by="21600000">
                                      <p:cBhvr>
                                        <p:cTn id="50" dur="3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1"/>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3"/>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5"/>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7"/>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9"/>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1"/>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3"/>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5"/>
                                        </p:tgtEl>
                                        <p:attrNameLst>
                                          <p:attrName>r</p:attrName>
                                        </p:attrNameLst>
                                      </p:cBhvr>
                                    </p:animRot>
                                  </p:childTnLst>
                                </p:cTn>
                              </p:par>
                            </p:childTnLst>
                          </p:cTn>
                        </p:par>
                        <p:par>
                          <p:cTn id="71" fill="hold">
                            <p:stCondLst>
                              <p:cond delay="3000"/>
                            </p:stCondLst>
                            <p:childTnLst>
                              <p:par>
                                <p:cTn id="72" presetID="2" presetClass="exit" presetSubtype="2" fill="hold" nodeType="after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1+ppt_w/2"/>
                                          </p:val>
                                        </p:tav>
                                      </p:tavLst>
                                    </p:anim>
                                    <p:anim calcmode="lin" valueType="num">
                                      <p:cBhvr additive="base">
                                        <p:cTn id="74" dur="3000"/>
                                        <p:tgtEl>
                                          <p:spTgt spid="5"/>
                                        </p:tgtEl>
                                        <p:attrNameLst>
                                          <p:attrName>ppt_y</p:attrName>
                                        </p:attrNameLst>
                                      </p:cBhvr>
                                      <p:tavLst>
                                        <p:tav tm="0">
                                          <p:val>
                                            <p:strVal val="ppt_y"/>
                                          </p:val>
                                        </p:tav>
                                        <p:tav tm="100000">
                                          <p:val>
                                            <p:strVal val="ppt_y"/>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1+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1+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1+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3"/>
                                        </p:tgtEl>
                                        <p:attrNameLst>
                                          <p:attrName>ppt_x</p:attrName>
                                        </p:attrNameLst>
                                      </p:cBhvr>
                                      <p:tavLst>
                                        <p:tav tm="0">
                                          <p:val>
                                            <p:strVal val="ppt_x"/>
                                          </p:val>
                                        </p:tav>
                                        <p:tav tm="100000">
                                          <p:val>
                                            <p:strVal val="1+ppt_w/2"/>
                                          </p:val>
                                        </p:tav>
                                      </p:tavLst>
                                    </p:anim>
                                    <p:anim calcmode="lin" valueType="num">
                                      <p:cBhvr additive="base">
                                        <p:cTn id="90" dur="3000"/>
                                        <p:tgtEl>
                                          <p:spTgt spid="13"/>
                                        </p:tgtEl>
                                        <p:attrNameLst>
                                          <p:attrName>ppt_y</p:attrName>
                                        </p:attrNameLst>
                                      </p:cBhvr>
                                      <p:tavLst>
                                        <p:tav tm="0">
                                          <p:val>
                                            <p:strVal val="ppt_y"/>
                                          </p:val>
                                        </p:tav>
                                        <p:tav tm="100000">
                                          <p:val>
                                            <p:strVal val="ppt_y"/>
                                          </p:val>
                                        </p:tav>
                                      </p:tavLst>
                                    </p:anim>
                                    <p:set>
                                      <p:cBhvr>
                                        <p:cTn id="91" dur="1" fill="hold">
                                          <p:stCondLst>
                                            <p:cond delay="2999"/>
                                          </p:stCondLst>
                                        </p:cTn>
                                        <p:tgtEl>
                                          <p:spTgt spid="13"/>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3000"/>
                                        <p:tgtEl>
                                          <p:spTgt spid="15"/>
                                        </p:tgtEl>
                                        <p:attrNameLst>
                                          <p:attrName>ppt_x</p:attrName>
                                        </p:attrNameLst>
                                      </p:cBhvr>
                                      <p:tavLst>
                                        <p:tav tm="0">
                                          <p:val>
                                            <p:strVal val="ppt_x"/>
                                          </p:val>
                                        </p:tav>
                                        <p:tav tm="100000">
                                          <p:val>
                                            <p:strVal val="0-ppt_w/2"/>
                                          </p:val>
                                        </p:tav>
                                      </p:tavLst>
                                    </p:anim>
                                    <p:anim calcmode="lin" valueType="num">
                                      <p:cBhvr additive="base">
                                        <p:cTn id="94" dur="3000"/>
                                        <p:tgtEl>
                                          <p:spTgt spid="15"/>
                                        </p:tgtEl>
                                        <p:attrNameLst>
                                          <p:attrName>ppt_y</p:attrName>
                                        </p:attrNameLst>
                                      </p:cBhvr>
                                      <p:tavLst>
                                        <p:tav tm="0">
                                          <p:val>
                                            <p:strVal val="ppt_y"/>
                                          </p:val>
                                        </p:tav>
                                        <p:tav tm="100000">
                                          <p:val>
                                            <p:strVal val="ppt_y"/>
                                          </p:val>
                                        </p:tav>
                                      </p:tavLst>
                                    </p:anim>
                                    <p:set>
                                      <p:cBhvr>
                                        <p:cTn id="95" dur="1" fill="hold">
                                          <p:stCondLst>
                                            <p:cond delay="2999"/>
                                          </p:stCondLst>
                                        </p:cTn>
                                        <p:tgtEl>
                                          <p:spTgt spid="15"/>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17"/>
                                        </p:tgtEl>
                                        <p:attrNameLst>
                                          <p:attrName>ppt_x</p:attrName>
                                        </p:attrNameLst>
                                      </p:cBhvr>
                                      <p:tavLst>
                                        <p:tav tm="0">
                                          <p:val>
                                            <p:strVal val="ppt_x"/>
                                          </p:val>
                                        </p:tav>
                                        <p:tav tm="100000">
                                          <p:val>
                                            <p:strVal val="0-ppt_w/2"/>
                                          </p:val>
                                        </p:tav>
                                      </p:tavLst>
                                    </p:anim>
                                    <p:anim calcmode="lin" valueType="num">
                                      <p:cBhvr additive="base">
                                        <p:cTn id="98" dur="3000"/>
                                        <p:tgtEl>
                                          <p:spTgt spid="17"/>
                                        </p:tgtEl>
                                        <p:attrNameLst>
                                          <p:attrName>ppt_y</p:attrName>
                                        </p:attrNameLst>
                                      </p:cBhvr>
                                      <p:tavLst>
                                        <p:tav tm="0">
                                          <p:val>
                                            <p:strVal val="ppt_y"/>
                                          </p:val>
                                        </p:tav>
                                        <p:tav tm="100000">
                                          <p:val>
                                            <p:strVal val="ppt_y"/>
                                          </p:val>
                                        </p:tav>
                                      </p:tavLst>
                                    </p:anim>
                                    <p:set>
                                      <p:cBhvr>
                                        <p:cTn id="99" dur="1" fill="hold">
                                          <p:stCondLst>
                                            <p:cond delay="2999"/>
                                          </p:stCondLst>
                                        </p:cTn>
                                        <p:tgtEl>
                                          <p:spTgt spid="17"/>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9"/>
                                        </p:tgtEl>
                                        <p:attrNameLst>
                                          <p:attrName>ppt_x</p:attrName>
                                        </p:attrNameLst>
                                      </p:cBhvr>
                                      <p:tavLst>
                                        <p:tav tm="0">
                                          <p:val>
                                            <p:strVal val="ppt_x"/>
                                          </p:val>
                                        </p:tav>
                                        <p:tav tm="100000">
                                          <p:val>
                                            <p:strVal val="0-ppt_w/2"/>
                                          </p:val>
                                        </p:tav>
                                      </p:tavLst>
                                    </p:anim>
                                    <p:anim calcmode="lin" valueType="num">
                                      <p:cBhvr additive="base">
                                        <p:cTn id="102" dur="3000"/>
                                        <p:tgtEl>
                                          <p:spTgt spid="19"/>
                                        </p:tgtEl>
                                        <p:attrNameLst>
                                          <p:attrName>ppt_y</p:attrName>
                                        </p:attrNameLst>
                                      </p:cBhvr>
                                      <p:tavLst>
                                        <p:tav tm="0">
                                          <p:val>
                                            <p:strVal val="ppt_y"/>
                                          </p:val>
                                        </p:tav>
                                        <p:tav tm="100000">
                                          <p:val>
                                            <p:strVal val="ppt_y"/>
                                          </p:val>
                                        </p:tav>
                                      </p:tavLst>
                                    </p:anim>
                                    <p:set>
                                      <p:cBhvr>
                                        <p:cTn id="103" dur="1" fill="hold">
                                          <p:stCondLst>
                                            <p:cond delay="2999"/>
                                          </p:stCondLst>
                                        </p:cTn>
                                        <p:tgtEl>
                                          <p:spTgt spid="19"/>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21"/>
                                        </p:tgtEl>
                                        <p:attrNameLst>
                                          <p:attrName>ppt_x</p:attrName>
                                        </p:attrNameLst>
                                      </p:cBhvr>
                                      <p:tavLst>
                                        <p:tav tm="0">
                                          <p:val>
                                            <p:strVal val="ppt_x"/>
                                          </p:val>
                                        </p:tav>
                                        <p:tav tm="100000">
                                          <p:val>
                                            <p:strVal val="0-ppt_w/2"/>
                                          </p:val>
                                        </p:tav>
                                      </p:tavLst>
                                    </p:anim>
                                    <p:anim calcmode="lin" valueType="num">
                                      <p:cBhvr additive="base">
                                        <p:cTn id="106" dur="3000"/>
                                        <p:tgtEl>
                                          <p:spTgt spid="21"/>
                                        </p:tgtEl>
                                        <p:attrNameLst>
                                          <p:attrName>ppt_y</p:attrName>
                                        </p:attrNameLst>
                                      </p:cBhvr>
                                      <p:tavLst>
                                        <p:tav tm="0">
                                          <p:val>
                                            <p:strVal val="ppt_y"/>
                                          </p:val>
                                        </p:tav>
                                        <p:tav tm="100000">
                                          <p:val>
                                            <p:strVal val="ppt_y"/>
                                          </p:val>
                                        </p:tav>
                                      </p:tavLst>
                                    </p:anim>
                                    <p:set>
                                      <p:cBhvr>
                                        <p:cTn id="107" dur="1" fill="hold">
                                          <p:stCondLst>
                                            <p:cond delay="2999"/>
                                          </p:stCondLst>
                                        </p:cTn>
                                        <p:tgtEl>
                                          <p:spTgt spid="21"/>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23"/>
                                        </p:tgtEl>
                                        <p:attrNameLst>
                                          <p:attrName>ppt_x</p:attrName>
                                        </p:attrNameLst>
                                      </p:cBhvr>
                                      <p:tavLst>
                                        <p:tav tm="0">
                                          <p:val>
                                            <p:strVal val="ppt_x"/>
                                          </p:val>
                                        </p:tav>
                                        <p:tav tm="100000">
                                          <p:val>
                                            <p:strVal val="0-ppt_w/2"/>
                                          </p:val>
                                        </p:tav>
                                      </p:tavLst>
                                    </p:anim>
                                    <p:anim calcmode="lin" valueType="num">
                                      <p:cBhvr additive="base">
                                        <p:cTn id="110" dur="3000"/>
                                        <p:tgtEl>
                                          <p:spTgt spid="23"/>
                                        </p:tgtEl>
                                        <p:attrNameLst>
                                          <p:attrName>ppt_y</p:attrName>
                                        </p:attrNameLst>
                                      </p:cBhvr>
                                      <p:tavLst>
                                        <p:tav tm="0">
                                          <p:val>
                                            <p:strVal val="ppt_y"/>
                                          </p:val>
                                        </p:tav>
                                        <p:tav tm="100000">
                                          <p:val>
                                            <p:strVal val="ppt_y"/>
                                          </p:val>
                                        </p:tav>
                                      </p:tavLst>
                                    </p:anim>
                                    <p:set>
                                      <p:cBhvr>
                                        <p:cTn id="111" dur="1" fill="hold">
                                          <p:stCondLst>
                                            <p:cond delay="2999"/>
                                          </p:stCondLst>
                                        </p:cTn>
                                        <p:tgtEl>
                                          <p:spTgt spid="23"/>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25"/>
                                        </p:tgtEl>
                                        <p:attrNameLst>
                                          <p:attrName>ppt_x</p:attrName>
                                        </p:attrNameLst>
                                      </p:cBhvr>
                                      <p:tavLst>
                                        <p:tav tm="0">
                                          <p:val>
                                            <p:strVal val="ppt_x"/>
                                          </p:val>
                                        </p:tav>
                                        <p:tav tm="100000">
                                          <p:val>
                                            <p:strVal val="0-ppt_w/2"/>
                                          </p:val>
                                        </p:tav>
                                      </p:tavLst>
                                    </p:anim>
                                    <p:anim calcmode="lin" valueType="num">
                                      <p:cBhvr additive="base">
                                        <p:cTn id="114" dur="3000"/>
                                        <p:tgtEl>
                                          <p:spTgt spid="25"/>
                                        </p:tgtEl>
                                        <p:attrNameLst>
                                          <p:attrName>ppt_y</p:attrName>
                                        </p:attrNameLst>
                                      </p:cBhvr>
                                      <p:tavLst>
                                        <p:tav tm="0">
                                          <p:val>
                                            <p:strVal val="ppt_y"/>
                                          </p:val>
                                        </p:tav>
                                        <p:tav tm="100000">
                                          <p:val>
                                            <p:strVal val="ppt_y"/>
                                          </p:val>
                                        </p:tav>
                                      </p:tavLst>
                                    </p:anim>
                                    <p:set>
                                      <p:cBhvr>
                                        <p:cTn id="115" dur="1" fill="hold">
                                          <p:stCondLst>
                                            <p:cond delay="2999"/>
                                          </p:stCondLst>
                                        </p:cTn>
                                        <p:tgtEl>
                                          <p:spTgt spid="25"/>
                                        </p:tgtEl>
                                        <p:attrNameLst>
                                          <p:attrName>style.visibility</p:attrName>
                                        </p:attrNameLst>
                                      </p:cBhvr>
                                      <p:to>
                                        <p:strVal val="hidden"/>
                                      </p:to>
                                    </p:set>
                                  </p:childTnLst>
                                </p:cTn>
                              </p:par>
                              <p:par>
                                <p:cTn id="116" presetID="55" presetClass="entr" presetSubtype="0" fill="hold"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p:val>
                                            <p:strVal val="#ppt_w*0.70"/>
                                          </p:val>
                                        </p:tav>
                                        <p:tav tm="100000">
                                          <p:val>
                                            <p:strVal val="#ppt_w"/>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animEffect transition="in" filter="fade">
                                      <p:cBhvr>
                                        <p:cTn id="120"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Salt pans "/>
          <p:cNvPicPr>
            <a:picLocks noChangeAspect="1" noChangeArrowheads="1"/>
          </p:cNvPicPr>
          <p:nvPr/>
        </p:nvPicPr>
        <p:blipFill>
          <a:blip r:embed="rId2"/>
          <a:srcRect/>
          <a:stretch>
            <a:fillRect/>
          </a:stretch>
        </p:blipFill>
        <p:spPr bwMode="auto">
          <a:xfrm>
            <a:off x="0" y="0"/>
            <a:ext cx="23774400" cy="1484624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flordesaldestrenc.com/wp-content/uploads/2009/10/salinas-old-008ps.artikel.jpg"/>
          <p:cNvPicPr>
            <a:picLocks noChangeAspect="1" noChangeArrowheads="1"/>
          </p:cNvPicPr>
          <p:nvPr/>
        </p:nvPicPr>
        <p:blipFill>
          <a:blip r:embed="rId2"/>
          <a:srcRect/>
          <a:stretch>
            <a:fillRect/>
          </a:stretch>
        </p:blipFill>
        <p:spPr bwMode="auto">
          <a:xfrm>
            <a:off x="-1" y="0"/>
            <a:ext cx="23863055" cy="14722475"/>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www.senderosdealicante.com/delasal/images/Salinas_8271_IGL%20PORTg.jpg"/>
          <p:cNvPicPr>
            <a:picLocks noChangeAspect="1" noChangeArrowheads="1"/>
          </p:cNvPicPr>
          <p:nvPr/>
        </p:nvPicPr>
        <p:blipFill>
          <a:blip r:embed="rId2"/>
          <a:srcRect/>
          <a:stretch>
            <a:fillRect/>
          </a:stretch>
        </p:blipFill>
        <p:spPr bwMode="auto">
          <a:xfrm>
            <a:off x="0" y="-282629"/>
            <a:ext cx="23774400" cy="15232358"/>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estonoescomida.com/wp-content/uploads/2012/06/sal-marina-gran-canaria-1.jpg"/>
          <p:cNvPicPr>
            <a:picLocks noChangeAspect="1" noChangeArrowheads="1"/>
          </p:cNvPicPr>
          <p:nvPr/>
        </p:nvPicPr>
        <p:blipFill>
          <a:blip r:embed="rId2"/>
          <a:srcRect/>
          <a:stretch>
            <a:fillRect/>
          </a:stretch>
        </p:blipFill>
        <p:spPr bwMode="auto">
          <a:xfrm>
            <a:off x="-1" y="0"/>
            <a:ext cx="23774401" cy="14722475"/>
          </a:xfrm>
          <a:prstGeom prst="rect">
            <a:avLst/>
          </a:prstGeom>
          <a:noFill/>
        </p:spPr>
      </p:pic>
    </p:spTree>
  </p:cSld>
  <p:clrMapOvr>
    <a:masterClrMapping/>
  </p:clrMapOvr>
  <p:transition spd="slow" advTm="6000">
    <p:checke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api.ning.com/files/skBPjhQ-SoCy78KoA3w5gYQZUtJFaDyr7L5f9drkIzFv0wMSzxPv2-9sx0ZhAwbZap5HG-KuqFnfZYeo8ErhtzXt7AxqdMow/salmarinaorganicaynatural.jpg"/>
          <p:cNvPicPr>
            <a:picLocks noChangeAspect="1" noChangeArrowheads="1"/>
          </p:cNvPicPr>
          <p:nvPr/>
        </p:nvPicPr>
        <p:blipFill>
          <a:blip r:embed="rId2"/>
          <a:srcRect/>
          <a:stretch>
            <a:fillRect/>
          </a:stretch>
        </p:blipFill>
        <p:spPr bwMode="auto">
          <a:xfrm>
            <a:off x="0" y="0"/>
            <a:ext cx="23774400" cy="14809035"/>
          </a:xfrm>
          <a:prstGeom prst="rect">
            <a:avLst/>
          </a:prstGeom>
          <a:noFill/>
        </p:spPr>
      </p:pic>
    </p:spTree>
  </p:cSld>
  <p:clrMapOvr>
    <a:masterClrMapping/>
  </p:clrMapOvr>
  <p:transition spd="slow" advTm="6000">
    <p:plu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s://todaviaescriboconundedosolo.files.wordpress.com/2012/01/imagen.jpg"/>
          <p:cNvPicPr>
            <a:picLocks noChangeAspect="1" noChangeArrowheads="1"/>
          </p:cNvPicPr>
          <p:nvPr/>
        </p:nvPicPr>
        <p:blipFill>
          <a:blip r:embed="rId2"/>
          <a:srcRect/>
          <a:stretch>
            <a:fillRect/>
          </a:stretch>
        </p:blipFill>
        <p:spPr bwMode="auto">
          <a:xfrm>
            <a:off x="0" y="0"/>
            <a:ext cx="23774400" cy="14925004"/>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huelva24.com/upload/img/periodico/img_12125.jpg"/>
          <p:cNvPicPr>
            <a:picLocks noChangeAspect="1" noChangeArrowheads="1"/>
          </p:cNvPicPr>
          <p:nvPr/>
        </p:nvPicPr>
        <p:blipFill>
          <a:blip r:embed="rId2"/>
          <a:srcRect/>
          <a:stretch>
            <a:fillRect/>
          </a:stretch>
        </p:blipFill>
        <p:spPr bwMode="auto">
          <a:xfrm>
            <a:off x="0" y="-1"/>
            <a:ext cx="24334662" cy="14722475"/>
          </a:xfrm>
          <a:prstGeom prst="rect">
            <a:avLst/>
          </a:prstGeom>
          <a:noFill/>
        </p:spPr>
      </p:pic>
    </p:spTree>
  </p:cSld>
  <p:clrMapOvr>
    <a:masterClrMapping/>
  </p:clrMapOvr>
  <p:transition spd="slow" advTm="6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2466" name="Picture 2" descr="http://www.asadoargentina.com/aaimg/sal.jpg"/>
          <p:cNvPicPr>
            <a:picLocks noChangeAspect="1" noChangeArrowheads="1"/>
          </p:cNvPicPr>
          <p:nvPr/>
        </p:nvPicPr>
        <p:blipFill>
          <a:blip r:embed="rId2"/>
          <a:srcRect/>
          <a:stretch>
            <a:fillRect/>
          </a:stretch>
        </p:blipFill>
        <p:spPr bwMode="auto">
          <a:xfrm>
            <a:off x="0" y="860379"/>
            <a:ext cx="23774400" cy="12959192"/>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23774400" cy="14722475"/>
          </a:xfrm>
          <a:solidFill>
            <a:srgbClr val="9933FF"/>
          </a:solidFill>
        </p:spPr>
        <p:txBody>
          <a:bodyPr/>
          <a:lstStyle/>
          <a:p>
            <a:endParaRPr lang="es-ES" dirty="0"/>
          </a:p>
        </p:txBody>
      </p:sp>
      <p:sp>
        <p:nvSpPr>
          <p:cNvPr id="4" name="3 Onda"/>
          <p:cNvSpPr/>
          <p:nvPr/>
        </p:nvSpPr>
        <p:spPr>
          <a:xfrm rot="5400000">
            <a:off x="-2812483" y="4346033"/>
            <a:ext cx="7668009" cy="2043044"/>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4" name="23 Onda"/>
          <p:cNvSpPr/>
          <p:nvPr/>
        </p:nvSpPr>
        <p:spPr>
          <a:xfrm rot="5400000">
            <a:off x="-955178" y="4346033"/>
            <a:ext cx="7668009" cy="2043044"/>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5" name="24 Onda"/>
          <p:cNvSpPr/>
          <p:nvPr/>
        </p:nvSpPr>
        <p:spPr>
          <a:xfrm rot="5400000">
            <a:off x="902210" y="4346033"/>
            <a:ext cx="7668009" cy="2043044"/>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6" name="25 Onda"/>
          <p:cNvSpPr/>
          <p:nvPr/>
        </p:nvSpPr>
        <p:spPr>
          <a:xfrm rot="5400000">
            <a:off x="2759598" y="4346033"/>
            <a:ext cx="7668009" cy="2043044"/>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7" name="26 Onda"/>
          <p:cNvSpPr/>
          <p:nvPr/>
        </p:nvSpPr>
        <p:spPr>
          <a:xfrm rot="5400000">
            <a:off x="4431331" y="4499393"/>
            <a:ext cx="7668009" cy="2043044"/>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8" name="27 Onda"/>
          <p:cNvSpPr/>
          <p:nvPr/>
        </p:nvSpPr>
        <p:spPr>
          <a:xfrm rot="5400000">
            <a:off x="6288635" y="4499393"/>
            <a:ext cx="7668009" cy="2043044"/>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9" name="28 Onda"/>
          <p:cNvSpPr/>
          <p:nvPr/>
        </p:nvSpPr>
        <p:spPr>
          <a:xfrm rot="5400000">
            <a:off x="8146023" y="4499393"/>
            <a:ext cx="7668009" cy="2043044"/>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0" name="29 Onda"/>
          <p:cNvSpPr/>
          <p:nvPr/>
        </p:nvSpPr>
        <p:spPr>
          <a:xfrm rot="5400000">
            <a:off x="10003411" y="4499393"/>
            <a:ext cx="7668009" cy="2043044"/>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1" name="30 Onda"/>
          <p:cNvSpPr/>
          <p:nvPr/>
        </p:nvSpPr>
        <p:spPr>
          <a:xfrm rot="5400000">
            <a:off x="11860799" y="4530118"/>
            <a:ext cx="7668009" cy="2043044"/>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2" name="31 Onda"/>
          <p:cNvSpPr/>
          <p:nvPr/>
        </p:nvSpPr>
        <p:spPr>
          <a:xfrm rot="5400000">
            <a:off x="13718104" y="4499393"/>
            <a:ext cx="7668009" cy="2043044"/>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3" name="32 Onda"/>
          <p:cNvSpPr/>
          <p:nvPr/>
        </p:nvSpPr>
        <p:spPr>
          <a:xfrm rot="5400000">
            <a:off x="15575492" y="4499393"/>
            <a:ext cx="7668009" cy="2043044"/>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4" name="33 Onda"/>
          <p:cNvSpPr/>
          <p:nvPr/>
        </p:nvSpPr>
        <p:spPr>
          <a:xfrm rot="5400000">
            <a:off x="17432880" y="4499393"/>
            <a:ext cx="7668009" cy="2043044"/>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5" name="34 Onda"/>
          <p:cNvSpPr/>
          <p:nvPr/>
        </p:nvSpPr>
        <p:spPr>
          <a:xfrm rot="5400000">
            <a:off x="18918874" y="4499393"/>
            <a:ext cx="7668009" cy="2043044"/>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pic>
        <p:nvPicPr>
          <p:cNvPr id="16" name="Picture 2" descr="http://img.webme.com/pic/i/ingguajiro/big_18.jpg"/>
          <p:cNvPicPr>
            <a:picLocks noChangeAspect="1" noChangeArrowheads="1"/>
          </p:cNvPicPr>
          <p:nvPr/>
        </p:nvPicPr>
        <p:blipFill>
          <a:blip r:embed="rId2"/>
          <a:srcRect/>
          <a:stretch>
            <a:fillRect/>
          </a:stretch>
        </p:blipFill>
        <p:spPr bwMode="auto">
          <a:xfrm>
            <a:off x="0" y="0"/>
            <a:ext cx="23926800" cy="14874875"/>
          </a:xfrm>
          <a:prstGeom prst="rect">
            <a:avLst/>
          </a:prstGeom>
          <a:noFill/>
        </p:spPr>
      </p:pic>
    </p:spTree>
  </p:cSld>
  <p:clrMapOvr>
    <a:masterClrMapping/>
  </p:clrMapOvr>
  <p:transition spd="slow"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3000" fill="hold"/>
                                        <p:tgtEl>
                                          <p:spTgt spid="24"/>
                                        </p:tgtEl>
                                        <p:attrNameLst>
                                          <p:attrName>ppt_x</p:attrName>
                                        </p:attrNameLst>
                                      </p:cBhvr>
                                      <p:tavLst>
                                        <p:tav tm="0">
                                          <p:val>
                                            <p:strVal val="1+#ppt_w/2"/>
                                          </p:val>
                                        </p:tav>
                                        <p:tav tm="100000">
                                          <p:val>
                                            <p:strVal val="#ppt_x"/>
                                          </p:val>
                                        </p:tav>
                                      </p:tavLst>
                                    </p:anim>
                                    <p:anim calcmode="lin" valueType="num">
                                      <p:cBhvr additive="base">
                                        <p:cTn id="12" dur="3000" fill="hold"/>
                                        <p:tgtEl>
                                          <p:spTgt spid="2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3000" fill="hold"/>
                                        <p:tgtEl>
                                          <p:spTgt spid="25"/>
                                        </p:tgtEl>
                                        <p:attrNameLst>
                                          <p:attrName>ppt_x</p:attrName>
                                        </p:attrNameLst>
                                      </p:cBhvr>
                                      <p:tavLst>
                                        <p:tav tm="0">
                                          <p:val>
                                            <p:strVal val="1+#ppt_w/2"/>
                                          </p:val>
                                        </p:tav>
                                        <p:tav tm="100000">
                                          <p:val>
                                            <p:strVal val="#ppt_x"/>
                                          </p:val>
                                        </p:tav>
                                      </p:tavLst>
                                    </p:anim>
                                    <p:anim calcmode="lin" valueType="num">
                                      <p:cBhvr additive="base">
                                        <p:cTn id="16" dur="3000" fill="hold"/>
                                        <p:tgtEl>
                                          <p:spTgt spid="2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3000" fill="hold"/>
                                        <p:tgtEl>
                                          <p:spTgt spid="26"/>
                                        </p:tgtEl>
                                        <p:attrNameLst>
                                          <p:attrName>ppt_x</p:attrName>
                                        </p:attrNameLst>
                                      </p:cBhvr>
                                      <p:tavLst>
                                        <p:tav tm="0">
                                          <p:val>
                                            <p:strVal val="1+#ppt_w/2"/>
                                          </p:val>
                                        </p:tav>
                                        <p:tav tm="100000">
                                          <p:val>
                                            <p:strVal val="#ppt_x"/>
                                          </p:val>
                                        </p:tav>
                                      </p:tavLst>
                                    </p:anim>
                                    <p:anim calcmode="lin" valueType="num">
                                      <p:cBhvr additive="base">
                                        <p:cTn id="20" dur="3000" fill="hold"/>
                                        <p:tgtEl>
                                          <p:spTgt spid="26"/>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3000" fill="hold"/>
                                        <p:tgtEl>
                                          <p:spTgt spid="27"/>
                                        </p:tgtEl>
                                        <p:attrNameLst>
                                          <p:attrName>ppt_x</p:attrName>
                                        </p:attrNameLst>
                                      </p:cBhvr>
                                      <p:tavLst>
                                        <p:tav tm="0">
                                          <p:val>
                                            <p:strVal val="1+#ppt_w/2"/>
                                          </p:val>
                                        </p:tav>
                                        <p:tav tm="100000">
                                          <p:val>
                                            <p:strVal val="#ppt_x"/>
                                          </p:val>
                                        </p:tav>
                                      </p:tavLst>
                                    </p:anim>
                                    <p:anim calcmode="lin" valueType="num">
                                      <p:cBhvr additive="base">
                                        <p:cTn id="24" dur="3000" fill="hold"/>
                                        <p:tgtEl>
                                          <p:spTgt spid="2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3000" fill="hold"/>
                                        <p:tgtEl>
                                          <p:spTgt spid="28"/>
                                        </p:tgtEl>
                                        <p:attrNameLst>
                                          <p:attrName>ppt_x</p:attrName>
                                        </p:attrNameLst>
                                      </p:cBhvr>
                                      <p:tavLst>
                                        <p:tav tm="0">
                                          <p:val>
                                            <p:strVal val="1+#ppt_w/2"/>
                                          </p:val>
                                        </p:tav>
                                        <p:tav tm="100000">
                                          <p:val>
                                            <p:strVal val="#ppt_x"/>
                                          </p:val>
                                        </p:tav>
                                      </p:tavLst>
                                    </p:anim>
                                    <p:anim calcmode="lin" valueType="num">
                                      <p:cBhvr additive="base">
                                        <p:cTn id="28" dur="3000" fill="hold"/>
                                        <p:tgtEl>
                                          <p:spTgt spid="28"/>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3000" fill="hold"/>
                                        <p:tgtEl>
                                          <p:spTgt spid="29"/>
                                        </p:tgtEl>
                                        <p:attrNameLst>
                                          <p:attrName>ppt_x</p:attrName>
                                        </p:attrNameLst>
                                      </p:cBhvr>
                                      <p:tavLst>
                                        <p:tav tm="0">
                                          <p:val>
                                            <p:strVal val="1+#ppt_w/2"/>
                                          </p:val>
                                        </p:tav>
                                        <p:tav tm="100000">
                                          <p:val>
                                            <p:strVal val="#ppt_x"/>
                                          </p:val>
                                        </p:tav>
                                      </p:tavLst>
                                    </p:anim>
                                    <p:anim calcmode="lin" valueType="num">
                                      <p:cBhvr additive="base">
                                        <p:cTn id="32" dur="3000" fill="hold"/>
                                        <p:tgtEl>
                                          <p:spTgt spid="29"/>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3000" fill="hold"/>
                                        <p:tgtEl>
                                          <p:spTgt spid="30"/>
                                        </p:tgtEl>
                                        <p:attrNameLst>
                                          <p:attrName>ppt_x</p:attrName>
                                        </p:attrNameLst>
                                      </p:cBhvr>
                                      <p:tavLst>
                                        <p:tav tm="0">
                                          <p:val>
                                            <p:strVal val="1+#ppt_w/2"/>
                                          </p:val>
                                        </p:tav>
                                        <p:tav tm="100000">
                                          <p:val>
                                            <p:strVal val="#ppt_x"/>
                                          </p:val>
                                        </p:tav>
                                      </p:tavLst>
                                    </p:anim>
                                    <p:anim calcmode="lin" valueType="num">
                                      <p:cBhvr additive="base">
                                        <p:cTn id="36" dur="3000" fill="hold"/>
                                        <p:tgtEl>
                                          <p:spTgt spid="30"/>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3000" fill="hold"/>
                                        <p:tgtEl>
                                          <p:spTgt spid="31"/>
                                        </p:tgtEl>
                                        <p:attrNameLst>
                                          <p:attrName>ppt_x</p:attrName>
                                        </p:attrNameLst>
                                      </p:cBhvr>
                                      <p:tavLst>
                                        <p:tav tm="0">
                                          <p:val>
                                            <p:strVal val="1+#ppt_w/2"/>
                                          </p:val>
                                        </p:tav>
                                        <p:tav tm="100000">
                                          <p:val>
                                            <p:strVal val="#ppt_x"/>
                                          </p:val>
                                        </p:tav>
                                      </p:tavLst>
                                    </p:anim>
                                    <p:anim calcmode="lin" valueType="num">
                                      <p:cBhvr additive="base">
                                        <p:cTn id="40" dur="3000" fill="hold"/>
                                        <p:tgtEl>
                                          <p:spTgt spid="3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3000" fill="hold"/>
                                        <p:tgtEl>
                                          <p:spTgt spid="32"/>
                                        </p:tgtEl>
                                        <p:attrNameLst>
                                          <p:attrName>ppt_x</p:attrName>
                                        </p:attrNameLst>
                                      </p:cBhvr>
                                      <p:tavLst>
                                        <p:tav tm="0">
                                          <p:val>
                                            <p:strVal val="1+#ppt_w/2"/>
                                          </p:val>
                                        </p:tav>
                                        <p:tav tm="100000">
                                          <p:val>
                                            <p:strVal val="#ppt_x"/>
                                          </p:val>
                                        </p:tav>
                                      </p:tavLst>
                                    </p:anim>
                                    <p:anim calcmode="lin" valueType="num">
                                      <p:cBhvr additive="base">
                                        <p:cTn id="44" dur="3000" fill="hold"/>
                                        <p:tgtEl>
                                          <p:spTgt spid="32"/>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3000" fill="hold"/>
                                        <p:tgtEl>
                                          <p:spTgt spid="33"/>
                                        </p:tgtEl>
                                        <p:attrNameLst>
                                          <p:attrName>ppt_x</p:attrName>
                                        </p:attrNameLst>
                                      </p:cBhvr>
                                      <p:tavLst>
                                        <p:tav tm="0">
                                          <p:val>
                                            <p:strVal val="1+#ppt_w/2"/>
                                          </p:val>
                                        </p:tav>
                                        <p:tav tm="100000">
                                          <p:val>
                                            <p:strVal val="#ppt_x"/>
                                          </p:val>
                                        </p:tav>
                                      </p:tavLst>
                                    </p:anim>
                                    <p:anim calcmode="lin" valueType="num">
                                      <p:cBhvr additive="base">
                                        <p:cTn id="48" dur="3000" fill="hold"/>
                                        <p:tgtEl>
                                          <p:spTgt spid="33"/>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additive="base">
                                        <p:cTn id="51" dur="3000" fill="hold"/>
                                        <p:tgtEl>
                                          <p:spTgt spid="34"/>
                                        </p:tgtEl>
                                        <p:attrNameLst>
                                          <p:attrName>ppt_x</p:attrName>
                                        </p:attrNameLst>
                                      </p:cBhvr>
                                      <p:tavLst>
                                        <p:tav tm="0">
                                          <p:val>
                                            <p:strVal val="1+#ppt_w/2"/>
                                          </p:val>
                                        </p:tav>
                                        <p:tav tm="100000">
                                          <p:val>
                                            <p:strVal val="#ppt_x"/>
                                          </p:val>
                                        </p:tav>
                                      </p:tavLst>
                                    </p:anim>
                                    <p:anim calcmode="lin" valueType="num">
                                      <p:cBhvr additive="base">
                                        <p:cTn id="52" dur="3000" fill="hold"/>
                                        <p:tgtEl>
                                          <p:spTgt spid="34"/>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cBhvr additive="base">
                                        <p:cTn id="55" dur="3000" fill="hold"/>
                                        <p:tgtEl>
                                          <p:spTgt spid="35"/>
                                        </p:tgtEl>
                                        <p:attrNameLst>
                                          <p:attrName>ppt_x</p:attrName>
                                        </p:attrNameLst>
                                      </p:cBhvr>
                                      <p:tavLst>
                                        <p:tav tm="0">
                                          <p:val>
                                            <p:strVal val="1+#ppt_w/2"/>
                                          </p:val>
                                        </p:tav>
                                        <p:tav tm="100000">
                                          <p:val>
                                            <p:strVal val="#ppt_x"/>
                                          </p:val>
                                        </p:tav>
                                      </p:tavLst>
                                    </p:anim>
                                    <p:anim calcmode="lin" valueType="num">
                                      <p:cBhvr additive="base">
                                        <p:cTn id="56" dur="3000" fill="hold"/>
                                        <p:tgtEl>
                                          <p:spTgt spid="35"/>
                                        </p:tgtEl>
                                        <p:attrNameLst>
                                          <p:attrName>ppt_y</p:attrName>
                                        </p:attrNameLst>
                                      </p:cBhvr>
                                      <p:tavLst>
                                        <p:tav tm="0">
                                          <p:val>
                                            <p:strVal val="#ppt_y"/>
                                          </p:val>
                                        </p:tav>
                                        <p:tav tm="100000">
                                          <p:val>
                                            <p:strVal val="#ppt_y"/>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fmla="#ppt_w*sin(2.5*pi*$)">
                                          <p:val>
                                            <p:fltVal val="0"/>
                                          </p:val>
                                        </p:tav>
                                        <p:tav tm="100000">
                                          <p:val>
                                            <p:fltVal val="1"/>
                                          </p:val>
                                        </p:tav>
                                      </p:tavLst>
                                    </p:anim>
                                    <p:anim calcmode="lin" valueType="num">
                                      <p:cBhvr>
                                        <p:cTn id="60" dur="3000" fill="hold"/>
                                        <p:tgtEl>
                                          <p:spTgt spid="4"/>
                                        </p:tgtEl>
                                        <p:attrNameLst>
                                          <p:attrName>ppt_h</p:attrName>
                                        </p:attrNameLst>
                                      </p:cBhvr>
                                      <p:tavLst>
                                        <p:tav tm="0">
                                          <p:val>
                                            <p:strVal val="#ppt_h"/>
                                          </p:val>
                                        </p:tav>
                                        <p:tav tm="100000">
                                          <p:val>
                                            <p:strVal val="#ppt_h"/>
                                          </p:val>
                                        </p:tav>
                                      </p:tavLst>
                                    </p:anim>
                                  </p:childTnLst>
                                </p:cTn>
                              </p:par>
                              <p:par>
                                <p:cTn id="61" presetID="19" presetClass="entr" presetSubtype="10" fill="hold" grpId="1" nodeType="with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p:cTn id="63" dur="3000" fill="hold"/>
                                        <p:tgtEl>
                                          <p:spTgt spid="24"/>
                                        </p:tgtEl>
                                        <p:attrNameLst>
                                          <p:attrName>ppt_w</p:attrName>
                                        </p:attrNameLst>
                                      </p:cBhvr>
                                      <p:tavLst>
                                        <p:tav tm="0" fmla="#ppt_w*sin(2.5*pi*$)">
                                          <p:val>
                                            <p:fltVal val="0"/>
                                          </p:val>
                                        </p:tav>
                                        <p:tav tm="100000">
                                          <p:val>
                                            <p:fltVal val="1"/>
                                          </p:val>
                                        </p:tav>
                                      </p:tavLst>
                                    </p:anim>
                                    <p:anim calcmode="lin" valueType="num">
                                      <p:cBhvr>
                                        <p:cTn id="64" dur="3000" fill="hold"/>
                                        <p:tgtEl>
                                          <p:spTgt spid="24"/>
                                        </p:tgtEl>
                                        <p:attrNameLst>
                                          <p:attrName>ppt_h</p:attrName>
                                        </p:attrNameLst>
                                      </p:cBhvr>
                                      <p:tavLst>
                                        <p:tav tm="0">
                                          <p:val>
                                            <p:strVal val="#ppt_h"/>
                                          </p:val>
                                        </p:tav>
                                        <p:tav tm="100000">
                                          <p:val>
                                            <p:strVal val="#ppt_h"/>
                                          </p:val>
                                        </p:tav>
                                      </p:tavLst>
                                    </p:anim>
                                  </p:childTnLst>
                                </p:cTn>
                              </p:par>
                              <p:par>
                                <p:cTn id="65" presetID="19" presetClass="entr" presetSubtype="10" fill="hold" grpId="1"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3000" fill="hold"/>
                                        <p:tgtEl>
                                          <p:spTgt spid="25"/>
                                        </p:tgtEl>
                                        <p:attrNameLst>
                                          <p:attrName>ppt_w</p:attrName>
                                        </p:attrNameLst>
                                      </p:cBhvr>
                                      <p:tavLst>
                                        <p:tav tm="0" fmla="#ppt_w*sin(2.5*pi*$)">
                                          <p:val>
                                            <p:fltVal val="0"/>
                                          </p:val>
                                        </p:tav>
                                        <p:tav tm="100000">
                                          <p:val>
                                            <p:fltVal val="1"/>
                                          </p:val>
                                        </p:tav>
                                      </p:tavLst>
                                    </p:anim>
                                    <p:anim calcmode="lin" valueType="num">
                                      <p:cBhvr>
                                        <p:cTn id="68" dur="3000" fill="hold"/>
                                        <p:tgtEl>
                                          <p:spTgt spid="25"/>
                                        </p:tgtEl>
                                        <p:attrNameLst>
                                          <p:attrName>ppt_h</p:attrName>
                                        </p:attrNameLst>
                                      </p:cBhvr>
                                      <p:tavLst>
                                        <p:tav tm="0">
                                          <p:val>
                                            <p:strVal val="#ppt_h"/>
                                          </p:val>
                                        </p:tav>
                                        <p:tav tm="100000">
                                          <p:val>
                                            <p:strVal val="#ppt_h"/>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26"/>
                                        </p:tgtEl>
                                        <p:attrNameLst>
                                          <p:attrName>style.visibility</p:attrName>
                                        </p:attrNameLst>
                                      </p:cBhvr>
                                      <p:to>
                                        <p:strVal val="visible"/>
                                      </p:to>
                                    </p:set>
                                    <p:anim calcmode="lin" valueType="num">
                                      <p:cBhvr>
                                        <p:cTn id="71" dur="3000" fill="hold"/>
                                        <p:tgtEl>
                                          <p:spTgt spid="26"/>
                                        </p:tgtEl>
                                        <p:attrNameLst>
                                          <p:attrName>ppt_w</p:attrName>
                                        </p:attrNameLst>
                                      </p:cBhvr>
                                      <p:tavLst>
                                        <p:tav tm="0" fmla="#ppt_w*sin(2.5*pi*$)">
                                          <p:val>
                                            <p:fltVal val="0"/>
                                          </p:val>
                                        </p:tav>
                                        <p:tav tm="100000">
                                          <p:val>
                                            <p:fltVal val="1"/>
                                          </p:val>
                                        </p:tav>
                                      </p:tavLst>
                                    </p:anim>
                                    <p:anim calcmode="lin" valueType="num">
                                      <p:cBhvr>
                                        <p:cTn id="72" dur="3000" fill="hold"/>
                                        <p:tgtEl>
                                          <p:spTgt spid="26"/>
                                        </p:tgtEl>
                                        <p:attrNameLst>
                                          <p:attrName>ppt_h</p:attrName>
                                        </p:attrNameLst>
                                      </p:cBhvr>
                                      <p:tavLst>
                                        <p:tav tm="0">
                                          <p:val>
                                            <p:strVal val="#ppt_h"/>
                                          </p:val>
                                        </p:tav>
                                        <p:tav tm="100000">
                                          <p:val>
                                            <p:strVal val="#ppt_h"/>
                                          </p:val>
                                        </p:tav>
                                      </p:tavLst>
                                    </p:anim>
                                  </p:childTnLst>
                                </p:cTn>
                              </p:par>
                              <p:par>
                                <p:cTn id="73" presetID="19" presetClass="entr" presetSubtype="10" fill="hold" grpId="1"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3000" fill="hold"/>
                                        <p:tgtEl>
                                          <p:spTgt spid="27"/>
                                        </p:tgtEl>
                                        <p:attrNameLst>
                                          <p:attrName>ppt_w</p:attrName>
                                        </p:attrNameLst>
                                      </p:cBhvr>
                                      <p:tavLst>
                                        <p:tav tm="0" fmla="#ppt_w*sin(2.5*pi*$)">
                                          <p:val>
                                            <p:fltVal val="0"/>
                                          </p:val>
                                        </p:tav>
                                        <p:tav tm="100000">
                                          <p:val>
                                            <p:fltVal val="1"/>
                                          </p:val>
                                        </p:tav>
                                      </p:tavLst>
                                    </p:anim>
                                    <p:anim calcmode="lin" valueType="num">
                                      <p:cBhvr>
                                        <p:cTn id="76" dur="3000" fill="hold"/>
                                        <p:tgtEl>
                                          <p:spTgt spid="27"/>
                                        </p:tgtEl>
                                        <p:attrNameLst>
                                          <p:attrName>ppt_h</p:attrName>
                                        </p:attrNameLst>
                                      </p:cBhvr>
                                      <p:tavLst>
                                        <p:tav tm="0">
                                          <p:val>
                                            <p:strVal val="#ppt_h"/>
                                          </p:val>
                                        </p:tav>
                                        <p:tav tm="100000">
                                          <p:val>
                                            <p:strVal val="#ppt_h"/>
                                          </p:val>
                                        </p:tav>
                                      </p:tavLst>
                                    </p:anim>
                                  </p:childTnLst>
                                </p:cTn>
                              </p:par>
                              <p:par>
                                <p:cTn id="77" presetID="19" presetClass="entr" presetSubtype="10" fill="hold" grpId="1" nodeType="withEffect">
                                  <p:stCondLst>
                                    <p:cond delay="0"/>
                                  </p:stCondLst>
                                  <p:childTnLst>
                                    <p:set>
                                      <p:cBhvr>
                                        <p:cTn id="78" dur="1" fill="hold">
                                          <p:stCondLst>
                                            <p:cond delay="0"/>
                                          </p:stCondLst>
                                        </p:cTn>
                                        <p:tgtEl>
                                          <p:spTgt spid="28"/>
                                        </p:tgtEl>
                                        <p:attrNameLst>
                                          <p:attrName>style.visibility</p:attrName>
                                        </p:attrNameLst>
                                      </p:cBhvr>
                                      <p:to>
                                        <p:strVal val="visible"/>
                                      </p:to>
                                    </p:set>
                                    <p:anim calcmode="lin" valueType="num">
                                      <p:cBhvr>
                                        <p:cTn id="79" dur="3000" fill="hold"/>
                                        <p:tgtEl>
                                          <p:spTgt spid="28"/>
                                        </p:tgtEl>
                                        <p:attrNameLst>
                                          <p:attrName>ppt_w</p:attrName>
                                        </p:attrNameLst>
                                      </p:cBhvr>
                                      <p:tavLst>
                                        <p:tav tm="0" fmla="#ppt_w*sin(2.5*pi*$)">
                                          <p:val>
                                            <p:fltVal val="0"/>
                                          </p:val>
                                        </p:tav>
                                        <p:tav tm="100000">
                                          <p:val>
                                            <p:fltVal val="1"/>
                                          </p:val>
                                        </p:tav>
                                      </p:tavLst>
                                    </p:anim>
                                    <p:anim calcmode="lin" valueType="num">
                                      <p:cBhvr>
                                        <p:cTn id="80" dur="3000" fill="hold"/>
                                        <p:tgtEl>
                                          <p:spTgt spid="28"/>
                                        </p:tgtEl>
                                        <p:attrNameLst>
                                          <p:attrName>ppt_h</p:attrName>
                                        </p:attrNameLst>
                                      </p:cBhvr>
                                      <p:tavLst>
                                        <p:tav tm="0">
                                          <p:val>
                                            <p:strVal val="#ppt_h"/>
                                          </p:val>
                                        </p:tav>
                                        <p:tav tm="100000">
                                          <p:val>
                                            <p:strVal val="#ppt_h"/>
                                          </p:val>
                                        </p:tav>
                                      </p:tavLst>
                                    </p:anim>
                                  </p:childTnLst>
                                </p:cTn>
                              </p:par>
                              <p:par>
                                <p:cTn id="81" presetID="19" presetClass="entr" presetSubtype="10" fill="hold" grpId="1" nodeType="with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p:cTn id="83" dur="3000" fill="hold"/>
                                        <p:tgtEl>
                                          <p:spTgt spid="29"/>
                                        </p:tgtEl>
                                        <p:attrNameLst>
                                          <p:attrName>ppt_w</p:attrName>
                                        </p:attrNameLst>
                                      </p:cBhvr>
                                      <p:tavLst>
                                        <p:tav tm="0" fmla="#ppt_w*sin(2.5*pi*$)">
                                          <p:val>
                                            <p:fltVal val="0"/>
                                          </p:val>
                                        </p:tav>
                                        <p:tav tm="100000">
                                          <p:val>
                                            <p:fltVal val="1"/>
                                          </p:val>
                                        </p:tav>
                                      </p:tavLst>
                                    </p:anim>
                                    <p:anim calcmode="lin" valueType="num">
                                      <p:cBhvr>
                                        <p:cTn id="84" dur="3000" fill="hold"/>
                                        <p:tgtEl>
                                          <p:spTgt spid="29"/>
                                        </p:tgtEl>
                                        <p:attrNameLst>
                                          <p:attrName>ppt_h</p:attrName>
                                        </p:attrNameLst>
                                      </p:cBhvr>
                                      <p:tavLst>
                                        <p:tav tm="0">
                                          <p:val>
                                            <p:strVal val="#ppt_h"/>
                                          </p:val>
                                        </p:tav>
                                        <p:tav tm="100000">
                                          <p:val>
                                            <p:strVal val="#ppt_h"/>
                                          </p:val>
                                        </p:tav>
                                      </p:tavLst>
                                    </p:anim>
                                  </p:childTnLst>
                                </p:cTn>
                              </p:par>
                              <p:par>
                                <p:cTn id="85" presetID="19" presetClass="entr" presetSubtype="10" fill="hold" grpId="1" nodeType="with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p:cTn id="87" dur="3000" fill="hold"/>
                                        <p:tgtEl>
                                          <p:spTgt spid="30"/>
                                        </p:tgtEl>
                                        <p:attrNameLst>
                                          <p:attrName>ppt_w</p:attrName>
                                        </p:attrNameLst>
                                      </p:cBhvr>
                                      <p:tavLst>
                                        <p:tav tm="0" fmla="#ppt_w*sin(2.5*pi*$)">
                                          <p:val>
                                            <p:fltVal val="0"/>
                                          </p:val>
                                        </p:tav>
                                        <p:tav tm="100000">
                                          <p:val>
                                            <p:fltVal val="1"/>
                                          </p:val>
                                        </p:tav>
                                      </p:tavLst>
                                    </p:anim>
                                    <p:anim calcmode="lin" valueType="num">
                                      <p:cBhvr>
                                        <p:cTn id="88" dur="3000" fill="hold"/>
                                        <p:tgtEl>
                                          <p:spTgt spid="30"/>
                                        </p:tgtEl>
                                        <p:attrNameLst>
                                          <p:attrName>ppt_h</p:attrName>
                                        </p:attrNameLst>
                                      </p:cBhvr>
                                      <p:tavLst>
                                        <p:tav tm="0">
                                          <p:val>
                                            <p:strVal val="#ppt_h"/>
                                          </p:val>
                                        </p:tav>
                                        <p:tav tm="100000">
                                          <p:val>
                                            <p:strVal val="#ppt_h"/>
                                          </p:val>
                                        </p:tav>
                                      </p:tavLst>
                                    </p:anim>
                                  </p:childTnLst>
                                </p:cTn>
                              </p:par>
                              <p:par>
                                <p:cTn id="89" presetID="19" presetClass="entr" presetSubtype="10" fill="hold" grpId="1" nodeType="with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3000" fill="hold"/>
                                        <p:tgtEl>
                                          <p:spTgt spid="31"/>
                                        </p:tgtEl>
                                        <p:attrNameLst>
                                          <p:attrName>ppt_w</p:attrName>
                                        </p:attrNameLst>
                                      </p:cBhvr>
                                      <p:tavLst>
                                        <p:tav tm="0" fmla="#ppt_w*sin(2.5*pi*$)">
                                          <p:val>
                                            <p:fltVal val="0"/>
                                          </p:val>
                                        </p:tav>
                                        <p:tav tm="100000">
                                          <p:val>
                                            <p:fltVal val="1"/>
                                          </p:val>
                                        </p:tav>
                                      </p:tavLst>
                                    </p:anim>
                                    <p:anim calcmode="lin" valueType="num">
                                      <p:cBhvr>
                                        <p:cTn id="92" dur="3000" fill="hold"/>
                                        <p:tgtEl>
                                          <p:spTgt spid="31"/>
                                        </p:tgtEl>
                                        <p:attrNameLst>
                                          <p:attrName>ppt_h</p:attrName>
                                        </p:attrNameLst>
                                      </p:cBhvr>
                                      <p:tavLst>
                                        <p:tav tm="0">
                                          <p:val>
                                            <p:strVal val="#ppt_h"/>
                                          </p:val>
                                        </p:tav>
                                        <p:tav tm="100000">
                                          <p:val>
                                            <p:strVal val="#ppt_h"/>
                                          </p:val>
                                        </p:tav>
                                      </p:tavLst>
                                    </p:anim>
                                  </p:childTnLst>
                                </p:cTn>
                              </p:par>
                              <p:par>
                                <p:cTn id="93" presetID="19" presetClass="entr" presetSubtype="10" fill="hold" grpId="1" nodeType="withEffect">
                                  <p:stCondLst>
                                    <p:cond delay="0"/>
                                  </p:stCondLst>
                                  <p:childTnLst>
                                    <p:set>
                                      <p:cBhvr>
                                        <p:cTn id="94" dur="1" fill="hold">
                                          <p:stCondLst>
                                            <p:cond delay="0"/>
                                          </p:stCondLst>
                                        </p:cTn>
                                        <p:tgtEl>
                                          <p:spTgt spid="32"/>
                                        </p:tgtEl>
                                        <p:attrNameLst>
                                          <p:attrName>style.visibility</p:attrName>
                                        </p:attrNameLst>
                                      </p:cBhvr>
                                      <p:to>
                                        <p:strVal val="visible"/>
                                      </p:to>
                                    </p:set>
                                    <p:anim calcmode="lin" valueType="num">
                                      <p:cBhvr>
                                        <p:cTn id="95" dur="3000" fill="hold"/>
                                        <p:tgtEl>
                                          <p:spTgt spid="32"/>
                                        </p:tgtEl>
                                        <p:attrNameLst>
                                          <p:attrName>ppt_w</p:attrName>
                                        </p:attrNameLst>
                                      </p:cBhvr>
                                      <p:tavLst>
                                        <p:tav tm="0" fmla="#ppt_w*sin(2.5*pi*$)">
                                          <p:val>
                                            <p:fltVal val="0"/>
                                          </p:val>
                                        </p:tav>
                                        <p:tav tm="100000">
                                          <p:val>
                                            <p:fltVal val="1"/>
                                          </p:val>
                                        </p:tav>
                                      </p:tavLst>
                                    </p:anim>
                                    <p:anim calcmode="lin" valueType="num">
                                      <p:cBhvr>
                                        <p:cTn id="96" dur="3000" fill="hold"/>
                                        <p:tgtEl>
                                          <p:spTgt spid="32"/>
                                        </p:tgtEl>
                                        <p:attrNameLst>
                                          <p:attrName>ppt_h</p:attrName>
                                        </p:attrNameLst>
                                      </p:cBhvr>
                                      <p:tavLst>
                                        <p:tav tm="0">
                                          <p:val>
                                            <p:strVal val="#ppt_h"/>
                                          </p:val>
                                        </p:tav>
                                        <p:tav tm="100000">
                                          <p:val>
                                            <p:strVal val="#ppt_h"/>
                                          </p:val>
                                        </p:tav>
                                      </p:tavLst>
                                    </p:anim>
                                  </p:childTnLst>
                                </p:cTn>
                              </p:par>
                              <p:par>
                                <p:cTn id="97" presetID="19" presetClass="entr" presetSubtype="10" fill="hold" grpId="1" nodeType="withEffect">
                                  <p:stCondLst>
                                    <p:cond delay="0"/>
                                  </p:stCondLst>
                                  <p:childTnLst>
                                    <p:set>
                                      <p:cBhvr>
                                        <p:cTn id="98" dur="1" fill="hold">
                                          <p:stCondLst>
                                            <p:cond delay="0"/>
                                          </p:stCondLst>
                                        </p:cTn>
                                        <p:tgtEl>
                                          <p:spTgt spid="33"/>
                                        </p:tgtEl>
                                        <p:attrNameLst>
                                          <p:attrName>style.visibility</p:attrName>
                                        </p:attrNameLst>
                                      </p:cBhvr>
                                      <p:to>
                                        <p:strVal val="visible"/>
                                      </p:to>
                                    </p:set>
                                    <p:anim calcmode="lin" valueType="num">
                                      <p:cBhvr>
                                        <p:cTn id="99" dur="3000" fill="hold"/>
                                        <p:tgtEl>
                                          <p:spTgt spid="33"/>
                                        </p:tgtEl>
                                        <p:attrNameLst>
                                          <p:attrName>ppt_w</p:attrName>
                                        </p:attrNameLst>
                                      </p:cBhvr>
                                      <p:tavLst>
                                        <p:tav tm="0" fmla="#ppt_w*sin(2.5*pi*$)">
                                          <p:val>
                                            <p:fltVal val="0"/>
                                          </p:val>
                                        </p:tav>
                                        <p:tav tm="100000">
                                          <p:val>
                                            <p:fltVal val="1"/>
                                          </p:val>
                                        </p:tav>
                                      </p:tavLst>
                                    </p:anim>
                                    <p:anim calcmode="lin" valueType="num">
                                      <p:cBhvr>
                                        <p:cTn id="100" dur="3000" fill="hold"/>
                                        <p:tgtEl>
                                          <p:spTgt spid="33"/>
                                        </p:tgtEl>
                                        <p:attrNameLst>
                                          <p:attrName>ppt_h</p:attrName>
                                        </p:attrNameLst>
                                      </p:cBhvr>
                                      <p:tavLst>
                                        <p:tav tm="0">
                                          <p:val>
                                            <p:strVal val="#ppt_h"/>
                                          </p:val>
                                        </p:tav>
                                        <p:tav tm="100000">
                                          <p:val>
                                            <p:strVal val="#ppt_h"/>
                                          </p:val>
                                        </p:tav>
                                      </p:tavLst>
                                    </p:anim>
                                  </p:childTnLst>
                                </p:cTn>
                              </p:par>
                              <p:par>
                                <p:cTn id="101" presetID="19" presetClass="entr" presetSubtype="10" fill="hold" grpId="1" nodeType="withEffect">
                                  <p:stCondLst>
                                    <p:cond delay="0"/>
                                  </p:stCondLst>
                                  <p:childTnLst>
                                    <p:set>
                                      <p:cBhvr>
                                        <p:cTn id="102" dur="1" fill="hold">
                                          <p:stCondLst>
                                            <p:cond delay="0"/>
                                          </p:stCondLst>
                                        </p:cTn>
                                        <p:tgtEl>
                                          <p:spTgt spid="34"/>
                                        </p:tgtEl>
                                        <p:attrNameLst>
                                          <p:attrName>style.visibility</p:attrName>
                                        </p:attrNameLst>
                                      </p:cBhvr>
                                      <p:to>
                                        <p:strVal val="visible"/>
                                      </p:to>
                                    </p:set>
                                    <p:anim calcmode="lin" valueType="num">
                                      <p:cBhvr>
                                        <p:cTn id="103" dur="3000" fill="hold"/>
                                        <p:tgtEl>
                                          <p:spTgt spid="34"/>
                                        </p:tgtEl>
                                        <p:attrNameLst>
                                          <p:attrName>ppt_w</p:attrName>
                                        </p:attrNameLst>
                                      </p:cBhvr>
                                      <p:tavLst>
                                        <p:tav tm="0" fmla="#ppt_w*sin(2.5*pi*$)">
                                          <p:val>
                                            <p:fltVal val="0"/>
                                          </p:val>
                                        </p:tav>
                                        <p:tav tm="100000">
                                          <p:val>
                                            <p:fltVal val="1"/>
                                          </p:val>
                                        </p:tav>
                                      </p:tavLst>
                                    </p:anim>
                                    <p:anim calcmode="lin" valueType="num">
                                      <p:cBhvr>
                                        <p:cTn id="104" dur="3000" fill="hold"/>
                                        <p:tgtEl>
                                          <p:spTgt spid="34"/>
                                        </p:tgtEl>
                                        <p:attrNameLst>
                                          <p:attrName>ppt_h</p:attrName>
                                        </p:attrNameLst>
                                      </p:cBhvr>
                                      <p:tavLst>
                                        <p:tav tm="0">
                                          <p:val>
                                            <p:strVal val="#ppt_h"/>
                                          </p:val>
                                        </p:tav>
                                        <p:tav tm="100000">
                                          <p:val>
                                            <p:strVal val="#ppt_h"/>
                                          </p:val>
                                        </p:tav>
                                      </p:tavLst>
                                    </p:anim>
                                  </p:childTnLst>
                                </p:cTn>
                              </p:par>
                              <p:par>
                                <p:cTn id="105" presetID="19" presetClass="entr" presetSubtype="10" fill="hold" grpId="1" nodeType="withEffect">
                                  <p:stCondLst>
                                    <p:cond delay="0"/>
                                  </p:stCondLst>
                                  <p:childTnLst>
                                    <p:set>
                                      <p:cBhvr>
                                        <p:cTn id="106" dur="1" fill="hold">
                                          <p:stCondLst>
                                            <p:cond delay="0"/>
                                          </p:stCondLst>
                                        </p:cTn>
                                        <p:tgtEl>
                                          <p:spTgt spid="35"/>
                                        </p:tgtEl>
                                        <p:attrNameLst>
                                          <p:attrName>style.visibility</p:attrName>
                                        </p:attrNameLst>
                                      </p:cBhvr>
                                      <p:to>
                                        <p:strVal val="visible"/>
                                      </p:to>
                                    </p:set>
                                    <p:anim calcmode="lin" valueType="num">
                                      <p:cBhvr>
                                        <p:cTn id="107" dur="3000" fill="hold"/>
                                        <p:tgtEl>
                                          <p:spTgt spid="35"/>
                                        </p:tgtEl>
                                        <p:attrNameLst>
                                          <p:attrName>ppt_w</p:attrName>
                                        </p:attrNameLst>
                                      </p:cBhvr>
                                      <p:tavLst>
                                        <p:tav tm="0" fmla="#ppt_w*sin(2.5*pi*$)">
                                          <p:val>
                                            <p:fltVal val="0"/>
                                          </p:val>
                                        </p:tav>
                                        <p:tav tm="100000">
                                          <p:val>
                                            <p:fltVal val="1"/>
                                          </p:val>
                                        </p:tav>
                                      </p:tavLst>
                                    </p:anim>
                                    <p:anim calcmode="lin" valueType="num">
                                      <p:cBhvr>
                                        <p:cTn id="108" dur="3000" fill="hold"/>
                                        <p:tgtEl>
                                          <p:spTgt spid="35"/>
                                        </p:tgtEl>
                                        <p:attrNameLst>
                                          <p:attrName>ppt_h</p:attrName>
                                        </p:attrNameLst>
                                      </p:cBhvr>
                                      <p:tavLst>
                                        <p:tav tm="0">
                                          <p:val>
                                            <p:strVal val="#ppt_h"/>
                                          </p:val>
                                        </p:tav>
                                        <p:tav tm="100000">
                                          <p:val>
                                            <p:strVal val="#ppt_h"/>
                                          </p:val>
                                        </p:tav>
                                      </p:tavLst>
                                    </p:anim>
                                  </p:childTnLst>
                                </p:cTn>
                              </p:par>
                            </p:childTnLst>
                          </p:cTn>
                        </p:par>
                        <p:par>
                          <p:cTn id="109" fill="hold">
                            <p:stCondLst>
                              <p:cond delay="3000"/>
                            </p:stCondLst>
                            <p:childTnLst>
                              <p:par>
                                <p:cTn id="110" presetID="2" presetClass="exit" presetSubtype="2" fill="hold" grpId="2" nodeType="afterEffect">
                                  <p:stCondLst>
                                    <p:cond delay="0"/>
                                  </p:stCondLst>
                                  <p:childTnLst>
                                    <p:anim calcmode="lin" valueType="num">
                                      <p:cBhvr additive="base">
                                        <p:cTn id="111" dur="3000"/>
                                        <p:tgtEl>
                                          <p:spTgt spid="4"/>
                                        </p:tgtEl>
                                        <p:attrNameLst>
                                          <p:attrName>ppt_x</p:attrName>
                                        </p:attrNameLst>
                                      </p:cBhvr>
                                      <p:tavLst>
                                        <p:tav tm="0">
                                          <p:val>
                                            <p:strVal val="ppt_x"/>
                                          </p:val>
                                        </p:tav>
                                        <p:tav tm="100000">
                                          <p:val>
                                            <p:strVal val="1+ppt_w/2"/>
                                          </p:val>
                                        </p:tav>
                                      </p:tavLst>
                                    </p:anim>
                                    <p:anim calcmode="lin" valueType="num">
                                      <p:cBhvr additive="base">
                                        <p:cTn id="112" dur="3000"/>
                                        <p:tgtEl>
                                          <p:spTgt spid="4"/>
                                        </p:tgtEl>
                                        <p:attrNameLst>
                                          <p:attrName>ppt_y</p:attrName>
                                        </p:attrNameLst>
                                      </p:cBhvr>
                                      <p:tavLst>
                                        <p:tav tm="0">
                                          <p:val>
                                            <p:strVal val="ppt_y"/>
                                          </p:val>
                                        </p:tav>
                                        <p:tav tm="100000">
                                          <p:val>
                                            <p:strVal val="ppt_y"/>
                                          </p:val>
                                        </p:tav>
                                      </p:tavLst>
                                    </p:anim>
                                    <p:set>
                                      <p:cBhvr>
                                        <p:cTn id="113" dur="1" fill="hold">
                                          <p:stCondLst>
                                            <p:cond delay="2999"/>
                                          </p:stCondLst>
                                        </p:cTn>
                                        <p:tgtEl>
                                          <p:spTgt spid="4"/>
                                        </p:tgtEl>
                                        <p:attrNameLst>
                                          <p:attrName>style.visibility</p:attrName>
                                        </p:attrNameLst>
                                      </p:cBhvr>
                                      <p:to>
                                        <p:strVal val="hidden"/>
                                      </p:to>
                                    </p:set>
                                  </p:childTnLst>
                                </p:cTn>
                              </p:par>
                              <p:par>
                                <p:cTn id="114" presetID="2" presetClass="exit" presetSubtype="2" fill="hold" grpId="2" nodeType="withEffect">
                                  <p:stCondLst>
                                    <p:cond delay="0"/>
                                  </p:stCondLst>
                                  <p:childTnLst>
                                    <p:anim calcmode="lin" valueType="num">
                                      <p:cBhvr additive="base">
                                        <p:cTn id="115" dur="3000"/>
                                        <p:tgtEl>
                                          <p:spTgt spid="24"/>
                                        </p:tgtEl>
                                        <p:attrNameLst>
                                          <p:attrName>ppt_x</p:attrName>
                                        </p:attrNameLst>
                                      </p:cBhvr>
                                      <p:tavLst>
                                        <p:tav tm="0">
                                          <p:val>
                                            <p:strVal val="ppt_x"/>
                                          </p:val>
                                        </p:tav>
                                        <p:tav tm="100000">
                                          <p:val>
                                            <p:strVal val="1+ppt_w/2"/>
                                          </p:val>
                                        </p:tav>
                                      </p:tavLst>
                                    </p:anim>
                                    <p:anim calcmode="lin" valueType="num">
                                      <p:cBhvr additive="base">
                                        <p:cTn id="116" dur="3000"/>
                                        <p:tgtEl>
                                          <p:spTgt spid="24"/>
                                        </p:tgtEl>
                                        <p:attrNameLst>
                                          <p:attrName>ppt_y</p:attrName>
                                        </p:attrNameLst>
                                      </p:cBhvr>
                                      <p:tavLst>
                                        <p:tav tm="0">
                                          <p:val>
                                            <p:strVal val="ppt_y"/>
                                          </p:val>
                                        </p:tav>
                                        <p:tav tm="100000">
                                          <p:val>
                                            <p:strVal val="ppt_y"/>
                                          </p:val>
                                        </p:tav>
                                      </p:tavLst>
                                    </p:anim>
                                    <p:set>
                                      <p:cBhvr>
                                        <p:cTn id="117" dur="1" fill="hold">
                                          <p:stCondLst>
                                            <p:cond delay="2999"/>
                                          </p:stCondLst>
                                        </p:cTn>
                                        <p:tgtEl>
                                          <p:spTgt spid="24"/>
                                        </p:tgtEl>
                                        <p:attrNameLst>
                                          <p:attrName>style.visibility</p:attrName>
                                        </p:attrNameLst>
                                      </p:cBhvr>
                                      <p:to>
                                        <p:strVal val="hidden"/>
                                      </p:to>
                                    </p:set>
                                  </p:childTnLst>
                                </p:cTn>
                              </p:par>
                              <p:par>
                                <p:cTn id="118" presetID="2" presetClass="exit" presetSubtype="2" fill="hold" grpId="2" nodeType="withEffect">
                                  <p:stCondLst>
                                    <p:cond delay="0"/>
                                  </p:stCondLst>
                                  <p:childTnLst>
                                    <p:anim calcmode="lin" valueType="num">
                                      <p:cBhvr additive="base">
                                        <p:cTn id="119" dur="3000"/>
                                        <p:tgtEl>
                                          <p:spTgt spid="25"/>
                                        </p:tgtEl>
                                        <p:attrNameLst>
                                          <p:attrName>ppt_x</p:attrName>
                                        </p:attrNameLst>
                                      </p:cBhvr>
                                      <p:tavLst>
                                        <p:tav tm="0">
                                          <p:val>
                                            <p:strVal val="ppt_x"/>
                                          </p:val>
                                        </p:tav>
                                        <p:tav tm="100000">
                                          <p:val>
                                            <p:strVal val="1+ppt_w/2"/>
                                          </p:val>
                                        </p:tav>
                                      </p:tavLst>
                                    </p:anim>
                                    <p:anim calcmode="lin" valueType="num">
                                      <p:cBhvr additive="base">
                                        <p:cTn id="120" dur="3000"/>
                                        <p:tgtEl>
                                          <p:spTgt spid="25"/>
                                        </p:tgtEl>
                                        <p:attrNameLst>
                                          <p:attrName>ppt_y</p:attrName>
                                        </p:attrNameLst>
                                      </p:cBhvr>
                                      <p:tavLst>
                                        <p:tav tm="0">
                                          <p:val>
                                            <p:strVal val="ppt_y"/>
                                          </p:val>
                                        </p:tav>
                                        <p:tav tm="100000">
                                          <p:val>
                                            <p:strVal val="ppt_y"/>
                                          </p:val>
                                        </p:tav>
                                      </p:tavLst>
                                    </p:anim>
                                    <p:set>
                                      <p:cBhvr>
                                        <p:cTn id="121" dur="1" fill="hold">
                                          <p:stCondLst>
                                            <p:cond delay="2999"/>
                                          </p:stCondLst>
                                        </p:cTn>
                                        <p:tgtEl>
                                          <p:spTgt spid="25"/>
                                        </p:tgtEl>
                                        <p:attrNameLst>
                                          <p:attrName>style.visibility</p:attrName>
                                        </p:attrNameLst>
                                      </p:cBhvr>
                                      <p:to>
                                        <p:strVal val="hidden"/>
                                      </p:to>
                                    </p:set>
                                  </p:childTnLst>
                                </p:cTn>
                              </p:par>
                              <p:par>
                                <p:cTn id="122" presetID="2" presetClass="exit" presetSubtype="2" fill="hold" grpId="2" nodeType="withEffect">
                                  <p:stCondLst>
                                    <p:cond delay="0"/>
                                  </p:stCondLst>
                                  <p:childTnLst>
                                    <p:anim calcmode="lin" valueType="num">
                                      <p:cBhvr additive="base">
                                        <p:cTn id="123" dur="3000"/>
                                        <p:tgtEl>
                                          <p:spTgt spid="26"/>
                                        </p:tgtEl>
                                        <p:attrNameLst>
                                          <p:attrName>ppt_x</p:attrName>
                                        </p:attrNameLst>
                                      </p:cBhvr>
                                      <p:tavLst>
                                        <p:tav tm="0">
                                          <p:val>
                                            <p:strVal val="ppt_x"/>
                                          </p:val>
                                        </p:tav>
                                        <p:tav tm="100000">
                                          <p:val>
                                            <p:strVal val="1+ppt_w/2"/>
                                          </p:val>
                                        </p:tav>
                                      </p:tavLst>
                                    </p:anim>
                                    <p:anim calcmode="lin" valueType="num">
                                      <p:cBhvr additive="base">
                                        <p:cTn id="124" dur="3000"/>
                                        <p:tgtEl>
                                          <p:spTgt spid="26"/>
                                        </p:tgtEl>
                                        <p:attrNameLst>
                                          <p:attrName>ppt_y</p:attrName>
                                        </p:attrNameLst>
                                      </p:cBhvr>
                                      <p:tavLst>
                                        <p:tav tm="0">
                                          <p:val>
                                            <p:strVal val="ppt_y"/>
                                          </p:val>
                                        </p:tav>
                                        <p:tav tm="100000">
                                          <p:val>
                                            <p:strVal val="ppt_y"/>
                                          </p:val>
                                        </p:tav>
                                      </p:tavLst>
                                    </p:anim>
                                    <p:set>
                                      <p:cBhvr>
                                        <p:cTn id="125" dur="1" fill="hold">
                                          <p:stCondLst>
                                            <p:cond delay="2999"/>
                                          </p:stCondLst>
                                        </p:cTn>
                                        <p:tgtEl>
                                          <p:spTgt spid="26"/>
                                        </p:tgtEl>
                                        <p:attrNameLst>
                                          <p:attrName>style.visibility</p:attrName>
                                        </p:attrNameLst>
                                      </p:cBhvr>
                                      <p:to>
                                        <p:strVal val="hidden"/>
                                      </p:to>
                                    </p:set>
                                  </p:childTnLst>
                                </p:cTn>
                              </p:par>
                              <p:par>
                                <p:cTn id="126" presetID="2" presetClass="exit" presetSubtype="2" fill="hold" grpId="2" nodeType="withEffect">
                                  <p:stCondLst>
                                    <p:cond delay="0"/>
                                  </p:stCondLst>
                                  <p:childTnLst>
                                    <p:anim calcmode="lin" valueType="num">
                                      <p:cBhvr additive="base">
                                        <p:cTn id="127" dur="3000"/>
                                        <p:tgtEl>
                                          <p:spTgt spid="27"/>
                                        </p:tgtEl>
                                        <p:attrNameLst>
                                          <p:attrName>ppt_x</p:attrName>
                                        </p:attrNameLst>
                                      </p:cBhvr>
                                      <p:tavLst>
                                        <p:tav tm="0">
                                          <p:val>
                                            <p:strVal val="ppt_x"/>
                                          </p:val>
                                        </p:tav>
                                        <p:tav tm="100000">
                                          <p:val>
                                            <p:strVal val="1+ppt_w/2"/>
                                          </p:val>
                                        </p:tav>
                                      </p:tavLst>
                                    </p:anim>
                                    <p:anim calcmode="lin" valueType="num">
                                      <p:cBhvr additive="base">
                                        <p:cTn id="128" dur="3000"/>
                                        <p:tgtEl>
                                          <p:spTgt spid="27"/>
                                        </p:tgtEl>
                                        <p:attrNameLst>
                                          <p:attrName>ppt_y</p:attrName>
                                        </p:attrNameLst>
                                      </p:cBhvr>
                                      <p:tavLst>
                                        <p:tav tm="0">
                                          <p:val>
                                            <p:strVal val="ppt_y"/>
                                          </p:val>
                                        </p:tav>
                                        <p:tav tm="100000">
                                          <p:val>
                                            <p:strVal val="ppt_y"/>
                                          </p:val>
                                        </p:tav>
                                      </p:tavLst>
                                    </p:anim>
                                    <p:set>
                                      <p:cBhvr>
                                        <p:cTn id="129" dur="1" fill="hold">
                                          <p:stCondLst>
                                            <p:cond delay="2999"/>
                                          </p:stCondLst>
                                        </p:cTn>
                                        <p:tgtEl>
                                          <p:spTgt spid="27"/>
                                        </p:tgtEl>
                                        <p:attrNameLst>
                                          <p:attrName>style.visibility</p:attrName>
                                        </p:attrNameLst>
                                      </p:cBhvr>
                                      <p:to>
                                        <p:strVal val="hidden"/>
                                      </p:to>
                                    </p:set>
                                  </p:childTnLst>
                                </p:cTn>
                              </p:par>
                              <p:par>
                                <p:cTn id="130" presetID="2" presetClass="exit" presetSubtype="2" fill="hold" grpId="2" nodeType="withEffect">
                                  <p:stCondLst>
                                    <p:cond delay="0"/>
                                  </p:stCondLst>
                                  <p:childTnLst>
                                    <p:anim calcmode="lin" valueType="num">
                                      <p:cBhvr additive="base">
                                        <p:cTn id="131" dur="3000"/>
                                        <p:tgtEl>
                                          <p:spTgt spid="28"/>
                                        </p:tgtEl>
                                        <p:attrNameLst>
                                          <p:attrName>ppt_x</p:attrName>
                                        </p:attrNameLst>
                                      </p:cBhvr>
                                      <p:tavLst>
                                        <p:tav tm="0">
                                          <p:val>
                                            <p:strVal val="ppt_x"/>
                                          </p:val>
                                        </p:tav>
                                        <p:tav tm="100000">
                                          <p:val>
                                            <p:strVal val="1+ppt_w/2"/>
                                          </p:val>
                                        </p:tav>
                                      </p:tavLst>
                                    </p:anim>
                                    <p:anim calcmode="lin" valueType="num">
                                      <p:cBhvr additive="base">
                                        <p:cTn id="132" dur="3000"/>
                                        <p:tgtEl>
                                          <p:spTgt spid="28"/>
                                        </p:tgtEl>
                                        <p:attrNameLst>
                                          <p:attrName>ppt_y</p:attrName>
                                        </p:attrNameLst>
                                      </p:cBhvr>
                                      <p:tavLst>
                                        <p:tav tm="0">
                                          <p:val>
                                            <p:strVal val="ppt_y"/>
                                          </p:val>
                                        </p:tav>
                                        <p:tav tm="100000">
                                          <p:val>
                                            <p:strVal val="ppt_y"/>
                                          </p:val>
                                        </p:tav>
                                      </p:tavLst>
                                    </p:anim>
                                    <p:set>
                                      <p:cBhvr>
                                        <p:cTn id="133" dur="1" fill="hold">
                                          <p:stCondLst>
                                            <p:cond delay="2999"/>
                                          </p:stCondLst>
                                        </p:cTn>
                                        <p:tgtEl>
                                          <p:spTgt spid="28"/>
                                        </p:tgtEl>
                                        <p:attrNameLst>
                                          <p:attrName>style.visibility</p:attrName>
                                        </p:attrNameLst>
                                      </p:cBhvr>
                                      <p:to>
                                        <p:strVal val="hidden"/>
                                      </p:to>
                                    </p:set>
                                  </p:childTnLst>
                                </p:cTn>
                              </p:par>
                              <p:par>
                                <p:cTn id="134" presetID="2" presetClass="exit" presetSubtype="2" fill="hold" grpId="2" nodeType="withEffect">
                                  <p:stCondLst>
                                    <p:cond delay="0"/>
                                  </p:stCondLst>
                                  <p:childTnLst>
                                    <p:anim calcmode="lin" valueType="num">
                                      <p:cBhvr additive="base">
                                        <p:cTn id="135" dur="3000"/>
                                        <p:tgtEl>
                                          <p:spTgt spid="29"/>
                                        </p:tgtEl>
                                        <p:attrNameLst>
                                          <p:attrName>ppt_x</p:attrName>
                                        </p:attrNameLst>
                                      </p:cBhvr>
                                      <p:tavLst>
                                        <p:tav tm="0">
                                          <p:val>
                                            <p:strVal val="ppt_x"/>
                                          </p:val>
                                        </p:tav>
                                        <p:tav tm="100000">
                                          <p:val>
                                            <p:strVal val="1+ppt_w/2"/>
                                          </p:val>
                                        </p:tav>
                                      </p:tavLst>
                                    </p:anim>
                                    <p:anim calcmode="lin" valueType="num">
                                      <p:cBhvr additive="base">
                                        <p:cTn id="136" dur="3000"/>
                                        <p:tgtEl>
                                          <p:spTgt spid="29"/>
                                        </p:tgtEl>
                                        <p:attrNameLst>
                                          <p:attrName>ppt_y</p:attrName>
                                        </p:attrNameLst>
                                      </p:cBhvr>
                                      <p:tavLst>
                                        <p:tav tm="0">
                                          <p:val>
                                            <p:strVal val="ppt_y"/>
                                          </p:val>
                                        </p:tav>
                                        <p:tav tm="100000">
                                          <p:val>
                                            <p:strVal val="ppt_y"/>
                                          </p:val>
                                        </p:tav>
                                      </p:tavLst>
                                    </p:anim>
                                    <p:set>
                                      <p:cBhvr>
                                        <p:cTn id="137" dur="1" fill="hold">
                                          <p:stCondLst>
                                            <p:cond delay="2999"/>
                                          </p:stCondLst>
                                        </p:cTn>
                                        <p:tgtEl>
                                          <p:spTgt spid="29"/>
                                        </p:tgtEl>
                                        <p:attrNameLst>
                                          <p:attrName>style.visibility</p:attrName>
                                        </p:attrNameLst>
                                      </p:cBhvr>
                                      <p:to>
                                        <p:strVal val="hidden"/>
                                      </p:to>
                                    </p:set>
                                  </p:childTnLst>
                                </p:cTn>
                              </p:par>
                              <p:par>
                                <p:cTn id="138" presetID="2" presetClass="exit" presetSubtype="2" fill="hold" grpId="2" nodeType="withEffect">
                                  <p:stCondLst>
                                    <p:cond delay="0"/>
                                  </p:stCondLst>
                                  <p:childTnLst>
                                    <p:anim calcmode="lin" valueType="num">
                                      <p:cBhvr additive="base">
                                        <p:cTn id="139" dur="3000"/>
                                        <p:tgtEl>
                                          <p:spTgt spid="30"/>
                                        </p:tgtEl>
                                        <p:attrNameLst>
                                          <p:attrName>ppt_x</p:attrName>
                                        </p:attrNameLst>
                                      </p:cBhvr>
                                      <p:tavLst>
                                        <p:tav tm="0">
                                          <p:val>
                                            <p:strVal val="ppt_x"/>
                                          </p:val>
                                        </p:tav>
                                        <p:tav tm="100000">
                                          <p:val>
                                            <p:strVal val="1+ppt_w/2"/>
                                          </p:val>
                                        </p:tav>
                                      </p:tavLst>
                                    </p:anim>
                                    <p:anim calcmode="lin" valueType="num">
                                      <p:cBhvr additive="base">
                                        <p:cTn id="140" dur="3000"/>
                                        <p:tgtEl>
                                          <p:spTgt spid="30"/>
                                        </p:tgtEl>
                                        <p:attrNameLst>
                                          <p:attrName>ppt_y</p:attrName>
                                        </p:attrNameLst>
                                      </p:cBhvr>
                                      <p:tavLst>
                                        <p:tav tm="0">
                                          <p:val>
                                            <p:strVal val="ppt_y"/>
                                          </p:val>
                                        </p:tav>
                                        <p:tav tm="100000">
                                          <p:val>
                                            <p:strVal val="ppt_y"/>
                                          </p:val>
                                        </p:tav>
                                      </p:tavLst>
                                    </p:anim>
                                    <p:set>
                                      <p:cBhvr>
                                        <p:cTn id="141" dur="1" fill="hold">
                                          <p:stCondLst>
                                            <p:cond delay="2999"/>
                                          </p:stCondLst>
                                        </p:cTn>
                                        <p:tgtEl>
                                          <p:spTgt spid="30"/>
                                        </p:tgtEl>
                                        <p:attrNameLst>
                                          <p:attrName>style.visibility</p:attrName>
                                        </p:attrNameLst>
                                      </p:cBhvr>
                                      <p:to>
                                        <p:strVal val="hidden"/>
                                      </p:to>
                                    </p:set>
                                  </p:childTnLst>
                                </p:cTn>
                              </p:par>
                              <p:par>
                                <p:cTn id="142" presetID="2" presetClass="exit" presetSubtype="2" fill="hold" grpId="2" nodeType="withEffect">
                                  <p:stCondLst>
                                    <p:cond delay="0"/>
                                  </p:stCondLst>
                                  <p:childTnLst>
                                    <p:anim calcmode="lin" valueType="num">
                                      <p:cBhvr additive="base">
                                        <p:cTn id="143" dur="3000"/>
                                        <p:tgtEl>
                                          <p:spTgt spid="31"/>
                                        </p:tgtEl>
                                        <p:attrNameLst>
                                          <p:attrName>ppt_x</p:attrName>
                                        </p:attrNameLst>
                                      </p:cBhvr>
                                      <p:tavLst>
                                        <p:tav tm="0">
                                          <p:val>
                                            <p:strVal val="ppt_x"/>
                                          </p:val>
                                        </p:tav>
                                        <p:tav tm="100000">
                                          <p:val>
                                            <p:strVal val="1+ppt_w/2"/>
                                          </p:val>
                                        </p:tav>
                                      </p:tavLst>
                                    </p:anim>
                                    <p:anim calcmode="lin" valueType="num">
                                      <p:cBhvr additive="base">
                                        <p:cTn id="144" dur="3000"/>
                                        <p:tgtEl>
                                          <p:spTgt spid="31"/>
                                        </p:tgtEl>
                                        <p:attrNameLst>
                                          <p:attrName>ppt_y</p:attrName>
                                        </p:attrNameLst>
                                      </p:cBhvr>
                                      <p:tavLst>
                                        <p:tav tm="0">
                                          <p:val>
                                            <p:strVal val="ppt_y"/>
                                          </p:val>
                                        </p:tav>
                                        <p:tav tm="100000">
                                          <p:val>
                                            <p:strVal val="ppt_y"/>
                                          </p:val>
                                        </p:tav>
                                      </p:tavLst>
                                    </p:anim>
                                    <p:set>
                                      <p:cBhvr>
                                        <p:cTn id="145" dur="1" fill="hold">
                                          <p:stCondLst>
                                            <p:cond delay="2999"/>
                                          </p:stCondLst>
                                        </p:cTn>
                                        <p:tgtEl>
                                          <p:spTgt spid="31"/>
                                        </p:tgtEl>
                                        <p:attrNameLst>
                                          <p:attrName>style.visibility</p:attrName>
                                        </p:attrNameLst>
                                      </p:cBhvr>
                                      <p:to>
                                        <p:strVal val="hidden"/>
                                      </p:to>
                                    </p:set>
                                  </p:childTnLst>
                                </p:cTn>
                              </p:par>
                              <p:par>
                                <p:cTn id="146" presetID="2" presetClass="exit" presetSubtype="2" fill="hold" grpId="2" nodeType="withEffect">
                                  <p:stCondLst>
                                    <p:cond delay="0"/>
                                  </p:stCondLst>
                                  <p:childTnLst>
                                    <p:anim calcmode="lin" valueType="num">
                                      <p:cBhvr additive="base">
                                        <p:cTn id="147" dur="3000"/>
                                        <p:tgtEl>
                                          <p:spTgt spid="32"/>
                                        </p:tgtEl>
                                        <p:attrNameLst>
                                          <p:attrName>ppt_x</p:attrName>
                                        </p:attrNameLst>
                                      </p:cBhvr>
                                      <p:tavLst>
                                        <p:tav tm="0">
                                          <p:val>
                                            <p:strVal val="ppt_x"/>
                                          </p:val>
                                        </p:tav>
                                        <p:tav tm="100000">
                                          <p:val>
                                            <p:strVal val="1+ppt_w/2"/>
                                          </p:val>
                                        </p:tav>
                                      </p:tavLst>
                                    </p:anim>
                                    <p:anim calcmode="lin" valueType="num">
                                      <p:cBhvr additive="base">
                                        <p:cTn id="148" dur="3000"/>
                                        <p:tgtEl>
                                          <p:spTgt spid="32"/>
                                        </p:tgtEl>
                                        <p:attrNameLst>
                                          <p:attrName>ppt_y</p:attrName>
                                        </p:attrNameLst>
                                      </p:cBhvr>
                                      <p:tavLst>
                                        <p:tav tm="0">
                                          <p:val>
                                            <p:strVal val="ppt_y"/>
                                          </p:val>
                                        </p:tav>
                                        <p:tav tm="100000">
                                          <p:val>
                                            <p:strVal val="ppt_y"/>
                                          </p:val>
                                        </p:tav>
                                      </p:tavLst>
                                    </p:anim>
                                    <p:set>
                                      <p:cBhvr>
                                        <p:cTn id="149" dur="1" fill="hold">
                                          <p:stCondLst>
                                            <p:cond delay="2999"/>
                                          </p:stCondLst>
                                        </p:cTn>
                                        <p:tgtEl>
                                          <p:spTgt spid="32"/>
                                        </p:tgtEl>
                                        <p:attrNameLst>
                                          <p:attrName>style.visibility</p:attrName>
                                        </p:attrNameLst>
                                      </p:cBhvr>
                                      <p:to>
                                        <p:strVal val="hidden"/>
                                      </p:to>
                                    </p:set>
                                  </p:childTnLst>
                                </p:cTn>
                              </p:par>
                              <p:par>
                                <p:cTn id="150" presetID="2" presetClass="exit" presetSubtype="2" fill="hold" grpId="2" nodeType="withEffect">
                                  <p:stCondLst>
                                    <p:cond delay="0"/>
                                  </p:stCondLst>
                                  <p:childTnLst>
                                    <p:anim calcmode="lin" valueType="num">
                                      <p:cBhvr additive="base">
                                        <p:cTn id="151" dur="3000"/>
                                        <p:tgtEl>
                                          <p:spTgt spid="33"/>
                                        </p:tgtEl>
                                        <p:attrNameLst>
                                          <p:attrName>ppt_x</p:attrName>
                                        </p:attrNameLst>
                                      </p:cBhvr>
                                      <p:tavLst>
                                        <p:tav tm="0">
                                          <p:val>
                                            <p:strVal val="ppt_x"/>
                                          </p:val>
                                        </p:tav>
                                        <p:tav tm="100000">
                                          <p:val>
                                            <p:strVal val="1+ppt_w/2"/>
                                          </p:val>
                                        </p:tav>
                                      </p:tavLst>
                                    </p:anim>
                                    <p:anim calcmode="lin" valueType="num">
                                      <p:cBhvr additive="base">
                                        <p:cTn id="152" dur="3000"/>
                                        <p:tgtEl>
                                          <p:spTgt spid="33"/>
                                        </p:tgtEl>
                                        <p:attrNameLst>
                                          <p:attrName>ppt_y</p:attrName>
                                        </p:attrNameLst>
                                      </p:cBhvr>
                                      <p:tavLst>
                                        <p:tav tm="0">
                                          <p:val>
                                            <p:strVal val="ppt_y"/>
                                          </p:val>
                                        </p:tav>
                                        <p:tav tm="100000">
                                          <p:val>
                                            <p:strVal val="ppt_y"/>
                                          </p:val>
                                        </p:tav>
                                      </p:tavLst>
                                    </p:anim>
                                    <p:set>
                                      <p:cBhvr>
                                        <p:cTn id="153" dur="1" fill="hold">
                                          <p:stCondLst>
                                            <p:cond delay="2999"/>
                                          </p:stCondLst>
                                        </p:cTn>
                                        <p:tgtEl>
                                          <p:spTgt spid="33"/>
                                        </p:tgtEl>
                                        <p:attrNameLst>
                                          <p:attrName>style.visibility</p:attrName>
                                        </p:attrNameLst>
                                      </p:cBhvr>
                                      <p:to>
                                        <p:strVal val="hidden"/>
                                      </p:to>
                                    </p:set>
                                  </p:childTnLst>
                                </p:cTn>
                              </p:par>
                              <p:par>
                                <p:cTn id="154" presetID="2" presetClass="exit" presetSubtype="2" fill="hold" grpId="2" nodeType="withEffect">
                                  <p:stCondLst>
                                    <p:cond delay="0"/>
                                  </p:stCondLst>
                                  <p:childTnLst>
                                    <p:anim calcmode="lin" valueType="num">
                                      <p:cBhvr additive="base">
                                        <p:cTn id="155" dur="3000"/>
                                        <p:tgtEl>
                                          <p:spTgt spid="34"/>
                                        </p:tgtEl>
                                        <p:attrNameLst>
                                          <p:attrName>ppt_x</p:attrName>
                                        </p:attrNameLst>
                                      </p:cBhvr>
                                      <p:tavLst>
                                        <p:tav tm="0">
                                          <p:val>
                                            <p:strVal val="ppt_x"/>
                                          </p:val>
                                        </p:tav>
                                        <p:tav tm="100000">
                                          <p:val>
                                            <p:strVal val="1+ppt_w/2"/>
                                          </p:val>
                                        </p:tav>
                                      </p:tavLst>
                                    </p:anim>
                                    <p:anim calcmode="lin" valueType="num">
                                      <p:cBhvr additive="base">
                                        <p:cTn id="156" dur="3000"/>
                                        <p:tgtEl>
                                          <p:spTgt spid="34"/>
                                        </p:tgtEl>
                                        <p:attrNameLst>
                                          <p:attrName>ppt_y</p:attrName>
                                        </p:attrNameLst>
                                      </p:cBhvr>
                                      <p:tavLst>
                                        <p:tav tm="0">
                                          <p:val>
                                            <p:strVal val="ppt_y"/>
                                          </p:val>
                                        </p:tav>
                                        <p:tav tm="100000">
                                          <p:val>
                                            <p:strVal val="ppt_y"/>
                                          </p:val>
                                        </p:tav>
                                      </p:tavLst>
                                    </p:anim>
                                    <p:set>
                                      <p:cBhvr>
                                        <p:cTn id="157" dur="1" fill="hold">
                                          <p:stCondLst>
                                            <p:cond delay="2999"/>
                                          </p:stCondLst>
                                        </p:cTn>
                                        <p:tgtEl>
                                          <p:spTgt spid="34"/>
                                        </p:tgtEl>
                                        <p:attrNameLst>
                                          <p:attrName>style.visibility</p:attrName>
                                        </p:attrNameLst>
                                      </p:cBhvr>
                                      <p:to>
                                        <p:strVal val="hidden"/>
                                      </p:to>
                                    </p:set>
                                  </p:childTnLst>
                                </p:cTn>
                              </p:par>
                              <p:par>
                                <p:cTn id="158" presetID="2" presetClass="exit" presetSubtype="2" fill="hold" grpId="2" nodeType="withEffect">
                                  <p:stCondLst>
                                    <p:cond delay="0"/>
                                  </p:stCondLst>
                                  <p:childTnLst>
                                    <p:anim calcmode="lin" valueType="num">
                                      <p:cBhvr additive="base">
                                        <p:cTn id="159" dur="3000"/>
                                        <p:tgtEl>
                                          <p:spTgt spid="35"/>
                                        </p:tgtEl>
                                        <p:attrNameLst>
                                          <p:attrName>ppt_x</p:attrName>
                                        </p:attrNameLst>
                                      </p:cBhvr>
                                      <p:tavLst>
                                        <p:tav tm="0">
                                          <p:val>
                                            <p:strVal val="ppt_x"/>
                                          </p:val>
                                        </p:tav>
                                        <p:tav tm="100000">
                                          <p:val>
                                            <p:strVal val="1+ppt_w/2"/>
                                          </p:val>
                                        </p:tav>
                                      </p:tavLst>
                                    </p:anim>
                                    <p:anim calcmode="lin" valueType="num">
                                      <p:cBhvr additive="base">
                                        <p:cTn id="160" dur="3000"/>
                                        <p:tgtEl>
                                          <p:spTgt spid="35"/>
                                        </p:tgtEl>
                                        <p:attrNameLst>
                                          <p:attrName>ppt_y</p:attrName>
                                        </p:attrNameLst>
                                      </p:cBhvr>
                                      <p:tavLst>
                                        <p:tav tm="0">
                                          <p:val>
                                            <p:strVal val="ppt_y"/>
                                          </p:val>
                                        </p:tav>
                                        <p:tav tm="100000">
                                          <p:val>
                                            <p:strVal val="ppt_y"/>
                                          </p:val>
                                        </p:tav>
                                      </p:tavLst>
                                    </p:anim>
                                    <p:set>
                                      <p:cBhvr>
                                        <p:cTn id="161" dur="1" fill="hold">
                                          <p:stCondLst>
                                            <p:cond delay="2999"/>
                                          </p:stCondLst>
                                        </p:cTn>
                                        <p:tgtEl>
                                          <p:spTgt spid="35"/>
                                        </p:tgtEl>
                                        <p:attrNameLst>
                                          <p:attrName>style.visibility</p:attrName>
                                        </p:attrNameLst>
                                      </p:cBhvr>
                                      <p:to>
                                        <p:strVal val="hidden"/>
                                      </p:to>
                                    </p:set>
                                  </p:childTnLst>
                                </p:cTn>
                              </p:par>
                              <p:par>
                                <p:cTn id="162" presetID="8" presetClass="emph" presetSubtype="0" fill="hold" grpId="3" nodeType="withEffect">
                                  <p:stCondLst>
                                    <p:cond delay="0"/>
                                  </p:stCondLst>
                                  <p:childTnLst>
                                    <p:animRot by="21600000">
                                      <p:cBhvr>
                                        <p:cTn id="163" dur="3000" fill="hold"/>
                                        <p:tgtEl>
                                          <p:spTgt spid="4"/>
                                        </p:tgtEl>
                                        <p:attrNameLst>
                                          <p:attrName>r</p:attrName>
                                        </p:attrNameLst>
                                      </p:cBhvr>
                                    </p:animRot>
                                  </p:childTnLst>
                                </p:cTn>
                              </p:par>
                              <p:par>
                                <p:cTn id="164" presetID="8" presetClass="emph" presetSubtype="0" fill="hold" grpId="3" nodeType="withEffect">
                                  <p:stCondLst>
                                    <p:cond delay="0"/>
                                  </p:stCondLst>
                                  <p:childTnLst>
                                    <p:animRot by="-21600000">
                                      <p:cBhvr>
                                        <p:cTn id="165" dur="3000" fill="hold"/>
                                        <p:tgtEl>
                                          <p:spTgt spid="24"/>
                                        </p:tgtEl>
                                        <p:attrNameLst>
                                          <p:attrName>r</p:attrName>
                                        </p:attrNameLst>
                                      </p:cBhvr>
                                    </p:animRot>
                                  </p:childTnLst>
                                </p:cTn>
                              </p:par>
                              <p:par>
                                <p:cTn id="166" presetID="8" presetClass="emph" presetSubtype="0" fill="hold" grpId="3" nodeType="withEffect">
                                  <p:stCondLst>
                                    <p:cond delay="0"/>
                                  </p:stCondLst>
                                  <p:childTnLst>
                                    <p:animRot by="21600000">
                                      <p:cBhvr>
                                        <p:cTn id="167" dur="3000" fill="hold"/>
                                        <p:tgtEl>
                                          <p:spTgt spid="25"/>
                                        </p:tgtEl>
                                        <p:attrNameLst>
                                          <p:attrName>r</p:attrName>
                                        </p:attrNameLst>
                                      </p:cBhvr>
                                    </p:animRot>
                                  </p:childTnLst>
                                </p:cTn>
                              </p:par>
                              <p:par>
                                <p:cTn id="168" presetID="8" presetClass="emph" presetSubtype="0" fill="hold" grpId="3" nodeType="withEffect">
                                  <p:stCondLst>
                                    <p:cond delay="0"/>
                                  </p:stCondLst>
                                  <p:childTnLst>
                                    <p:animRot by="-21600000">
                                      <p:cBhvr>
                                        <p:cTn id="169" dur="3000" fill="hold"/>
                                        <p:tgtEl>
                                          <p:spTgt spid="26"/>
                                        </p:tgtEl>
                                        <p:attrNameLst>
                                          <p:attrName>r</p:attrName>
                                        </p:attrNameLst>
                                      </p:cBhvr>
                                    </p:animRot>
                                  </p:childTnLst>
                                </p:cTn>
                              </p:par>
                              <p:par>
                                <p:cTn id="170" presetID="8" presetClass="emph" presetSubtype="0" fill="hold" grpId="3"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grpId="3" nodeType="withEffect">
                                  <p:stCondLst>
                                    <p:cond delay="0"/>
                                  </p:stCondLst>
                                  <p:childTnLst>
                                    <p:animRot by="-21600000">
                                      <p:cBhvr>
                                        <p:cTn id="173" dur="3000" fill="hold"/>
                                        <p:tgtEl>
                                          <p:spTgt spid="28"/>
                                        </p:tgtEl>
                                        <p:attrNameLst>
                                          <p:attrName>r</p:attrName>
                                        </p:attrNameLst>
                                      </p:cBhvr>
                                    </p:animRot>
                                  </p:childTnLst>
                                </p:cTn>
                              </p:par>
                              <p:par>
                                <p:cTn id="174" presetID="8" presetClass="emph" presetSubtype="0" fill="hold" grpId="3" nodeType="withEffect">
                                  <p:stCondLst>
                                    <p:cond delay="0"/>
                                  </p:stCondLst>
                                  <p:childTnLst>
                                    <p:animRot by="21600000">
                                      <p:cBhvr>
                                        <p:cTn id="175" dur="3000" fill="hold"/>
                                        <p:tgtEl>
                                          <p:spTgt spid="29"/>
                                        </p:tgtEl>
                                        <p:attrNameLst>
                                          <p:attrName>r</p:attrName>
                                        </p:attrNameLst>
                                      </p:cBhvr>
                                    </p:animRot>
                                  </p:childTnLst>
                                </p:cTn>
                              </p:par>
                              <p:par>
                                <p:cTn id="176" presetID="8" presetClass="emph" presetSubtype="0" fill="hold" grpId="3" nodeType="withEffect">
                                  <p:stCondLst>
                                    <p:cond delay="0"/>
                                  </p:stCondLst>
                                  <p:childTnLst>
                                    <p:animRot by="-21600000">
                                      <p:cBhvr>
                                        <p:cTn id="177" dur="3000" fill="hold"/>
                                        <p:tgtEl>
                                          <p:spTgt spid="30"/>
                                        </p:tgtEl>
                                        <p:attrNameLst>
                                          <p:attrName>r</p:attrName>
                                        </p:attrNameLst>
                                      </p:cBhvr>
                                    </p:animRot>
                                  </p:childTnLst>
                                </p:cTn>
                              </p:par>
                              <p:par>
                                <p:cTn id="178" presetID="8" presetClass="emph" presetSubtype="0" fill="hold" grpId="3" nodeType="withEffect">
                                  <p:stCondLst>
                                    <p:cond delay="0"/>
                                  </p:stCondLst>
                                  <p:childTnLst>
                                    <p:animRot by="21600000">
                                      <p:cBhvr>
                                        <p:cTn id="179" dur="3000" fill="hold"/>
                                        <p:tgtEl>
                                          <p:spTgt spid="31"/>
                                        </p:tgtEl>
                                        <p:attrNameLst>
                                          <p:attrName>r</p:attrName>
                                        </p:attrNameLst>
                                      </p:cBhvr>
                                    </p:animRot>
                                  </p:childTnLst>
                                </p:cTn>
                              </p:par>
                              <p:par>
                                <p:cTn id="180" presetID="8" presetClass="emph" presetSubtype="0" fill="hold" grpId="3" nodeType="withEffect">
                                  <p:stCondLst>
                                    <p:cond delay="0"/>
                                  </p:stCondLst>
                                  <p:childTnLst>
                                    <p:animRot by="-21600000">
                                      <p:cBhvr>
                                        <p:cTn id="181" dur="3000" fill="hold"/>
                                        <p:tgtEl>
                                          <p:spTgt spid="32"/>
                                        </p:tgtEl>
                                        <p:attrNameLst>
                                          <p:attrName>r</p:attrName>
                                        </p:attrNameLst>
                                      </p:cBhvr>
                                    </p:animRot>
                                  </p:childTnLst>
                                </p:cTn>
                              </p:par>
                              <p:par>
                                <p:cTn id="182" presetID="8" presetClass="emph" presetSubtype="0" fill="hold" grpId="3" nodeType="withEffect">
                                  <p:stCondLst>
                                    <p:cond delay="0"/>
                                  </p:stCondLst>
                                  <p:childTnLst>
                                    <p:animRot by="21600000">
                                      <p:cBhvr>
                                        <p:cTn id="183" dur="3000" fill="hold"/>
                                        <p:tgtEl>
                                          <p:spTgt spid="33"/>
                                        </p:tgtEl>
                                        <p:attrNameLst>
                                          <p:attrName>r</p:attrName>
                                        </p:attrNameLst>
                                      </p:cBhvr>
                                    </p:animRot>
                                  </p:childTnLst>
                                </p:cTn>
                              </p:par>
                              <p:par>
                                <p:cTn id="184" presetID="8" presetClass="emph" presetSubtype="0" fill="hold" grpId="3" nodeType="withEffect">
                                  <p:stCondLst>
                                    <p:cond delay="0"/>
                                  </p:stCondLst>
                                  <p:childTnLst>
                                    <p:animRot by="-21600000">
                                      <p:cBhvr>
                                        <p:cTn id="185" dur="3000" fill="hold"/>
                                        <p:tgtEl>
                                          <p:spTgt spid="34"/>
                                        </p:tgtEl>
                                        <p:attrNameLst>
                                          <p:attrName>r</p:attrName>
                                        </p:attrNameLst>
                                      </p:cBhvr>
                                    </p:animRot>
                                  </p:childTnLst>
                                </p:cTn>
                              </p:par>
                              <p:par>
                                <p:cTn id="186" presetID="8" presetClass="emph" presetSubtype="0" fill="hold" grpId="3" nodeType="withEffect">
                                  <p:stCondLst>
                                    <p:cond delay="0"/>
                                  </p:stCondLst>
                                  <p:childTnLst>
                                    <p:animRot by="21600000">
                                      <p:cBhvr>
                                        <p:cTn id="187" dur="3000" fill="hold"/>
                                        <p:tgtEl>
                                          <p:spTgt spid="35"/>
                                        </p:tgtEl>
                                        <p:attrNameLst>
                                          <p:attrName>r</p:attrName>
                                        </p:attrNameLst>
                                      </p:cBhvr>
                                    </p:animRot>
                                  </p:childTnLst>
                                </p:cTn>
                              </p:par>
                              <p:par>
                                <p:cTn id="188" presetID="7" presetClass="entr" presetSubtype="8" fill="hold" nodeType="withEffect">
                                  <p:stCondLst>
                                    <p:cond delay="0"/>
                                  </p:stCondLst>
                                  <p:childTnLst>
                                    <p:set>
                                      <p:cBhvr>
                                        <p:cTn id="189" dur="1" fill="hold">
                                          <p:stCondLst>
                                            <p:cond delay="0"/>
                                          </p:stCondLst>
                                        </p:cTn>
                                        <p:tgtEl>
                                          <p:spTgt spid="16"/>
                                        </p:tgtEl>
                                        <p:attrNameLst>
                                          <p:attrName>style.visibility</p:attrName>
                                        </p:attrNameLst>
                                      </p:cBhvr>
                                      <p:to>
                                        <p:strVal val="visible"/>
                                      </p:to>
                                    </p:set>
                                    <p:anim calcmode="lin" valueType="num">
                                      <p:cBhvr additive="base">
                                        <p:cTn id="190" dur="3000" fill="hold"/>
                                        <p:tgtEl>
                                          <p:spTgt spid="16"/>
                                        </p:tgtEl>
                                        <p:attrNameLst>
                                          <p:attrName>ppt_x</p:attrName>
                                        </p:attrNameLst>
                                      </p:cBhvr>
                                      <p:tavLst>
                                        <p:tav tm="0">
                                          <p:val>
                                            <p:strVal val="0-#ppt_w/2"/>
                                          </p:val>
                                        </p:tav>
                                        <p:tav tm="100000">
                                          <p:val>
                                            <p:strVal val="#ppt_x"/>
                                          </p:val>
                                        </p:tav>
                                      </p:tavLst>
                                    </p:anim>
                                    <p:anim calcmode="lin" valueType="num">
                                      <p:cBhvr additive="base">
                                        <p:cTn id="191" dur="3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www.cienciapopular.com/wordpress/wp-content/uploads/2013/08/cosas_no_fueron_02.jpg"/>
          <p:cNvPicPr>
            <a:picLocks noChangeAspect="1" noChangeArrowheads="1"/>
          </p:cNvPicPr>
          <p:nvPr/>
        </p:nvPicPr>
        <p:blipFill>
          <a:blip r:embed="rId2"/>
          <a:srcRect/>
          <a:stretch>
            <a:fillRect/>
          </a:stretch>
        </p:blipFill>
        <p:spPr bwMode="auto">
          <a:xfrm>
            <a:off x="0" y="0"/>
            <a:ext cx="11815762" cy="14699534"/>
          </a:xfrm>
          <a:prstGeom prst="rect">
            <a:avLst/>
          </a:prstGeom>
          <a:noFill/>
        </p:spPr>
      </p:pic>
      <p:pic>
        <p:nvPicPr>
          <p:cNvPr id="13" name="Picture 2" descr="http://www.cienciapopular.com/wordpress/wp-content/uploads/2013/08/cosas_no_fueron_02.jpg"/>
          <p:cNvPicPr>
            <a:picLocks noChangeAspect="1" noChangeArrowheads="1"/>
          </p:cNvPicPr>
          <p:nvPr/>
        </p:nvPicPr>
        <p:blipFill>
          <a:blip r:embed="rId2"/>
          <a:srcRect/>
          <a:stretch>
            <a:fillRect/>
          </a:stretch>
        </p:blipFill>
        <p:spPr bwMode="auto">
          <a:xfrm flipH="1">
            <a:off x="11815762" y="22941"/>
            <a:ext cx="11958638" cy="14699534"/>
          </a:xfrm>
          <a:prstGeom prst="rect">
            <a:avLst/>
          </a:prstGeom>
          <a:noFill/>
        </p:spPr>
      </p:pic>
      <p:sp>
        <p:nvSpPr>
          <p:cNvPr id="5" name="4 Rombo"/>
          <p:cNvSpPr/>
          <p:nvPr/>
        </p:nvSpPr>
        <p:spPr>
          <a:xfrm>
            <a:off x="0" y="0"/>
            <a:ext cx="12258675" cy="14722475"/>
          </a:xfrm>
          <a:prstGeom prst="diamond">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6" name="5 Rombo"/>
          <p:cNvSpPr/>
          <p:nvPr/>
        </p:nvSpPr>
        <p:spPr>
          <a:xfrm>
            <a:off x="12258676" y="0"/>
            <a:ext cx="11515725" cy="14722475"/>
          </a:xfrm>
          <a:prstGeom prst="diamond">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7" name="6 Combinar"/>
          <p:cNvSpPr/>
          <p:nvPr/>
        </p:nvSpPr>
        <p:spPr>
          <a:xfrm>
            <a:off x="6269674" y="0"/>
            <a:ext cx="11975508" cy="7361238"/>
          </a:xfrm>
          <a:prstGeom prst="flowChartMerge">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8" name="7 Combinar"/>
          <p:cNvSpPr/>
          <p:nvPr/>
        </p:nvSpPr>
        <p:spPr>
          <a:xfrm flipV="1">
            <a:off x="6129340" y="7207880"/>
            <a:ext cx="12072936" cy="7514596"/>
          </a:xfrm>
          <a:prstGeom prst="flowChartMerge">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9" name="8 Triángulo rectángulo"/>
          <p:cNvSpPr/>
          <p:nvPr/>
        </p:nvSpPr>
        <p:spPr>
          <a:xfrm flipV="1">
            <a:off x="1" y="0"/>
            <a:ext cx="6529349" cy="7504112"/>
          </a:xfrm>
          <a:prstGeom prst="rtTriangle">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0" name="9 Triángulo rectángulo"/>
          <p:cNvSpPr/>
          <p:nvPr/>
        </p:nvSpPr>
        <p:spPr>
          <a:xfrm>
            <a:off x="0" y="7381685"/>
            <a:ext cx="6100722" cy="7340790"/>
          </a:xfrm>
          <a:prstGeom prst="rtTriangle">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1" name="10 Triángulo rectángulo"/>
          <p:cNvSpPr/>
          <p:nvPr/>
        </p:nvSpPr>
        <p:spPr>
          <a:xfrm flipH="1" flipV="1">
            <a:off x="17530802" y="0"/>
            <a:ext cx="6243598" cy="7207879"/>
          </a:xfrm>
          <a:prstGeom prst="rtTriangle">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2" name="11 Triángulo rectángulo"/>
          <p:cNvSpPr/>
          <p:nvPr/>
        </p:nvSpPr>
        <p:spPr>
          <a:xfrm flipH="1">
            <a:off x="18016539" y="7381686"/>
            <a:ext cx="5757861" cy="7340790"/>
          </a:xfrm>
          <a:prstGeom prst="rtTriangle">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Tree>
  </p:cSld>
  <p:clrMapOvr>
    <a:masterClrMapping/>
  </p:clrMapOvr>
  <p:transition spd="slow"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1"/>
                                        </p:tgtEl>
                                        <p:attrNameLst>
                                          <p:attrName>ppt_x</p:attrName>
                                        </p:attrNameLst>
                                      </p:cBhvr>
                                      <p:tavLst>
                                        <p:tav tm="0">
                                          <p:val>
                                            <p:strVal val="ppt_x"/>
                                          </p:val>
                                        </p:tav>
                                        <p:tav tm="100000">
                                          <p:val>
                                            <p:strVal val="ppt_x+ppt_w/2"/>
                                          </p:val>
                                        </p:tav>
                                      </p:tavLst>
                                    </p:anim>
                                    <p:anim calcmode="lin" valueType="num">
                                      <p:cBhvr>
                                        <p:cTn id="19" dur="5000"/>
                                        <p:tgtEl>
                                          <p:spTgt spid="11"/>
                                        </p:tgtEl>
                                        <p:attrNameLst>
                                          <p:attrName>ppt_y</p:attrName>
                                        </p:attrNameLst>
                                      </p:cBhvr>
                                      <p:tavLst>
                                        <p:tav tm="0">
                                          <p:val>
                                            <p:strVal val="ppt_y"/>
                                          </p:val>
                                        </p:tav>
                                        <p:tav tm="100000">
                                          <p:val>
                                            <p:strVal val="ppt_y"/>
                                          </p:val>
                                        </p:tav>
                                      </p:tavLst>
                                    </p:anim>
                                    <p:anim calcmode="lin" valueType="num">
                                      <p:cBhvr>
                                        <p:cTn id="20" dur="5000"/>
                                        <p:tgtEl>
                                          <p:spTgt spid="11"/>
                                        </p:tgtEl>
                                        <p:attrNameLst>
                                          <p:attrName>ppt_w</p:attrName>
                                        </p:attrNameLst>
                                      </p:cBhvr>
                                      <p:tavLst>
                                        <p:tav tm="0">
                                          <p:val>
                                            <p:strVal val="ppt_w"/>
                                          </p:val>
                                        </p:tav>
                                        <p:tav tm="100000">
                                          <p:val>
                                            <p:fltVal val="0"/>
                                          </p:val>
                                        </p:tav>
                                      </p:tavLst>
                                    </p:anim>
                                    <p:anim calcmode="lin" valueType="num">
                                      <p:cBhvr>
                                        <p:cTn id="21" dur="5000"/>
                                        <p:tgtEl>
                                          <p:spTgt spid="11"/>
                                        </p:tgtEl>
                                        <p:attrNameLst>
                                          <p:attrName>ppt_h</p:attrName>
                                        </p:attrNameLst>
                                      </p:cBhvr>
                                      <p:tavLst>
                                        <p:tav tm="0">
                                          <p:val>
                                            <p:strVal val="ppt_h"/>
                                          </p:val>
                                        </p:tav>
                                        <p:tav tm="100000">
                                          <p:val>
                                            <p:strVal val="ppt_h"/>
                                          </p:val>
                                        </p:tav>
                                      </p:tavLst>
                                    </p:anim>
                                    <p:set>
                                      <p:cBhvr>
                                        <p:cTn id="22" dur="1" fill="hold">
                                          <p:stCondLst>
                                            <p:cond delay="4999"/>
                                          </p:stCondLst>
                                        </p:cTn>
                                        <p:tgtEl>
                                          <p:spTgt spid="11"/>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5000"/>
                                        <p:tgtEl>
                                          <p:spTgt spid="8"/>
                                        </p:tgtEl>
                                        <p:attrNameLst>
                                          <p:attrName>ppt_x</p:attrName>
                                        </p:attrNameLst>
                                      </p:cBhvr>
                                      <p:tavLst>
                                        <p:tav tm="0">
                                          <p:val>
                                            <p:strVal val="ppt_x"/>
                                          </p:val>
                                        </p:tav>
                                        <p:tav tm="100000">
                                          <p:val>
                                            <p:strVal val="ppt_x"/>
                                          </p:val>
                                        </p:tav>
                                      </p:tavLst>
                                    </p:anim>
                                    <p:anim calcmode="lin" valueType="num">
                                      <p:cBhvr>
                                        <p:cTn id="31" dur="5000"/>
                                        <p:tgtEl>
                                          <p:spTgt spid="8"/>
                                        </p:tgtEl>
                                        <p:attrNameLst>
                                          <p:attrName>ppt_y</p:attrName>
                                        </p:attrNameLst>
                                      </p:cBhvr>
                                      <p:tavLst>
                                        <p:tav tm="0">
                                          <p:val>
                                            <p:strVal val="ppt_y"/>
                                          </p:val>
                                        </p:tav>
                                        <p:tav tm="100000">
                                          <p:val>
                                            <p:strVal val="ppt_y+ppt_h/2"/>
                                          </p:val>
                                        </p:tav>
                                      </p:tavLst>
                                    </p:anim>
                                    <p:anim calcmode="lin" valueType="num">
                                      <p:cBhvr>
                                        <p:cTn id="32" dur="5000"/>
                                        <p:tgtEl>
                                          <p:spTgt spid="8"/>
                                        </p:tgtEl>
                                        <p:attrNameLst>
                                          <p:attrName>ppt_w</p:attrName>
                                        </p:attrNameLst>
                                      </p:cBhvr>
                                      <p:tavLst>
                                        <p:tav tm="0">
                                          <p:val>
                                            <p:strVal val="ppt_w"/>
                                          </p:val>
                                        </p:tav>
                                        <p:tav tm="100000">
                                          <p:val>
                                            <p:strVal val="ppt_w"/>
                                          </p:val>
                                        </p:tav>
                                      </p:tavLst>
                                    </p:anim>
                                    <p:anim calcmode="lin" valueType="num">
                                      <p:cBhvr>
                                        <p:cTn id="33" dur="5000"/>
                                        <p:tgtEl>
                                          <p:spTgt spid="8"/>
                                        </p:tgtEl>
                                        <p:attrNameLst>
                                          <p:attrName>ppt_h</p:attrName>
                                        </p:attrNameLst>
                                      </p:cBhvr>
                                      <p:tavLst>
                                        <p:tav tm="0">
                                          <p:val>
                                            <p:strVal val="ppt_h"/>
                                          </p:val>
                                        </p:tav>
                                        <p:tav tm="100000">
                                          <p:val>
                                            <p:fltVal val="0"/>
                                          </p:val>
                                        </p:tav>
                                      </p:tavLst>
                                    </p:anim>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2"/>
                                        </p:tgtEl>
                                        <p:attrNameLst>
                                          <p:attrName>ppt_x</p:attrName>
                                        </p:attrNameLst>
                                      </p:cBhvr>
                                      <p:tavLst>
                                        <p:tav tm="0">
                                          <p:val>
                                            <p:strVal val="ppt_x"/>
                                          </p:val>
                                        </p:tav>
                                        <p:tav tm="100000">
                                          <p:val>
                                            <p:strVal val="ppt_x+ppt_w/2"/>
                                          </p:val>
                                        </p:tav>
                                      </p:tavLst>
                                    </p:anim>
                                    <p:anim calcmode="lin" valueType="num">
                                      <p:cBhvr>
                                        <p:cTn id="37" dur="5000"/>
                                        <p:tgtEl>
                                          <p:spTgt spid="12"/>
                                        </p:tgtEl>
                                        <p:attrNameLst>
                                          <p:attrName>ppt_y</p:attrName>
                                        </p:attrNameLst>
                                      </p:cBhvr>
                                      <p:tavLst>
                                        <p:tav tm="0">
                                          <p:val>
                                            <p:strVal val="ppt_y"/>
                                          </p:val>
                                        </p:tav>
                                        <p:tav tm="100000">
                                          <p:val>
                                            <p:strVal val="ppt_y"/>
                                          </p:val>
                                        </p:tav>
                                      </p:tavLst>
                                    </p:anim>
                                    <p:anim calcmode="lin" valueType="num">
                                      <p:cBhvr>
                                        <p:cTn id="38" dur="5000"/>
                                        <p:tgtEl>
                                          <p:spTgt spid="12"/>
                                        </p:tgtEl>
                                        <p:attrNameLst>
                                          <p:attrName>ppt_w</p:attrName>
                                        </p:attrNameLst>
                                      </p:cBhvr>
                                      <p:tavLst>
                                        <p:tav tm="0">
                                          <p:val>
                                            <p:strVal val="ppt_w"/>
                                          </p:val>
                                        </p:tav>
                                        <p:tav tm="100000">
                                          <p:val>
                                            <p:fltVal val="0"/>
                                          </p:val>
                                        </p:tav>
                                      </p:tavLst>
                                    </p:anim>
                                    <p:anim calcmode="lin" valueType="num">
                                      <p:cBhvr>
                                        <p:cTn id="39" dur="5000"/>
                                        <p:tgtEl>
                                          <p:spTgt spid="12"/>
                                        </p:tgtEl>
                                        <p:attrNameLst>
                                          <p:attrName>ppt_h</p:attrName>
                                        </p:attrNameLst>
                                      </p:cBhvr>
                                      <p:tavLst>
                                        <p:tav tm="0">
                                          <p:val>
                                            <p:strVal val="ppt_h"/>
                                          </p:val>
                                        </p:tav>
                                        <p:tav tm="100000">
                                          <p:val>
                                            <p:strVal val="ppt_h"/>
                                          </p:val>
                                        </p:tav>
                                      </p:tavLst>
                                    </p:anim>
                                    <p:set>
                                      <p:cBhvr>
                                        <p:cTn id="40" dur="1" fill="hold">
                                          <p:stCondLst>
                                            <p:cond delay="4999"/>
                                          </p:stCondLst>
                                        </p:cTn>
                                        <p:tgtEl>
                                          <p:spTgt spid="12"/>
                                        </p:tgtEl>
                                        <p:attrNameLst>
                                          <p:attrName>style.visibility</p:attrName>
                                        </p:attrNameLst>
                                      </p:cBhvr>
                                      <p:to>
                                        <p:strVal val="hidden"/>
                                      </p:to>
                                    </p:set>
                                  </p:childTnLst>
                                </p:cTn>
                              </p:par>
                              <p:par>
                                <p:cTn id="41" presetID="8" presetClass="exit" presetSubtype="32" fill="hold" nodeType="withEffect">
                                  <p:stCondLst>
                                    <p:cond delay="0"/>
                                  </p:stCondLst>
                                  <p:childTnLst>
                                    <p:animEffect transition="out" filter="diamond(out)">
                                      <p:cBhvr>
                                        <p:cTn id="42" dur="5000"/>
                                        <p:tgtEl>
                                          <p:spTgt spid="5"/>
                                        </p:tgtEl>
                                      </p:cBhvr>
                                    </p:animEffect>
                                    <p:set>
                                      <p:cBhvr>
                                        <p:cTn id="43" dur="1" fill="hold">
                                          <p:stCondLst>
                                            <p:cond delay="4999"/>
                                          </p:stCondLst>
                                        </p:cTn>
                                        <p:tgtEl>
                                          <p:spTgt spid="5"/>
                                        </p:tgtEl>
                                        <p:attrNameLst>
                                          <p:attrName>style.visibility</p:attrName>
                                        </p:attrNameLst>
                                      </p:cBhvr>
                                      <p:to>
                                        <p:strVal val="hidden"/>
                                      </p:to>
                                    </p:set>
                                  </p:childTnLst>
                                </p:cTn>
                              </p:par>
                              <p:par>
                                <p:cTn id="44" presetID="8" presetClass="exit" presetSubtype="32" fill="hold" nodeType="withEffect">
                                  <p:stCondLst>
                                    <p:cond delay="0"/>
                                  </p:stCondLst>
                                  <p:childTnLst>
                                    <p:animEffect transition="out" filter="diamond(out)">
                                      <p:cBhvr>
                                        <p:cTn id="45" dur="5000"/>
                                        <p:tgtEl>
                                          <p:spTgt spid="6"/>
                                        </p:tgtEl>
                                      </p:cBhvr>
                                    </p:animEffect>
                                    <p:set>
                                      <p:cBhvr>
                                        <p:cTn id="46"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i1234.photobucket.com/albums/ff410/DarkangelChan/blog_lesson_6_img1v2_salina.jpg"/>
          <p:cNvPicPr>
            <a:picLocks noChangeAspect="1" noChangeArrowheads="1"/>
          </p:cNvPicPr>
          <p:nvPr/>
        </p:nvPicPr>
        <p:blipFill>
          <a:blip r:embed="rId2"/>
          <a:srcRect/>
          <a:stretch>
            <a:fillRect/>
          </a:stretch>
        </p:blipFill>
        <p:spPr bwMode="auto">
          <a:xfrm>
            <a:off x="0" y="0"/>
            <a:ext cx="23774400" cy="1484395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elgranchef.imujer.com/sites/elgranchef.imujer.com/files/5-cosas-que-no-sabias-sobre-la-sal-3.jpg"/>
          <p:cNvPicPr>
            <a:picLocks noChangeAspect="1" noChangeArrowheads="1"/>
          </p:cNvPicPr>
          <p:nvPr/>
        </p:nvPicPr>
        <p:blipFill>
          <a:blip r:embed="rId3"/>
          <a:srcRect/>
          <a:stretch>
            <a:fillRect/>
          </a:stretch>
        </p:blipFill>
        <p:spPr bwMode="auto">
          <a:xfrm>
            <a:off x="0" y="0"/>
            <a:ext cx="23774400" cy="15067919"/>
          </a:xfrm>
          <a:prstGeom prst="rect">
            <a:avLst/>
          </a:prstGeom>
          <a:noFill/>
        </p:spPr>
      </p:pic>
    </p:spTree>
  </p:cSld>
  <p:clrMapOvr>
    <a:masterClrMapping/>
  </p:clrMapOvr>
  <p:transition spd="slow" advTm="6000">
    <p:random/>
    <p:sndAc>
      <p:stSnd>
        <p:snd r:embed="rId2" name="Ernesto-Cortazar-Around-the-world.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s://dub126.mail.live.com/Handlers/ImageProxy.mvc?bicild=&amp;canary=gbedTGMv6rdXf0QeqGpbr3Tsrhsvdy2CgL7%2f8jcTR18%3d0&amp;url=http%3a%2f%2fwww.plancuidatemas.aesan.msssi.gob.es%2fimages%2fconocelasal%2fimg-sabias-que-reducir.jpg"/>
          <p:cNvPicPr>
            <a:picLocks noChangeAspect="1" noChangeArrowheads="1"/>
          </p:cNvPicPr>
          <p:nvPr/>
        </p:nvPicPr>
        <p:blipFill>
          <a:blip r:embed="rId2"/>
          <a:srcRect l="3038" t="3383" r="3211" b="3819"/>
          <a:stretch>
            <a:fillRect/>
          </a:stretch>
        </p:blipFill>
        <p:spPr bwMode="auto">
          <a:xfrm>
            <a:off x="7958110" y="-1"/>
            <a:ext cx="15816290" cy="14722475"/>
          </a:xfrm>
          <a:prstGeom prst="rect">
            <a:avLst/>
          </a:prstGeom>
          <a:noFill/>
        </p:spPr>
      </p:pic>
      <p:sp>
        <p:nvSpPr>
          <p:cNvPr id="193539" name="WordArt 3"/>
          <p:cNvSpPr>
            <a:spLocks noChangeArrowheads="1" noChangeShapeType="1" noTextEdit="1"/>
          </p:cNvSpPr>
          <p:nvPr/>
        </p:nvSpPr>
        <p:spPr bwMode="auto">
          <a:xfrm>
            <a:off x="742872" y="1289007"/>
            <a:ext cx="6929486" cy="11072890"/>
          </a:xfrm>
          <a:prstGeom prst="rect">
            <a:avLst/>
          </a:prstGeom>
        </p:spPr>
        <p:txBody>
          <a:bodyPr wrap="none" fromWordArt="1">
            <a:prstTxWarp prst="textPlain">
              <a:avLst>
                <a:gd name="adj" fmla="val 50000"/>
              </a:avLst>
            </a:prstTxWarp>
          </a:bodyPr>
          <a:lstStyle/>
          <a:p>
            <a:pPr algn="ctr"/>
            <a:r>
              <a:rPr lang="es-ES" sz="36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Century" pitchFamily="18" charset="0"/>
              </a:rPr>
              <a:t>Con la sal </a:t>
            </a:r>
          </a:p>
          <a:p>
            <a:pPr algn="ctr"/>
            <a:r>
              <a:rPr lang="es-ES" sz="36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Century" pitchFamily="18" charset="0"/>
              </a:rPr>
              <a:t>no  te </a:t>
            </a:r>
          </a:p>
          <a:p>
            <a:pPr algn="ctr"/>
            <a:r>
              <a:rPr lang="es-ES" sz="36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Century" pitchFamily="18" charset="0"/>
              </a:rPr>
              <a:t>desajustes</a:t>
            </a:r>
            <a:endPar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Century" pitchFamily="18" charset="0"/>
            </a:endParaRPr>
          </a:p>
        </p:txBody>
      </p:sp>
      <p:pic>
        <p:nvPicPr>
          <p:cNvPr id="193541" name="Image 2" descr="swirlrainbw3.gif"/>
          <p:cNvPicPr>
            <a:picLocks noChangeAspect="1"/>
          </p:cNvPicPr>
          <p:nvPr/>
        </p:nvPicPr>
        <p:blipFill>
          <a:blip r:embed="rId3"/>
          <a:srcRect/>
          <a:stretch>
            <a:fillRect/>
          </a:stretch>
        </p:blipFill>
        <p:spPr bwMode="auto">
          <a:xfrm rot="10800000">
            <a:off x="0" y="0"/>
            <a:ext cx="23774400" cy="149225"/>
          </a:xfrm>
          <a:prstGeom prst="rect">
            <a:avLst/>
          </a:prstGeom>
          <a:noFill/>
          <a:ln w="9525">
            <a:noFill/>
            <a:miter lim="800000"/>
            <a:headEnd/>
            <a:tailEnd/>
          </a:ln>
        </p:spPr>
      </p:pic>
      <p:pic>
        <p:nvPicPr>
          <p:cNvPr id="193542" name="Image 2" descr="swirlrainbw3.gif"/>
          <p:cNvPicPr>
            <a:picLocks noChangeAspect="1"/>
          </p:cNvPicPr>
          <p:nvPr/>
        </p:nvPicPr>
        <p:blipFill>
          <a:blip r:embed="rId3"/>
          <a:srcRect/>
          <a:stretch>
            <a:fillRect/>
          </a:stretch>
        </p:blipFill>
        <p:spPr bwMode="auto">
          <a:xfrm rot="10800000">
            <a:off x="0" y="14573250"/>
            <a:ext cx="23774400" cy="149225"/>
          </a:xfrm>
          <a:prstGeom prst="rect">
            <a:avLst/>
          </a:prstGeom>
          <a:noFill/>
          <a:ln w="9525">
            <a:noFill/>
            <a:miter lim="800000"/>
            <a:headEnd/>
            <a:tailEnd/>
          </a:ln>
        </p:spPr>
      </p:pic>
      <p:pic>
        <p:nvPicPr>
          <p:cNvPr id="193543" name="Image 2" descr="swirlrainbw3.gif"/>
          <p:cNvPicPr>
            <a:picLocks noChangeAspect="1"/>
          </p:cNvPicPr>
          <p:nvPr/>
        </p:nvPicPr>
        <p:blipFill>
          <a:blip r:embed="rId3"/>
          <a:srcRect/>
          <a:stretch>
            <a:fillRect/>
          </a:stretch>
        </p:blipFill>
        <p:spPr bwMode="auto">
          <a:xfrm rot="5400000">
            <a:off x="-7270750" y="7270750"/>
            <a:ext cx="14722475" cy="180975"/>
          </a:xfrm>
          <a:prstGeom prst="rect">
            <a:avLst/>
          </a:prstGeom>
          <a:noFill/>
          <a:ln w="9525">
            <a:noFill/>
            <a:miter lim="800000"/>
            <a:headEnd/>
            <a:tailEnd/>
          </a:ln>
        </p:spPr>
      </p:pic>
      <p:pic>
        <p:nvPicPr>
          <p:cNvPr id="193544" name="Image 2" descr="swirlrainbw3.gif"/>
          <p:cNvPicPr>
            <a:picLocks noChangeAspect="1"/>
          </p:cNvPicPr>
          <p:nvPr/>
        </p:nvPicPr>
        <p:blipFill>
          <a:blip r:embed="rId3"/>
          <a:srcRect/>
          <a:stretch>
            <a:fillRect/>
          </a:stretch>
        </p:blipFill>
        <p:spPr bwMode="auto">
          <a:xfrm rot="5400000">
            <a:off x="16322675" y="7270750"/>
            <a:ext cx="14722475" cy="180975"/>
          </a:xfrm>
          <a:prstGeom prst="rect">
            <a:avLst/>
          </a:prstGeom>
          <a:noFill/>
          <a:ln w="9525">
            <a:noFill/>
            <a:miter lim="800000"/>
            <a:headEnd/>
            <a:tailEnd/>
          </a:ln>
        </p:spPr>
      </p:pic>
      <p:pic>
        <p:nvPicPr>
          <p:cNvPr id="8" name="Picture 26" descr="Click!"/>
          <p:cNvPicPr>
            <a:picLocks noChangeAspect="1" noChangeArrowheads="1" noCrop="1"/>
          </p:cNvPicPr>
          <p:nvPr/>
        </p:nvPicPr>
        <p:blipFill>
          <a:blip r:embed="rId4">
            <a:lum bright="-12000" contrast="24000"/>
          </a:blip>
          <a:srcRect/>
          <a:stretch>
            <a:fillRect/>
          </a:stretch>
        </p:blipFill>
        <p:spPr bwMode="auto">
          <a:xfrm>
            <a:off x="528558" y="12595895"/>
            <a:ext cx="1758315" cy="2126580"/>
          </a:xfrm>
          <a:prstGeom prst="rect">
            <a:avLst/>
          </a:prstGeom>
          <a:noFill/>
          <a:ln w="9525">
            <a:noFill/>
            <a:miter lim="800000"/>
            <a:headEnd/>
            <a:tailEnd/>
          </a:ln>
        </p:spPr>
      </p:pic>
    </p:spTree>
  </p:cSld>
  <p:clrMapOvr>
    <a:masterClrMapping/>
  </p:clrMapOvr>
  <p:transition spd="slow" advTm="2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93539"/>
                                        </p:tgtEl>
                                        <p:attrNameLst>
                                          <p:attrName>style.visibility</p:attrName>
                                        </p:attrNameLst>
                                      </p:cBhvr>
                                      <p:to>
                                        <p:strVal val="visible"/>
                                      </p:to>
                                    </p:set>
                                    <p:anim calcmode="lin" valueType="num">
                                      <p:cBhvr>
                                        <p:cTn id="7" dur="5000" fill="hold"/>
                                        <p:tgtEl>
                                          <p:spTgt spid="193539"/>
                                        </p:tgtEl>
                                        <p:attrNameLst>
                                          <p:attrName>ppt_w</p:attrName>
                                        </p:attrNameLst>
                                      </p:cBhvr>
                                      <p:tavLst>
                                        <p:tav tm="0">
                                          <p:val>
                                            <p:fltVal val="0"/>
                                          </p:val>
                                        </p:tav>
                                        <p:tav tm="100000">
                                          <p:val>
                                            <p:strVal val="#ppt_w"/>
                                          </p:val>
                                        </p:tav>
                                      </p:tavLst>
                                    </p:anim>
                                    <p:anim calcmode="lin" valueType="num">
                                      <p:cBhvr>
                                        <p:cTn id="8" dur="5000" fill="hold"/>
                                        <p:tgtEl>
                                          <p:spTgt spid="1935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5634" name="Picture 2" descr="de"/>
          <p:cNvPicPr>
            <a:picLocks noChangeAspect="1" noChangeArrowheads="1"/>
          </p:cNvPicPr>
          <p:nvPr/>
        </p:nvPicPr>
        <p:blipFill>
          <a:blip r:embed="rId2"/>
          <a:srcRect/>
          <a:stretch>
            <a:fillRect/>
          </a:stretch>
        </p:blipFill>
        <p:spPr bwMode="auto">
          <a:xfrm>
            <a:off x="0" y="-1"/>
            <a:ext cx="23774400" cy="1472247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cde.peru.com/ima/0/0/5/4/2/542384/611x458/noticias-esotericas.jpg"/>
          <p:cNvPicPr>
            <a:picLocks noChangeAspect="1" noChangeArrowheads="1"/>
          </p:cNvPicPr>
          <p:nvPr/>
        </p:nvPicPr>
        <p:blipFill>
          <a:blip r:embed="rId2"/>
          <a:srcRect/>
          <a:stretch>
            <a:fillRect/>
          </a:stretch>
        </p:blipFill>
        <p:spPr bwMode="auto">
          <a:xfrm>
            <a:off x="0" y="0"/>
            <a:ext cx="23774400" cy="1484626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100458" y="2432015"/>
            <a:ext cx="18245182" cy="11356955"/>
          </a:xfrm>
          <a:prstGeom prst="rect">
            <a:avLst/>
          </a:prstGeom>
        </p:spPr>
        <p:txBody>
          <a:bodyPr wrap="square">
            <a:spAutoFit/>
          </a:bodyPr>
          <a:lstStyle/>
          <a:p>
            <a:r>
              <a:rPr lang="es-ES" sz="9600" b="1" i="1" dirty="0" smtClean="0">
                <a:ln w="18000">
                  <a:solidFill>
                    <a:schemeClr val="accent2">
                      <a:satMod val="140000"/>
                    </a:schemeClr>
                  </a:solidFill>
                  <a:prstDash val="solid"/>
                  <a:miter lim="800000"/>
                </a:ln>
                <a:solidFill>
                  <a:srgbClr val="E31C07"/>
                </a:solidFill>
                <a:effectLst>
                  <a:outerShdw blurRad="25500" dist="23000" dir="7020000" algn="tl">
                    <a:srgbClr val="000000">
                      <a:alpha val="50000"/>
                    </a:srgbClr>
                  </a:outerShdw>
                </a:effectLst>
              </a:rPr>
              <a:t>¿</a:t>
            </a:r>
            <a:r>
              <a:rPr lang="es-ES" sz="9600" b="1" i="1" dirty="0">
                <a:ln w="18000">
                  <a:solidFill>
                    <a:schemeClr val="accent2">
                      <a:satMod val="140000"/>
                    </a:schemeClr>
                  </a:solidFill>
                  <a:prstDash val="solid"/>
                  <a:miter lim="800000"/>
                </a:ln>
                <a:solidFill>
                  <a:srgbClr val="E31C07"/>
                </a:solidFill>
                <a:effectLst>
                  <a:outerShdw blurRad="25500" dist="23000" dir="7020000" algn="tl">
                    <a:srgbClr val="000000">
                      <a:alpha val="50000"/>
                    </a:srgbClr>
                  </a:outerShdw>
                </a:effectLst>
              </a:rPr>
              <a:t>Por qué necesitamos la sal</a:t>
            </a:r>
            <a:r>
              <a:rPr lang="es-ES" sz="9600" b="1" i="1" dirty="0" smtClean="0">
                <a:ln w="18000">
                  <a:solidFill>
                    <a:schemeClr val="accent2">
                      <a:satMod val="140000"/>
                    </a:schemeClr>
                  </a:solidFill>
                  <a:prstDash val="solid"/>
                  <a:miter lim="800000"/>
                </a:ln>
                <a:solidFill>
                  <a:srgbClr val="E31C07"/>
                </a:solidFill>
                <a:effectLst>
                  <a:outerShdw blurRad="25500" dist="23000" dir="7020000" algn="tl">
                    <a:srgbClr val="000000">
                      <a:alpha val="50000"/>
                    </a:srgbClr>
                  </a:outerShdw>
                </a:effectLst>
              </a:rPr>
              <a:t>?</a:t>
            </a:r>
          </a:p>
          <a:p>
            <a:endParaRPr lang="es-ES" sz="9600" b="1" i="1" dirty="0">
              <a:ln w="12700">
                <a:solidFill>
                  <a:schemeClr val="tx2">
                    <a:satMod val="155000"/>
                  </a:schemeClr>
                </a:solidFill>
                <a:prstDash val="solid"/>
              </a:ln>
              <a:solidFill>
                <a:srgbClr val="21D951"/>
              </a:solidFill>
              <a:effectLst>
                <a:outerShdw blurRad="41275" dist="20320" dir="1800000" algn="tl" rotWithShape="0">
                  <a:srgbClr val="000000">
                    <a:alpha val="40000"/>
                  </a:srgbClr>
                </a:outerShdw>
              </a:effectLst>
            </a:endParaRPr>
          </a:p>
          <a:p>
            <a:r>
              <a:rPr lang="es-ES" sz="6000" b="1" i="1" dirty="0">
                <a:ln w="12700">
                  <a:solidFill>
                    <a:schemeClr val="tx2">
                      <a:satMod val="155000"/>
                    </a:schemeClr>
                  </a:solidFill>
                  <a:prstDash val="solid"/>
                </a:ln>
                <a:solidFill>
                  <a:srgbClr val="21D951"/>
                </a:solidFill>
                <a:effectLst>
                  <a:outerShdw blurRad="41275" dist="20320" dir="1800000" algn="tl" rotWithShape="0">
                    <a:srgbClr val="000000">
                      <a:alpha val="40000"/>
                    </a:srgbClr>
                  </a:outerShdw>
                </a:effectLst>
              </a:rPr>
              <a:t>La sal marina sin refinar es esencial para nuestros cuerpos - tenemos que mirar a nuestros cuerpos como el océano con toda la cantidad de </a:t>
            </a:r>
            <a:r>
              <a:rPr lang="es-ES" sz="6000" b="1" i="1" dirty="0" smtClean="0">
                <a:ln w="12700">
                  <a:solidFill>
                    <a:schemeClr val="tx2">
                      <a:satMod val="155000"/>
                    </a:schemeClr>
                  </a:solidFill>
                  <a:prstDash val="solid"/>
                </a:ln>
                <a:solidFill>
                  <a:srgbClr val="21D951"/>
                </a:solidFill>
                <a:effectLst>
                  <a:outerShdw blurRad="41275" dist="20320" dir="1800000" algn="tl" rotWithShape="0">
                    <a:srgbClr val="000000">
                      <a:alpha val="40000"/>
                    </a:srgbClr>
                  </a:outerShdw>
                </a:effectLst>
              </a:rPr>
              <a:t>fluidos </a:t>
            </a:r>
            <a:r>
              <a:rPr lang="es-ES" sz="6000" b="1" i="1" dirty="0">
                <a:ln w="12700">
                  <a:solidFill>
                    <a:schemeClr val="tx2">
                      <a:satMod val="155000"/>
                    </a:schemeClr>
                  </a:solidFill>
                  <a:prstDash val="solid"/>
                </a:ln>
                <a:solidFill>
                  <a:srgbClr val="21D951"/>
                </a:solidFill>
                <a:effectLst>
                  <a:outerShdw blurRad="41275" dist="20320" dir="1800000" algn="tl" rotWithShape="0">
                    <a:srgbClr val="000000">
                      <a:alpha val="40000"/>
                    </a:srgbClr>
                  </a:outerShdw>
                </a:effectLst>
              </a:rPr>
              <a:t>corporales: linfáticos, sangre y </a:t>
            </a:r>
            <a:r>
              <a:rPr lang="es-ES" sz="6000" b="1" i="1" dirty="0" smtClean="0">
                <a:ln w="12700">
                  <a:solidFill>
                    <a:schemeClr val="tx2">
                      <a:satMod val="155000"/>
                    </a:schemeClr>
                  </a:solidFill>
                  <a:prstDash val="solid"/>
                </a:ln>
                <a:solidFill>
                  <a:srgbClr val="21D951"/>
                </a:solidFill>
                <a:effectLst>
                  <a:outerShdw blurRad="41275" dist="20320" dir="1800000" algn="tl" rotWithShape="0">
                    <a:srgbClr val="000000">
                      <a:alpha val="40000"/>
                    </a:srgbClr>
                  </a:outerShdw>
                </a:effectLst>
              </a:rPr>
              <a:t>fluidos </a:t>
            </a:r>
            <a:r>
              <a:rPr lang="es-ES" sz="6000" b="1" i="1" dirty="0">
                <a:ln w="12700">
                  <a:solidFill>
                    <a:schemeClr val="tx2">
                      <a:satMod val="155000"/>
                    </a:schemeClr>
                  </a:solidFill>
                  <a:prstDash val="solid"/>
                </a:ln>
                <a:solidFill>
                  <a:srgbClr val="21D951"/>
                </a:solidFill>
                <a:effectLst>
                  <a:outerShdw blurRad="41275" dist="20320" dir="1800000" algn="tl" rotWithShape="0">
                    <a:srgbClr val="000000">
                      <a:alpha val="40000"/>
                    </a:srgbClr>
                  </a:outerShdw>
                </a:effectLst>
              </a:rPr>
              <a:t>extracelulares. Esto hace obvio que un buen balance entre nutrientes y minerales es necesario, especialmente porque su constitución es tan similar al agua de mar en términos de contenido mineral</a:t>
            </a:r>
            <a:r>
              <a:rPr lang="es-ES" sz="6000" b="1" i="1" dirty="0" smtClean="0">
                <a:ln w="12700">
                  <a:solidFill>
                    <a:schemeClr val="tx2">
                      <a:satMod val="155000"/>
                    </a:schemeClr>
                  </a:solidFill>
                  <a:prstDash val="solid"/>
                </a:ln>
                <a:solidFill>
                  <a:srgbClr val="21D951"/>
                </a:solidFill>
                <a:effectLst>
                  <a:outerShdw blurRad="41275" dist="20320" dir="1800000" algn="tl" rotWithShape="0">
                    <a:srgbClr val="000000">
                      <a:alpha val="40000"/>
                    </a:srgbClr>
                  </a:outerShdw>
                </a:effectLst>
              </a:rPr>
              <a:t>.</a:t>
            </a:r>
            <a:endParaRPr lang="es-ES" sz="6000" b="1" i="1" dirty="0">
              <a:ln w="12700">
                <a:solidFill>
                  <a:schemeClr val="tx2">
                    <a:satMod val="155000"/>
                  </a:schemeClr>
                </a:solidFill>
                <a:prstDash val="solid"/>
              </a:ln>
              <a:solidFill>
                <a:srgbClr val="21D951"/>
              </a:solidFill>
              <a:effectLst>
                <a:outerShdw blurRad="41275" dist="20320" dir="1800000" algn="tl" rotWithShape="0">
                  <a:srgbClr val="000000">
                    <a:alpha val="40000"/>
                  </a:srgbClr>
                </a:outerShdw>
              </a:effectLst>
            </a:endParaRPr>
          </a:p>
        </p:txBody>
      </p:sp>
      <p:pic>
        <p:nvPicPr>
          <p:cNvPr id="3" name="Image 2" descr="swirlrainbw3.gif"/>
          <p:cNvPicPr>
            <a:picLocks noChangeAspect="1"/>
          </p:cNvPicPr>
          <p:nvPr/>
        </p:nvPicPr>
        <p:blipFill>
          <a:blip r:embed="rId2"/>
          <a:srcRect/>
          <a:stretch>
            <a:fillRect/>
          </a:stretch>
        </p:blipFill>
        <p:spPr bwMode="auto">
          <a:xfrm rot="10800000">
            <a:off x="0" y="0"/>
            <a:ext cx="23774400" cy="149225"/>
          </a:xfrm>
          <a:prstGeom prst="rect">
            <a:avLst/>
          </a:prstGeom>
          <a:noFill/>
          <a:ln w="9525">
            <a:noFill/>
            <a:miter lim="800000"/>
            <a:headEnd/>
            <a:tailEnd/>
          </a:ln>
        </p:spPr>
      </p:pic>
      <p:pic>
        <p:nvPicPr>
          <p:cNvPr id="4" name="Image 2" descr="swirlrainbw3.gif"/>
          <p:cNvPicPr>
            <a:picLocks noChangeAspect="1"/>
          </p:cNvPicPr>
          <p:nvPr/>
        </p:nvPicPr>
        <p:blipFill>
          <a:blip r:embed="rId2"/>
          <a:srcRect/>
          <a:stretch>
            <a:fillRect/>
          </a:stretch>
        </p:blipFill>
        <p:spPr bwMode="auto">
          <a:xfrm rot="10800000">
            <a:off x="0" y="14573250"/>
            <a:ext cx="23774400" cy="149225"/>
          </a:xfrm>
          <a:prstGeom prst="rect">
            <a:avLst/>
          </a:prstGeom>
          <a:noFill/>
          <a:ln w="9525">
            <a:noFill/>
            <a:miter lim="800000"/>
            <a:headEnd/>
            <a:tailEnd/>
          </a:ln>
        </p:spPr>
      </p:pic>
      <p:pic>
        <p:nvPicPr>
          <p:cNvPr id="5" name="Image 2" descr="swirlrainbw3.gif"/>
          <p:cNvPicPr>
            <a:picLocks noChangeAspect="1"/>
          </p:cNvPicPr>
          <p:nvPr/>
        </p:nvPicPr>
        <p:blipFill>
          <a:blip r:embed="rId2"/>
          <a:srcRect/>
          <a:stretch>
            <a:fillRect/>
          </a:stretch>
        </p:blipFill>
        <p:spPr bwMode="auto">
          <a:xfrm rot="5400000">
            <a:off x="-7270750" y="7270750"/>
            <a:ext cx="14722475" cy="180975"/>
          </a:xfrm>
          <a:prstGeom prst="rect">
            <a:avLst/>
          </a:prstGeom>
          <a:noFill/>
          <a:ln w="9525">
            <a:noFill/>
            <a:miter lim="800000"/>
            <a:headEnd/>
            <a:tailEnd/>
          </a:ln>
        </p:spPr>
      </p:pic>
      <p:pic>
        <p:nvPicPr>
          <p:cNvPr id="6" name="Image 2" descr="swirlrainbw3.gif"/>
          <p:cNvPicPr>
            <a:picLocks noChangeAspect="1"/>
          </p:cNvPicPr>
          <p:nvPr/>
        </p:nvPicPr>
        <p:blipFill>
          <a:blip r:embed="rId2"/>
          <a:srcRect/>
          <a:stretch>
            <a:fillRect/>
          </a:stretch>
        </p:blipFill>
        <p:spPr bwMode="auto">
          <a:xfrm rot="5400000">
            <a:off x="16322675" y="7270750"/>
            <a:ext cx="14722475" cy="180975"/>
          </a:xfrm>
          <a:prstGeom prst="rect">
            <a:avLst/>
          </a:prstGeom>
          <a:noFill/>
          <a:ln w="9525">
            <a:noFill/>
            <a:miter lim="800000"/>
            <a:headEnd/>
            <a:tailEnd/>
          </a:ln>
        </p:spPr>
      </p:pic>
      <p:pic>
        <p:nvPicPr>
          <p:cNvPr id="7" name="Picture 2" descr="E:\formas montar\2cxx0f8.gif"/>
          <p:cNvPicPr>
            <a:picLocks noChangeAspect="1" noChangeArrowheads="1" noCrop="1"/>
          </p:cNvPicPr>
          <p:nvPr/>
        </p:nvPicPr>
        <p:blipFill>
          <a:blip r:embed="rId3"/>
          <a:srcRect/>
          <a:stretch>
            <a:fillRect/>
          </a:stretch>
        </p:blipFill>
        <p:spPr bwMode="auto">
          <a:xfrm>
            <a:off x="385682" y="11978847"/>
            <a:ext cx="3357586" cy="2743628"/>
          </a:xfrm>
          <a:prstGeom prst="rect">
            <a:avLst/>
          </a:prstGeom>
          <a:noFill/>
        </p:spPr>
      </p:pic>
    </p:spTree>
  </p:cSld>
  <p:clrMapOvr>
    <a:masterClrMapping/>
  </p:clrMapOvr>
  <p:transition spd="slow" advTm="31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s://mejorvendedor.files.wordpress.com/2015/08/la-sal-1.jpg"/>
          <p:cNvPicPr>
            <a:picLocks noChangeAspect="1" noChangeArrowheads="1"/>
          </p:cNvPicPr>
          <p:nvPr/>
        </p:nvPicPr>
        <p:blipFill>
          <a:blip r:embed="rId2"/>
          <a:srcRect/>
          <a:stretch>
            <a:fillRect/>
          </a:stretch>
        </p:blipFill>
        <p:spPr bwMode="auto">
          <a:xfrm>
            <a:off x="0" y="-1"/>
            <a:ext cx="24091316" cy="1472247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2562" name="Picture 2" descr="http://www.resuelto.com/wp-content/uploads/2014/05/sal1.jpg"/>
          <p:cNvPicPr>
            <a:picLocks noChangeAspect="1" noChangeArrowheads="1"/>
          </p:cNvPicPr>
          <p:nvPr/>
        </p:nvPicPr>
        <p:blipFill>
          <a:blip r:embed="rId2"/>
          <a:srcRect/>
          <a:stretch>
            <a:fillRect/>
          </a:stretch>
        </p:blipFill>
        <p:spPr bwMode="auto">
          <a:xfrm>
            <a:off x="0" y="-1"/>
            <a:ext cx="24510495" cy="1472247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3890" name="Picture 2" descr="http://static.imujer.com/sites/default/files/styles/primera/public/1/120660021(1).jpg?itok=Ddi_q18F"/>
          <p:cNvPicPr>
            <a:picLocks noChangeAspect="1" noChangeArrowheads="1"/>
          </p:cNvPicPr>
          <p:nvPr/>
        </p:nvPicPr>
        <p:blipFill>
          <a:blip r:embed="rId2"/>
          <a:srcRect/>
          <a:stretch>
            <a:fillRect/>
          </a:stretch>
        </p:blipFill>
        <p:spPr bwMode="auto">
          <a:xfrm>
            <a:off x="0" y="0"/>
            <a:ext cx="23774400" cy="14950282"/>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www.prensa3m.com/uploads/589/0SP4W7AOSpmBQl.jpg"/>
          <p:cNvPicPr>
            <a:picLocks noChangeAspect="1" noChangeArrowheads="1"/>
          </p:cNvPicPr>
          <p:nvPr/>
        </p:nvPicPr>
        <p:blipFill>
          <a:blip r:embed="rId2"/>
          <a:srcRect/>
          <a:stretch>
            <a:fillRect/>
          </a:stretch>
        </p:blipFill>
        <p:spPr bwMode="auto">
          <a:xfrm>
            <a:off x="-400137" y="-251523"/>
            <a:ext cx="24612117" cy="15470939"/>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www.velocidadcuchara.com/wp-content/uploads/2013/04/Lubina-a-la-sal-con-costra.jpg"/>
          <p:cNvPicPr>
            <a:picLocks noChangeAspect="1" noChangeArrowheads="1"/>
          </p:cNvPicPr>
          <p:nvPr/>
        </p:nvPicPr>
        <p:blipFill>
          <a:blip r:embed="rId2"/>
          <a:srcRect/>
          <a:stretch>
            <a:fillRect/>
          </a:stretch>
        </p:blipFill>
        <p:spPr bwMode="auto">
          <a:xfrm>
            <a:off x="0" y="0"/>
            <a:ext cx="23774400" cy="1472395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www.hermandaddelatrinidad.es/wp-content/uploads/2014/02/la-luz-y-la-sal.jpg"/>
          <p:cNvPicPr>
            <a:picLocks noChangeAspect="1" noChangeArrowheads="1"/>
          </p:cNvPicPr>
          <p:nvPr/>
        </p:nvPicPr>
        <p:blipFill>
          <a:blip r:embed="rId2"/>
          <a:srcRect/>
          <a:stretch>
            <a:fillRect/>
          </a:stretch>
        </p:blipFill>
        <p:spPr bwMode="auto">
          <a:xfrm>
            <a:off x="0" y="0"/>
            <a:ext cx="23774400" cy="14830979"/>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529086" y="2217701"/>
            <a:ext cx="17816554" cy="10926068"/>
          </a:xfrm>
          <a:prstGeom prst="rect">
            <a:avLst/>
          </a:prstGeom>
        </p:spPr>
        <p:txBody>
          <a:bodyPr wrap="square">
            <a:spAutoFit/>
          </a:bodyPr>
          <a:lstStyle/>
          <a:p>
            <a:r>
              <a:rPr lang="es-ES" sz="4400" b="1" i="1" dirty="0">
                <a:ln w="12700">
                  <a:solidFill>
                    <a:schemeClr val="tx2">
                      <a:satMod val="155000"/>
                    </a:schemeClr>
                  </a:solidFill>
                  <a:prstDash val="solid"/>
                </a:ln>
                <a:solidFill>
                  <a:srgbClr val="21D951"/>
                </a:solidFill>
                <a:effectLst>
                  <a:glow rad="228600">
                    <a:schemeClr val="accent4">
                      <a:satMod val="175000"/>
                      <a:alpha val="40000"/>
                    </a:schemeClr>
                  </a:glow>
                  <a:outerShdw blurRad="41275" dist="20320" dir="1800000" algn="tl" rotWithShape="0">
                    <a:srgbClr val="000000">
                      <a:alpha val="40000"/>
                    </a:srgbClr>
                  </a:outerShdw>
                </a:effectLst>
              </a:rPr>
              <a:t>Como todos sabemos, la sal es un tema controversial. Un día leemos que la sal es esencial para una buena salud, el próximo día causa hipertensión y muchos otros problemas cardíacos. Lo que es seguro es que la necesitamos, y es fundamental para el funcionamiento de nuestro organismo. Por ejemplo, la Biblia tiene más de 50 referencias a la Sal, la mayoría de ellas positivas -- esto debería ser un indicador de cuán importante es realmente</a:t>
            </a:r>
            <a:r>
              <a:rPr lang="es-ES" sz="4400" b="1" i="1" dirty="0" smtClean="0">
                <a:ln w="12700">
                  <a:solidFill>
                    <a:schemeClr val="tx2">
                      <a:satMod val="155000"/>
                    </a:schemeClr>
                  </a:solidFill>
                  <a:prstDash val="solid"/>
                </a:ln>
                <a:solidFill>
                  <a:srgbClr val="21D951"/>
                </a:solidFill>
                <a:effectLst>
                  <a:glow rad="228600">
                    <a:schemeClr val="accent4">
                      <a:satMod val="175000"/>
                      <a:alpha val="40000"/>
                    </a:schemeClr>
                  </a:glow>
                  <a:outerShdw blurRad="41275" dist="20320" dir="1800000" algn="tl" rotWithShape="0">
                    <a:srgbClr val="000000">
                      <a:alpha val="40000"/>
                    </a:srgbClr>
                  </a:outerShdw>
                </a:effectLst>
              </a:rPr>
              <a:t>.</a:t>
            </a:r>
          </a:p>
          <a:p>
            <a:endParaRPr lang="es-ES" sz="4400" b="1" i="1" dirty="0">
              <a:ln w="12700">
                <a:solidFill>
                  <a:schemeClr val="tx2">
                    <a:satMod val="155000"/>
                  </a:schemeClr>
                </a:solidFill>
                <a:prstDash val="solid"/>
              </a:ln>
              <a:solidFill>
                <a:srgbClr val="21D951"/>
              </a:solidFill>
              <a:effectLst>
                <a:glow rad="228600">
                  <a:schemeClr val="accent4">
                    <a:satMod val="175000"/>
                    <a:alpha val="40000"/>
                  </a:schemeClr>
                </a:glow>
                <a:outerShdw blurRad="41275" dist="20320" dir="1800000" algn="tl" rotWithShape="0">
                  <a:srgbClr val="000000">
                    <a:alpha val="40000"/>
                  </a:srgbClr>
                </a:outerShdw>
              </a:effectLst>
            </a:endParaRPr>
          </a:p>
          <a:p>
            <a:r>
              <a:rPr lang="es-ES" sz="4400" b="1" i="1" dirty="0">
                <a:ln w="12700">
                  <a:solidFill>
                    <a:schemeClr val="tx2">
                      <a:satMod val="155000"/>
                    </a:schemeClr>
                  </a:solidFill>
                  <a:prstDash val="solid"/>
                </a:ln>
                <a:solidFill>
                  <a:srgbClr val="21D951"/>
                </a:solidFill>
                <a:effectLst>
                  <a:glow rad="228600">
                    <a:schemeClr val="accent4">
                      <a:satMod val="175000"/>
                      <a:alpha val="40000"/>
                    </a:schemeClr>
                  </a:glow>
                  <a:outerShdw blurRad="41275" dist="20320" dir="1800000" algn="tl" rotWithShape="0">
                    <a:srgbClr val="000000">
                      <a:alpha val="40000"/>
                    </a:srgbClr>
                  </a:outerShdw>
                </a:effectLst>
              </a:rPr>
              <a:t>La sabiduría convencional tiene razón en lo que respecta al Cloruro de Sodio (el tipo que encontramos comercialmente) es malo para nosotros. Esto es causado por el </a:t>
            </a:r>
            <a:r>
              <a:rPr lang="es-ES" sz="4400" b="1" i="1" dirty="0" smtClean="0">
                <a:ln w="12700">
                  <a:solidFill>
                    <a:schemeClr val="tx2">
                      <a:satMod val="155000"/>
                    </a:schemeClr>
                  </a:solidFill>
                  <a:prstDash val="solid"/>
                </a:ln>
                <a:solidFill>
                  <a:srgbClr val="21D951"/>
                </a:solidFill>
                <a:effectLst>
                  <a:glow rad="228600">
                    <a:schemeClr val="accent4">
                      <a:satMod val="175000"/>
                      <a:alpha val="40000"/>
                    </a:schemeClr>
                  </a:glow>
                  <a:outerShdw blurRad="41275" dist="20320" dir="1800000" algn="tl" rotWithShape="0">
                    <a:srgbClr val="000000">
                      <a:alpha val="40000"/>
                    </a:srgbClr>
                  </a:outerShdw>
                </a:effectLst>
              </a:rPr>
              <a:t>alto refinamiento </a:t>
            </a:r>
            <a:r>
              <a:rPr lang="es-ES" sz="4400" b="1" i="1" dirty="0">
                <a:ln w="12700">
                  <a:solidFill>
                    <a:schemeClr val="tx2">
                      <a:satMod val="155000"/>
                    </a:schemeClr>
                  </a:solidFill>
                  <a:prstDash val="solid"/>
                </a:ln>
                <a:solidFill>
                  <a:srgbClr val="21D951"/>
                </a:solidFill>
                <a:effectLst>
                  <a:glow rad="228600">
                    <a:schemeClr val="accent4">
                      <a:satMod val="175000"/>
                      <a:alpha val="40000"/>
                    </a:schemeClr>
                  </a:glow>
                  <a:outerShdw blurRad="41275" dist="20320" dir="1800000" algn="tl" rotWithShape="0">
                    <a:srgbClr val="000000">
                      <a:alpha val="40000"/>
                    </a:srgbClr>
                  </a:outerShdw>
                </a:effectLst>
              </a:rPr>
              <a:t>de la sal que ha sido calentada y duramente procesada, lo que le quita todos los minerales y nutrientes. En esencia, se convierte a la definición de la comida chatarra. Este proceso también añade muchos componentes tóxicos como </a:t>
            </a:r>
            <a:r>
              <a:rPr lang="es-ES" sz="4400" b="1" i="1" dirty="0" smtClean="0">
                <a:ln w="12700">
                  <a:solidFill>
                    <a:schemeClr val="tx2">
                      <a:satMod val="155000"/>
                    </a:schemeClr>
                  </a:solidFill>
                  <a:prstDash val="solid"/>
                </a:ln>
                <a:solidFill>
                  <a:srgbClr val="21D951"/>
                </a:solidFill>
                <a:effectLst>
                  <a:glow rad="228600">
                    <a:schemeClr val="accent4">
                      <a:satMod val="175000"/>
                      <a:alpha val="40000"/>
                    </a:schemeClr>
                  </a:glow>
                  <a:outerShdw blurRad="41275" dist="20320" dir="1800000" algn="tl" rotWithShape="0">
                    <a:srgbClr val="000000">
                      <a:alpha val="40000"/>
                    </a:srgbClr>
                  </a:outerShdw>
                </a:effectLst>
              </a:rPr>
              <a:t>aluminio, </a:t>
            </a:r>
            <a:r>
              <a:rPr lang="es-ES" sz="4400" b="1" i="1" dirty="0">
                <a:ln w="12700">
                  <a:solidFill>
                    <a:schemeClr val="tx2">
                      <a:satMod val="155000"/>
                    </a:schemeClr>
                  </a:solidFill>
                  <a:prstDash val="solid"/>
                </a:ln>
                <a:solidFill>
                  <a:srgbClr val="21D951"/>
                </a:solidFill>
                <a:effectLst>
                  <a:glow rad="228600">
                    <a:schemeClr val="accent4">
                      <a:satMod val="175000"/>
                      <a:alpha val="40000"/>
                    </a:schemeClr>
                  </a:glow>
                  <a:outerShdw blurRad="41275" dist="20320" dir="1800000" algn="tl" rotWithShape="0">
                    <a:srgbClr val="000000">
                      <a:alpha val="40000"/>
                    </a:srgbClr>
                  </a:outerShdw>
                </a:effectLst>
              </a:rPr>
              <a:t>que se ha demostrado que es perjudicial para el cerebro y el páncreas</a:t>
            </a:r>
            <a:r>
              <a:rPr lang="es-ES" sz="4400" b="1" i="1" dirty="0" smtClean="0">
                <a:ln w="12700">
                  <a:solidFill>
                    <a:schemeClr val="tx2">
                      <a:satMod val="155000"/>
                    </a:schemeClr>
                  </a:solidFill>
                  <a:prstDash val="solid"/>
                </a:ln>
                <a:solidFill>
                  <a:srgbClr val="21D951"/>
                </a:solidFill>
                <a:effectLst>
                  <a:glow rad="228600">
                    <a:schemeClr val="accent4">
                      <a:satMod val="175000"/>
                      <a:alpha val="40000"/>
                    </a:schemeClr>
                  </a:glow>
                  <a:outerShdw blurRad="41275" dist="20320" dir="1800000" algn="tl" rotWithShape="0">
                    <a:srgbClr val="000000">
                      <a:alpha val="40000"/>
                    </a:srgbClr>
                  </a:outerShdw>
                </a:effectLst>
              </a:rPr>
              <a:t>.</a:t>
            </a:r>
            <a:endParaRPr lang="es-ES" sz="4400" b="1" i="1" dirty="0">
              <a:ln w="12700">
                <a:solidFill>
                  <a:schemeClr val="tx2">
                    <a:satMod val="155000"/>
                  </a:schemeClr>
                </a:solidFill>
                <a:prstDash val="solid"/>
              </a:ln>
              <a:solidFill>
                <a:srgbClr val="21D951"/>
              </a:solidFill>
              <a:effectLst>
                <a:glow rad="228600">
                  <a:schemeClr val="accent4">
                    <a:satMod val="175000"/>
                    <a:alpha val="40000"/>
                  </a:schemeClr>
                </a:glow>
                <a:outerShdw blurRad="41275" dist="20320" dir="1800000" algn="tl" rotWithShape="0">
                  <a:srgbClr val="000000">
                    <a:alpha val="40000"/>
                  </a:srgbClr>
                </a:outerShdw>
              </a:effectLst>
            </a:endParaRPr>
          </a:p>
        </p:txBody>
      </p:sp>
      <p:pic>
        <p:nvPicPr>
          <p:cNvPr id="3" name="Image 2" descr="swirlrainbw3.gif"/>
          <p:cNvPicPr>
            <a:picLocks noChangeAspect="1"/>
          </p:cNvPicPr>
          <p:nvPr/>
        </p:nvPicPr>
        <p:blipFill>
          <a:blip r:embed="rId2"/>
          <a:srcRect/>
          <a:stretch>
            <a:fillRect/>
          </a:stretch>
        </p:blipFill>
        <p:spPr bwMode="auto">
          <a:xfrm rot="10800000">
            <a:off x="0" y="0"/>
            <a:ext cx="23774400" cy="149225"/>
          </a:xfrm>
          <a:prstGeom prst="rect">
            <a:avLst/>
          </a:prstGeom>
          <a:noFill/>
          <a:ln w="9525">
            <a:noFill/>
            <a:miter lim="800000"/>
            <a:headEnd/>
            <a:tailEnd/>
          </a:ln>
        </p:spPr>
      </p:pic>
      <p:pic>
        <p:nvPicPr>
          <p:cNvPr id="4" name="Image 2" descr="swirlrainbw3.gif"/>
          <p:cNvPicPr>
            <a:picLocks noChangeAspect="1"/>
          </p:cNvPicPr>
          <p:nvPr/>
        </p:nvPicPr>
        <p:blipFill>
          <a:blip r:embed="rId2"/>
          <a:srcRect/>
          <a:stretch>
            <a:fillRect/>
          </a:stretch>
        </p:blipFill>
        <p:spPr bwMode="auto">
          <a:xfrm rot="10800000">
            <a:off x="0" y="14573250"/>
            <a:ext cx="23774400" cy="149225"/>
          </a:xfrm>
          <a:prstGeom prst="rect">
            <a:avLst/>
          </a:prstGeom>
          <a:noFill/>
          <a:ln w="9525">
            <a:noFill/>
            <a:miter lim="800000"/>
            <a:headEnd/>
            <a:tailEnd/>
          </a:ln>
        </p:spPr>
      </p:pic>
      <p:pic>
        <p:nvPicPr>
          <p:cNvPr id="5" name="Image 2" descr="swirlrainbw3.gif"/>
          <p:cNvPicPr>
            <a:picLocks noChangeAspect="1"/>
          </p:cNvPicPr>
          <p:nvPr/>
        </p:nvPicPr>
        <p:blipFill>
          <a:blip r:embed="rId2"/>
          <a:srcRect/>
          <a:stretch>
            <a:fillRect/>
          </a:stretch>
        </p:blipFill>
        <p:spPr bwMode="auto">
          <a:xfrm rot="5400000">
            <a:off x="-7270750" y="7270750"/>
            <a:ext cx="14722475" cy="180975"/>
          </a:xfrm>
          <a:prstGeom prst="rect">
            <a:avLst/>
          </a:prstGeom>
          <a:noFill/>
          <a:ln w="9525">
            <a:noFill/>
            <a:miter lim="800000"/>
            <a:headEnd/>
            <a:tailEnd/>
          </a:ln>
        </p:spPr>
      </p:pic>
      <p:pic>
        <p:nvPicPr>
          <p:cNvPr id="6" name="Image 2" descr="swirlrainbw3.gif"/>
          <p:cNvPicPr>
            <a:picLocks noChangeAspect="1"/>
          </p:cNvPicPr>
          <p:nvPr/>
        </p:nvPicPr>
        <p:blipFill>
          <a:blip r:embed="rId2"/>
          <a:srcRect/>
          <a:stretch>
            <a:fillRect/>
          </a:stretch>
        </p:blipFill>
        <p:spPr bwMode="auto">
          <a:xfrm rot="5400000">
            <a:off x="16322675" y="7270750"/>
            <a:ext cx="14722475" cy="180975"/>
          </a:xfrm>
          <a:prstGeom prst="rect">
            <a:avLst/>
          </a:prstGeom>
          <a:noFill/>
          <a:ln w="9525">
            <a:noFill/>
            <a:miter lim="800000"/>
            <a:headEnd/>
            <a:tailEnd/>
          </a:ln>
        </p:spPr>
      </p:pic>
      <p:pic>
        <p:nvPicPr>
          <p:cNvPr id="8" name="Picture 26" descr="Click!"/>
          <p:cNvPicPr>
            <a:picLocks noChangeAspect="1" noChangeArrowheads="1" noCrop="1"/>
          </p:cNvPicPr>
          <p:nvPr/>
        </p:nvPicPr>
        <p:blipFill>
          <a:blip r:embed="rId3">
            <a:lum bright="-12000" contrast="24000"/>
          </a:blip>
          <a:srcRect/>
          <a:stretch>
            <a:fillRect/>
          </a:stretch>
        </p:blipFill>
        <p:spPr bwMode="auto">
          <a:xfrm>
            <a:off x="957186" y="11790393"/>
            <a:ext cx="1758315" cy="2126580"/>
          </a:xfrm>
          <a:prstGeom prst="rect">
            <a:avLst/>
          </a:prstGeom>
          <a:noFill/>
          <a:ln w="9525">
            <a:noFill/>
            <a:miter lim="800000"/>
            <a:headEnd/>
            <a:tailEnd/>
          </a:ln>
        </p:spPr>
      </p:pic>
    </p:spTree>
  </p:cSld>
  <p:clrMapOvr>
    <a:masterClrMapping/>
  </p:clrMapOvr>
  <p:transition spd="slow" advTm="48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recetapolloalhorno.net/wp-content/uploads/2015/06/pollo-al-horno-a-la-sal.jpg"/>
          <p:cNvPicPr>
            <a:picLocks noChangeAspect="1" noChangeArrowheads="1"/>
          </p:cNvPicPr>
          <p:nvPr/>
        </p:nvPicPr>
        <p:blipFill>
          <a:blip r:embed="rId2"/>
          <a:srcRect/>
          <a:stretch>
            <a:fillRect/>
          </a:stretch>
        </p:blipFill>
        <p:spPr bwMode="auto">
          <a:xfrm>
            <a:off x="0" y="-1"/>
            <a:ext cx="23774400" cy="14722476"/>
          </a:xfrm>
          <a:prstGeom prst="rect">
            <a:avLst/>
          </a:prstGeom>
          <a:noFill/>
        </p:spPr>
      </p:pic>
      <p:sp>
        <p:nvSpPr>
          <p:cNvPr id="6" name="5 Rectángulo"/>
          <p:cNvSpPr/>
          <p:nvPr/>
        </p:nvSpPr>
        <p:spPr>
          <a:xfrm rot="2191837">
            <a:off x="-1073149" y="2999024"/>
            <a:ext cx="12361864" cy="391919"/>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7" name="6 Rectángulo"/>
          <p:cNvSpPr/>
          <p:nvPr/>
        </p:nvSpPr>
        <p:spPr>
          <a:xfrm rot="19246806">
            <a:off x="-1205229" y="11161137"/>
            <a:ext cx="12180254" cy="429406"/>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8" name="7 Rectángulo"/>
          <p:cNvSpPr/>
          <p:nvPr/>
        </p:nvSpPr>
        <p:spPr>
          <a:xfrm rot="19153358">
            <a:off x="13368974" y="3108079"/>
            <a:ext cx="11689080" cy="364655"/>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9" name="8 Rectángulo"/>
          <p:cNvSpPr/>
          <p:nvPr/>
        </p:nvSpPr>
        <p:spPr>
          <a:xfrm rot="13444277">
            <a:off x="13637261" y="10943027"/>
            <a:ext cx="11680825" cy="398733"/>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0" name="9 Rectángulo"/>
          <p:cNvSpPr/>
          <p:nvPr/>
        </p:nvSpPr>
        <p:spPr>
          <a:xfrm rot="2191837">
            <a:off x="-986474" y="3527262"/>
            <a:ext cx="11400158" cy="412365"/>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1" name="10 Rectángulo"/>
          <p:cNvSpPr/>
          <p:nvPr/>
        </p:nvSpPr>
        <p:spPr>
          <a:xfrm rot="19246806">
            <a:off x="-1073149" y="10796482"/>
            <a:ext cx="11135995" cy="395326"/>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2" name="11 Rectángulo"/>
          <p:cNvSpPr/>
          <p:nvPr/>
        </p:nvSpPr>
        <p:spPr>
          <a:xfrm rot="19153358">
            <a:off x="14277024" y="3554526"/>
            <a:ext cx="10578781" cy="333982"/>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3" name="12 Rectángulo"/>
          <p:cNvSpPr/>
          <p:nvPr/>
        </p:nvSpPr>
        <p:spPr>
          <a:xfrm rot="13444277">
            <a:off x="14722795" y="10581781"/>
            <a:ext cx="10339386" cy="398733"/>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4" name="13 Rectángulo"/>
          <p:cNvSpPr/>
          <p:nvPr/>
        </p:nvSpPr>
        <p:spPr>
          <a:xfrm rot="2191837">
            <a:off x="-870904" y="4096392"/>
            <a:ext cx="10570529" cy="354430"/>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5" name="14 Rectángulo"/>
          <p:cNvSpPr/>
          <p:nvPr/>
        </p:nvSpPr>
        <p:spPr>
          <a:xfrm rot="19246806">
            <a:off x="-879159" y="10258022"/>
            <a:ext cx="10244458" cy="419183"/>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6" name="15 Rectángulo"/>
          <p:cNvSpPr/>
          <p:nvPr/>
        </p:nvSpPr>
        <p:spPr>
          <a:xfrm rot="19153358">
            <a:off x="15044739" y="3837387"/>
            <a:ext cx="9773920" cy="361246"/>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7" name="16 Rectángulo"/>
          <p:cNvSpPr/>
          <p:nvPr/>
        </p:nvSpPr>
        <p:spPr>
          <a:xfrm rot="13444277">
            <a:off x="15531785" y="10217125"/>
            <a:ext cx="9480866" cy="357839"/>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Tree>
  </p:cSld>
  <p:clrMapOvr>
    <a:masterClrMapping/>
  </p:clrMapOvr>
  <p:transition spd="slow" advTm="1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Horizontal)">
                                      <p:cBhvr>
                                        <p:cTn id="55" dur="3000"/>
                                        <p:tgtEl>
                                          <p:spTgt spid="6"/>
                                        </p:tgtEl>
                                      </p:cBhvr>
                                    </p:animEffect>
                                  </p:childTnLst>
                                </p:cTn>
                              </p:par>
                              <p:par>
                                <p:cTn id="56" presetID="16" presetClass="entr" presetSubtype="2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3000"/>
                                        <p:tgtEl>
                                          <p:spTgt spid="7"/>
                                        </p:tgtEl>
                                      </p:cBhvr>
                                    </p:animEffect>
                                  </p:childTnLst>
                                </p:cTn>
                              </p:par>
                              <p:par>
                                <p:cTn id="59" presetID="16" presetClass="entr" presetSubtype="2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par>
                                <p:cTn id="62" presetID="16" presetClass="entr" presetSubtype="26"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16" presetClass="entr" presetSubtype="26"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Horizontal)">
                                      <p:cBhvr>
                                        <p:cTn id="67" dur="3000"/>
                                        <p:tgtEl>
                                          <p:spTgt spid="14"/>
                                        </p:tgtEl>
                                      </p:cBhvr>
                                    </p:animEffect>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Horizontal)">
                                      <p:cBhvr>
                                        <p:cTn id="73" dur="3000"/>
                                        <p:tgtEl>
                                          <p:spTgt spid="8"/>
                                        </p:tgtEl>
                                      </p:cBhvr>
                                    </p:animEffect>
                                  </p:childTnLst>
                                </p:cTn>
                              </p:par>
                              <p:par>
                                <p:cTn id="74" presetID="16" presetClass="entr" presetSubtype="26"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Horizontal)">
                                      <p:cBhvr>
                                        <p:cTn id="76" dur="3000"/>
                                        <p:tgtEl>
                                          <p:spTgt spid="9"/>
                                        </p:tgtEl>
                                      </p:cBhvr>
                                    </p:animEffect>
                                  </p:childTnLst>
                                </p:cTn>
                              </p:par>
                              <p:par>
                                <p:cTn id="77" presetID="16" presetClass="entr" presetSubtype="26"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par>
                                <p:cTn id="80" presetID="16" presetClass="entr" presetSubtype="26"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inHorizontal)">
                                      <p:cBhvr>
                                        <p:cTn id="85" dur="3000"/>
                                        <p:tgtEl>
                                          <p:spTgt spid="16"/>
                                        </p:tgtEl>
                                      </p:cBhvr>
                                    </p:animEffect>
                                  </p:childTnLst>
                                </p:cTn>
                              </p:par>
                              <p:par>
                                <p:cTn id="86" presetID="16" presetClass="entr" presetSubtype="26"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inHorizontal)">
                                      <p:cBhvr>
                                        <p:cTn id="88" dur="3000"/>
                                        <p:tgtEl>
                                          <p:spTgt spid="17"/>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1+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1+ppt_h/2"/>
                                          </p:val>
                                        </p:tav>
                                      </p:tavLst>
                                    </p:anim>
                                    <p:set>
                                      <p:cBhvr>
                                        <p:cTn id="101" dur="1" fill="hold">
                                          <p:stCondLst>
                                            <p:cond delay="2999"/>
                                          </p:stCondLst>
                                        </p:cTn>
                                        <p:tgtEl>
                                          <p:spTgt spid="1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0-ppt_w/2"/>
                                          </p:val>
                                        </p:tav>
                                      </p:tavLst>
                                    </p:anim>
                                    <p:anim calcmode="lin" valueType="num">
                                      <p:cBhvr additive="base">
                                        <p:cTn id="104" dur="3000"/>
                                        <p:tgtEl>
                                          <p:spTgt spid="8"/>
                                        </p:tgtEl>
                                        <p:attrNameLst>
                                          <p:attrName>ppt_y</p:attrName>
                                        </p:attrNameLst>
                                      </p:cBhvr>
                                      <p:tavLst>
                                        <p:tav tm="0">
                                          <p:val>
                                            <p:strVal val="ppt_y"/>
                                          </p:val>
                                        </p:tav>
                                        <p:tav tm="100000">
                                          <p:val>
                                            <p:strVal val="1+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1+ppt_w/2"/>
                                          </p:val>
                                        </p:tav>
                                      </p:tavLst>
                                    </p:anim>
                                    <p:anim calcmode="lin" valueType="num">
                                      <p:cBhvr additive="base">
                                        <p:cTn id="124" dur="3000"/>
                                        <p:tgtEl>
                                          <p:spTgt spid="15"/>
                                        </p:tgtEl>
                                        <p:attrNameLst>
                                          <p:attrName>ppt_y</p:attrName>
                                        </p:attrNameLst>
                                      </p:cBhvr>
                                      <p:tavLst>
                                        <p:tav tm="0">
                                          <p:val>
                                            <p:strVal val="ppt_y"/>
                                          </p:val>
                                        </p:tav>
                                        <p:tav tm="100000">
                                          <p:val>
                                            <p:strVal val="0-ppt_h/2"/>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0-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0-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0-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4" presetClass="entr" presetSubtype="32" fill="hold" nodeType="withEffect">
                                  <p:stCondLst>
                                    <p:cond delay="0"/>
                                  </p:stCondLst>
                                  <p:childTnLst>
                                    <p:set>
                                      <p:cBhvr>
                                        <p:cTn id="139" dur="1" fill="hold">
                                          <p:stCondLst>
                                            <p:cond delay="0"/>
                                          </p:stCondLst>
                                        </p:cTn>
                                        <p:tgtEl>
                                          <p:spTgt spid="18"/>
                                        </p:tgtEl>
                                        <p:attrNameLst>
                                          <p:attrName>style.visibility</p:attrName>
                                        </p:attrNameLst>
                                      </p:cBhvr>
                                      <p:to>
                                        <p:strVal val="visible"/>
                                      </p:to>
                                    </p:set>
                                    <p:animEffect transition="in" filter="box(out)">
                                      <p:cBhvr>
                                        <p:cTn id="14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s://restaurantelasal.files.wordpress.com/2011/05/la-sal-besugo.jpg"/>
          <p:cNvPicPr>
            <a:picLocks noChangeAspect="1" noChangeArrowheads="1"/>
          </p:cNvPicPr>
          <p:nvPr/>
        </p:nvPicPr>
        <p:blipFill>
          <a:blip r:embed="rId2"/>
          <a:srcRect b="7736"/>
          <a:stretch>
            <a:fillRect/>
          </a:stretch>
        </p:blipFill>
        <p:spPr bwMode="auto">
          <a:xfrm>
            <a:off x="0" y="0"/>
            <a:ext cx="23774400" cy="1472247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886276" y="2146263"/>
            <a:ext cx="17102174" cy="10926068"/>
          </a:xfrm>
          <a:prstGeom prst="rect">
            <a:avLst/>
          </a:prstGeom>
        </p:spPr>
        <p:txBody>
          <a:bodyPr wrap="square">
            <a:spAutoFit/>
          </a:bodyPr>
          <a:lstStyle/>
          <a:p>
            <a:r>
              <a:rPr lang="es-ES" sz="4400" b="1" i="1" dirty="0" smtClean="0"/>
              <a:t>Nutrir </a:t>
            </a:r>
            <a:r>
              <a:rPr lang="es-ES" sz="4400" b="1" i="1" dirty="0"/>
              <a:t>las glándulas suprarrenales</a:t>
            </a:r>
            <a:r>
              <a:rPr lang="es-ES" sz="4400" i="1" dirty="0"/>
              <a:t> - nuestras glándulas suprarrenales se mantienen de sodio. Pero necesitan sodio con todo el espectro de minerales y no el cloruro de sodio refinado del que nos alimentamos en abundancia hoy por hoy. Para mí la sal es más importante en curar y prevenir la fatiga suprarrenal que cualquier otra vitamina sintética</a:t>
            </a:r>
            <a:r>
              <a:rPr lang="es-ES" sz="4400" i="1" dirty="0" smtClean="0"/>
              <a:t>.</a:t>
            </a:r>
          </a:p>
          <a:p>
            <a:endParaRPr lang="es-ES" sz="4400" i="1" dirty="0"/>
          </a:p>
          <a:p>
            <a:r>
              <a:rPr lang="es-ES" sz="4400" b="1" i="1" dirty="0"/>
              <a:t>Sueño</a:t>
            </a:r>
            <a:r>
              <a:rPr lang="es-ES" sz="4400" i="1" dirty="0"/>
              <a:t> - puede estar vinculado a la habilidad de la sal de relajar las glándulas suprarrenales, pero aquellos que han estado en una dieta de bajo sodio o de sodio "malo" pueden notar una gran mejora en el sueño cuando empiezan a consumir sal buena</a:t>
            </a:r>
            <a:r>
              <a:rPr lang="es-ES" sz="4400" i="1" dirty="0" smtClean="0"/>
              <a:t>.</a:t>
            </a:r>
          </a:p>
          <a:p>
            <a:endParaRPr lang="es-ES" sz="4400" i="1" dirty="0"/>
          </a:p>
          <a:p>
            <a:r>
              <a:rPr lang="es-ES" sz="4400" b="1" i="1" dirty="0"/>
              <a:t>Presión sanguínea</a:t>
            </a:r>
            <a:r>
              <a:rPr lang="es-ES" sz="4400" i="1" dirty="0"/>
              <a:t> - Es la sal refinada y procesada la que causa un incremento en la presión sanguínea. La sal no refinada de alta calidad es útil para reducir la presión sanguínea en la mayoría de los casos</a:t>
            </a:r>
            <a:r>
              <a:rPr lang="es-ES" sz="3200" i="1" dirty="0" smtClean="0"/>
              <a:t>.</a:t>
            </a:r>
            <a:endParaRPr lang="es-ES" sz="3200" i="1" dirty="0"/>
          </a:p>
        </p:txBody>
      </p:sp>
      <p:pic>
        <p:nvPicPr>
          <p:cNvPr id="3" name="Image 2" descr="swirlrainbw3.gif"/>
          <p:cNvPicPr>
            <a:picLocks noChangeAspect="1"/>
          </p:cNvPicPr>
          <p:nvPr/>
        </p:nvPicPr>
        <p:blipFill>
          <a:blip r:embed="rId2"/>
          <a:srcRect/>
          <a:stretch>
            <a:fillRect/>
          </a:stretch>
        </p:blipFill>
        <p:spPr bwMode="auto">
          <a:xfrm rot="10800000">
            <a:off x="0" y="0"/>
            <a:ext cx="23774400" cy="149225"/>
          </a:xfrm>
          <a:prstGeom prst="rect">
            <a:avLst/>
          </a:prstGeom>
          <a:noFill/>
          <a:ln w="9525">
            <a:noFill/>
            <a:miter lim="800000"/>
            <a:headEnd/>
            <a:tailEnd/>
          </a:ln>
        </p:spPr>
      </p:pic>
      <p:pic>
        <p:nvPicPr>
          <p:cNvPr id="4" name="Image 2" descr="swirlrainbw3.gif"/>
          <p:cNvPicPr>
            <a:picLocks noChangeAspect="1"/>
          </p:cNvPicPr>
          <p:nvPr/>
        </p:nvPicPr>
        <p:blipFill>
          <a:blip r:embed="rId2"/>
          <a:srcRect/>
          <a:stretch>
            <a:fillRect/>
          </a:stretch>
        </p:blipFill>
        <p:spPr bwMode="auto">
          <a:xfrm rot="10800000">
            <a:off x="0" y="14573250"/>
            <a:ext cx="23774400" cy="149225"/>
          </a:xfrm>
          <a:prstGeom prst="rect">
            <a:avLst/>
          </a:prstGeom>
          <a:noFill/>
          <a:ln w="9525">
            <a:noFill/>
            <a:miter lim="800000"/>
            <a:headEnd/>
            <a:tailEnd/>
          </a:ln>
        </p:spPr>
      </p:pic>
      <p:pic>
        <p:nvPicPr>
          <p:cNvPr id="5" name="Image 2" descr="swirlrainbw3.gif"/>
          <p:cNvPicPr>
            <a:picLocks noChangeAspect="1"/>
          </p:cNvPicPr>
          <p:nvPr/>
        </p:nvPicPr>
        <p:blipFill>
          <a:blip r:embed="rId2"/>
          <a:srcRect/>
          <a:stretch>
            <a:fillRect/>
          </a:stretch>
        </p:blipFill>
        <p:spPr bwMode="auto">
          <a:xfrm rot="5400000">
            <a:off x="-7270750" y="7270750"/>
            <a:ext cx="14722475" cy="180975"/>
          </a:xfrm>
          <a:prstGeom prst="rect">
            <a:avLst/>
          </a:prstGeom>
          <a:noFill/>
          <a:ln w="9525">
            <a:noFill/>
            <a:miter lim="800000"/>
            <a:headEnd/>
            <a:tailEnd/>
          </a:ln>
        </p:spPr>
      </p:pic>
      <p:pic>
        <p:nvPicPr>
          <p:cNvPr id="6" name="Image 2" descr="swirlrainbw3.gif"/>
          <p:cNvPicPr>
            <a:picLocks noChangeAspect="1"/>
          </p:cNvPicPr>
          <p:nvPr/>
        </p:nvPicPr>
        <p:blipFill>
          <a:blip r:embed="rId2"/>
          <a:srcRect/>
          <a:stretch>
            <a:fillRect/>
          </a:stretch>
        </p:blipFill>
        <p:spPr bwMode="auto">
          <a:xfrm rot="5400000">
            <a:off x="16322675" y="7270750"/>
            <a:ext cx="14722475" cy="180975"/>
          </a:xfrm>
          <a:prstGeom prst="rect">
            <a:avLst/>
          </a:prstGeom>
          <a:noFill/>
          <a:ln w="9525">
            <a:noFill/>
            <a:miter lim="800000"/>
            <a:headEnd/>
            <a:tailEnd/>
          </a:ln>
        </p:spPr>
      </p:pic>
      <p:pic>
        <p:nvPicPr>
          <p:cNvPr id="7" name="Picture 2" descr="E:\formas montar\2cxx0f8.gif"/>
          <p:cNvPicPr>
            <a:picLocks noChangeAspect="1" noChangeArrowheads="1" noCrop="1"/>
          </p:cNvPicPr>
          <p:nvPr/>
        </p:nvPicPr>
        <p:blipFill>
          <a:blip r:embed="rId3"/>
          <a:srcRect/>
          <a:stretch>
            <a:fillRect/>
          </a:stretch>
        </p:blipFill>
        <p:spPr bwMode="auto">
          <a:xfrm>
            <a:off x="0" y="12504773"/>
            <a:ext cx="3357586" cy="2743628"/>
          </a:xfrm>
          <a:prstGeom prst="rect">
            <a:avLst/>
          </a:prstGeom>
          <a:noFill/>
        </p:spPr>
      </p:pic>
    </p:spTree>
  </p:cSld>
  <p:clrMapOvr>
    <a:masterClrMapping/>
  </p:clrMapOvr>
  <p:transition spd="slow" advTm="4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larevistadesotogrande.com/wp-content/uploads/2014/11/sal.jpg"/>
          <p:cNvPicPr>
            <a:picLocks noChangeAspect="1" noChangeArrowheads="1"/>
          </p:cNvPicPr>
          <p:nvPr/>
        </p:nvPicPr>
        <p:blipFill>
          <a:blip r:embed="rId3"/>
          <a:srcRect/>
          <a:stretch>
            <a:fillRect/>
          </a:stretch>
        </p:blipFill>
        <p:spPr bwMode="auto">
          <a:xfrm>
            <a:off x="0" y="0"/>
            <a:ext cx="24103098" cy="14722475"/>
          </a:xfrm>
          <a:prstGeom prst="rect">
            <a:avLst/>
          </a:prstGeom>
          <a:noFill/>
        </p:spPr>
      </p:pic>
    </p:spTree>
  </p:cSld>
  <p:clrMapOvr>
    <a:masterClrMapping/>
  </p:clrMapOvr>
  <p:transition spd="slow" advTm="6000">
    <p:comb dir="vert"/>
    <p:sndAc>
      <p:stSnd>
        <p:snd r:embed="rId2" name="Ernesto-Cortazar-La-vida-es-bella.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chilango.com/media/2013/04/05/la-sal-de-la-vida.jpg"/>
          <p:cNvPicPr>
            <a:picLocks noChangeAspect="1" noChangeArrowheads="1"/>
          </p:cNvPicPr>
          <p:nvPr/>
        </p:nvPicPr>
        <p:blipFill>
          <a:blip r:embed="rId2"/>
          <a:srcRect/>
          <a:stretch>
            <a:fillRect/>
          </a:stretch>
        </p:blipFill>
        <p:spPr bwMode="auto">
          <a:xfrm>
            <a:off x="0" y="0"/>
            <a:ext cx="24056186" cy="14722475"/>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lavidalucida.com/wp-content/uploads/2012/11/beneficios-de-la-sal-marina.jpg"/>
          <p:cNvPicPr>
            <a:picLocks noChangeAspect="1" noChangeArrowheads="1"/>
          </p:cNvPicPr>
          <p:nvPr/>
        </p:nvPicPr>
        <p:blipFill>
          <a:blip r:embed="rId2"/>
          <a:srcRect/>
          <a:stretch>
            <a:fillRect/>
          </a:stretch>
        </p:blipFill>
        <p:spPr bwMode="auto">
          <a:xfrm>
            <a:off x="-1" y="-1"/>
            <a:ext cx="24048025" cy="14722475"/>
          </a:xfrm>
          <a:prstGeom prst="rect">
            <a:avLst/>
          </a:prstGeom>
          <a:noFill/>
        </p:spPr>
      </p:pic>
    </p:spTree>
  </p:cSld>
  <p:clrMapOvr>
    <a:masterClrMapping/>
  </p:clrMapOvr>
  <p:transition spd="slow" advTm="6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529086" y="1503321"/>
            <a:ext cx="17245050" cy="11603176"/>
          </a:xfrm>
          <a:prstGeom prst="rect">
            <a:avLst/>
          </a:prstGeom>
        </p:spPr>
        <p:txBody>
          <a:bodyPr wrap="square">
            <a:spAutoFit/>
          </a:bodyPr>
          <a:lstStyle/>
          <a:p>
            <a:r>
              <a:rPr lang="es-ES" sz="4400" b="1" i="1" dirty="0" smtClean="0"/>
              <a:t>Hinchazón</a:t>
            </a:r>
            <a:r>
              <a:rPr lang="es-ES" sz="4400" i="1" dirty="0"/>
              <a:t> - La sal suele asociarse con la retención de </a:t>
            </a:r>
            <a:r>
              <a:rPr lang="es-ES" sz="4400" i="1" dirty="0" smtClean="0"/>
              <a:t>líquidos. </a:t>
            </a:r>
            <a:r>
              <a:rPr lang="es-ES" sz="4400" i="1" dirty="0"/>
              <a:t>En mi experiencia, empezar a consumir una buena cantidad de sal sin refinar ha solucionado problemas como emedas y otros problemas relacionados con la retención de líquidos. Esto es porque el contenido de minerales ayuda a balancear el cuerpo y prevenir que los </a:t>
            </a:r>
            <a:r>
              <a:rPr lang="es-ES" sz="4400" i="1" dirty="0" smtClean="0"/>
              <a:t>fluidos </a:t>
            </a:r>
            <a:r>
              <a:rPr lang="es-ES" sz="4400" i="1" dirty="0"/>
              <a:t>se acumulen</a:t>
            </a:r>
            <a:r>
              <a:rPr lang="es-ES" sz="4400" i="1" dirty="0" smtClean="0"/>
              <a:t>.</a:t>
            </a:r>
          </a:p>
          <a:p>
            <a:endParaRPr lang="es-ES" sz="4400" i="1" dirty="0"/>
          </a:p>
          <a:p>
            <a:r>
              <a:rPr lang="es-ES" sz="4400" b="1" i="1" dirty="0"/>
              <a:t>Digestión</a:t>
            </a:r>
            <a:r>
              <a:rPr lang="es-ES" sz="4400" i="1" dirty="0"/>
              <a:t> - Mientras que la sal comercial reduce las capacidades digestivas, la sal con un espectro completo de minerales trabaja de un modo opuesto y fortalece la digestión</a:t>
            </a:r>
            <a:r>
              <a:rPr lang="es-ES" sz="4400" i="1" dirty="0" smtClean="0"/>
              <a:t>.</a:t>
            </a:r>
          </a:p>
          <a:p>
            <a:endParaRPr lang="es-ES" sz="4400" i="1" dirty="0"/>
          </a:p>
          <a:p>
            <a:r>
              <a:rPr lang="es-ES" sz="4400" b="1" i="1" dirty="0"/>
              <a:t>Congestión</a:t>
            </a:r>
            <a:r>
              <a:rPr lang="es-ES" sz="4400" i="1" dirty="0"/>
              <a:t> - Muchas personas tienen cavidades nasales bloqueadas crónicamente. Probablemente le echen la culpa a una alergia al trigo o los lácteos, cuando en realidad el problema puede ser el resultado de un déficit de sal "buena." La sal marina literalmente retira mucosa del cuerpo - mucha gente nota esto cuando comienzan a consumirla.</a:t>
            </a:r>
          </a:p>
        </p:txBody>
      </p:sp>
      <p:pic>
        <p:nvPicPr>
          <p:cNvPr id="3" name="Image 2" descr="swirlrainbw3.gif"/>
          <p:cNvPicPr>
            <a:picLocks noChangeAspect="1"/>
          </p:cNvPicPr>
          <p:nvPr/>
        </p:nvPicPr>
        <p:blipFill>
          <a:blip r:embed="rId2"/>
          <a:srcRect/>
          <a:stretch>
            <a:fillRect/>
          </a:stretch>
        </p:blipFill>
        <p:spPr bwMode="auto">
          <a:xfrm rot="10800000">
            <a:off x="0" y="0"/>
            <a:ext cx="23774400" cy="149225"/>
          </a:xfrm>
          <a:prstGeom prst="rect">
            <a:avLst/>
          </a:prstGeom>
          <a:noFill/>
          <a:ln w="9525">
            <a:noFill/>
            <a:miter lim="800000"/>
            <a:headEnd/>
            <a:tailEnd/>
          </a:ln>
        </p:spPr>
      </p:pic>
      <p:pic>
        <p:nvPicPr>
          <p:cNvPr id="4" name="Image 2" descr="swirlrainbw3.gif"/>
          <p:cNvPicPr>
            <a:picLocks noChangeAspect="1"/>
          </p:cNvPicPr>
          <p:nvPr/>
        </p:nvPicPr>
        <p:blipFill>
          <a:blip r:embed="rId2"/>
          <a:srcRect/>
          <a:stretch>
            <a:fillRect/>
          </a:stretch>
        </p:blipFill>
        <p:spPr bwMode="auto">
          <a:xfrm rot="10800000">
            <a:off x="0" y="14573250"/>
            <a:ext cx="23774400" cy="149225"/>
          </a:xfrm>
          <a:prstGeom prst="rect">
            <a:avLst/>
          </a:prstGeom>
          <a:noFill/>
          <a:ln w="9525">
            <a:noFill/>
            <a:miter lim="800000"/>
            <a:headEnd/>
            <a:tailEnd/>
          </a:ln>
        </p:spPr>
      </p:pic>
      <p:pic>
        <p:nvPicPr>
          <p:cNvPr id="5" name="Image 2" descr="swirlrainbw3.gif"/>
          <p:cNvPicPr>
            <a:picLocks noChangeAspect="1"/>
          </p:cNvPicPr>
          <p:nvPr/>
        </p:nvPicPr>
        <p:blipFill>
          <a:blip r:embed="rId2"/>
          <a:srcRect/>
          <a:stretch>
            <a:fillRect/>
          </a:stretch>
        </p:blipFill>
        <p:spPr bwMode="auto">
          <a:xfrm rot="5400000">
            <a:off x="-7270750" y="7270750"/>
            <a:ext cx="14722475" cy="180975"/>
          </a:xfrm>
          <a:prstGeom prst="rect">
            <a:avLst/>
          </a:prstGeom>
          <a:noFill/>
          <a:ln w="9525">
            <a:noFill/>
            <a:miter lim="800000"/>
            <a:headEnd/>
            <a:tailEnd/>
          </a:ln>
        </p:spPr>
      </p:pic>
      <p:pic>
        <p:nvPicPr>
          <p:cNvPr id="6" name="Image 2" descr="swirlrainbw3.gif"/>
          <p:cNvPicPr>
            <a:picLocks noChangeAspect="1"/>
          </p:cNvPicPr>
          <p:nvPr/>
        </p:nvPicPr>
        <p:blipFill>
          <a:blip r:embed="rId2"/>
          <a:srcRect/>
          <a:stretch>
            <a:fillRect/>
          </a:stretch>
        </p:blipFill>
        <p:spPr bwMode="auto">
          <a:xfrm rot="5400000">
            <a:off x="16322675" y="7270750"/>
            <a:ext cx="14722475" cy="180975"/>
          </a:xfrm>
          <a:prstGeom prst="rect">
            <a:avLst/>
          </a:prstGeom>
          <a:noFill/>
          <a:ln w="9525">
            <a:noFill/>
            <a:miter lim="800000"/>
            <a:headEnd/>
            <a:tailEnd/>
          </a:ln>
        </p:spPr>
      </p:pic>
      <p:pic>
        <p:nvPicPr>
          <p:cNvPr id="7" name="Picture 2" descr="E:\formas montar\2cxx0f8.gif"/>
          <p:cNvPicPr>
            <a:picLocks noChangeAspect="1" noChangeArrowheads="1" noCrop="1"/>
          </p:cNvPicPr>
          <p:nvPr/>
        </p:nvPicPr>
        <p:blipFill>
          <a:blip r:embed="rId3"/>
          <a:srcRect/>
          <a:stretch>
            <a:fillRect/>
          </a:stretch>
        </p:blipFill>
        <p:spPr bwMode="auto">
          <a:xfrm>
            <a:off x="0" y="12504773"/>
            <a:ext cx="3357586" cy="2743628"/>
          </a:xfrm>
          <a:prstGeom prst="rect">
            <a:avLst/>
          </a:prstGeom>
          <a:noFill/>
        </p:spPr>
      </p:pic>
    </p:spTree>
  </p:cSld>
  <p:clrMapOvr>
    <a:masterClrMapping/>
  </p:clrMapOvr>
  <p:transition spd="slow" advTm="39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s://encrypted-tbn2.gstatic.com/images?q=tbn:ANd9GcTRTnsjfTP5_n5DCT77mg9ydRAs3Hhj3NFtz345MRgOMdrgJ1PJhQ"/>
          <p:cNvPicPr>
            <a:picLocks noChangeAspect="1" noChangeArrowheads="1"/>
          </p:cNvPicPr>
          <p:nvPr/>
        </p:nvPicPr>
        <p:blipFill>
          <a:blip r:embed="rId2"/>
          <a:srcRect/>
          <a:stretch>
            <a:fillRect/>
          </a:stretch>
        </p:blipFill>
        <p:spPr bwMode="auto">
          <a:xfrm>
            <a:off x="0" y="0"/>
            <a:ext cx="23774400" cy="14851056"/>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pic>
        <p:nvPicPr>
          <p:cNvPr id="13" name="Picture 2" descr="http://www.umami-madrid.com/wp-content/uploads/saldinas-despu%C3%A9s-salmuera-584x389.jpg"/>
          <p:cNvPicPr>
            <a:picLocks noChangeAspect="1" noChangeArrowheads="1"/>
          </p:cNvPicPr>
          <p:nvPr/>
        </p:nvPicPr>
        <p:blipFill>
          <a:blip r:embed="rId2"/>
          <a:srcRect/>
          <a:stretch>
            <a:fillRect/>
          </a:stretch>
        </p:blipFill>
        <p:spPr bwMode="auto">
          <a:xfrm>
            <a:off x="0" y="0"/>
            <a:ext cx="23774400" cy="15836030"/>
          </a:xfrm>
          <a:prstGeom prst="rect">
            <a:avLst/>
          </a:prstGeom>
          <a:noFill/>
        </p:spPr>
      </p:pic>
      <p:sp>
        <p:nvSpPr>
          <p:cNvPr id="17410" name="3 Rectángulo"/>
          <p:cNvSpPr>
            <a:spLocks noChangeArrowheads="1"/>
          </p:cNvSpPr>
          <p:nvPr/>
        </p:nvSpPr>
        <p:spPr bwMode="auto">
          <a:xfrm>
            <a:off x="-1114425" y="15489273"/>
            <a:ext cx="11887200" cy="883846"/>
          </a:xfrm>
          <a:prstGeom prst="rect">
            <a:avLst/>
          </a:prstGeom>
          <a:noFill/>
          <a:ln w="9525">
            <a:noFill/>
            <a:miter lim="800000"/>
            <a:headEnd/>
            <a:tailEnd/>
          </a:ln>
        </p:spPr>
        <p:txBody>
          <a:bodyPr lIns="219977" tIns="109989" rIns="219977" bIns="109989">
            <a:spAutoFit/>
          </a:bodyPr>
          <a:lstStyle/>
          <a:p>
            <a:endParaRPr lang="es-ES">
              <a:latin typeface="Calibri" pitchFamily="34" charset="0"/>
            </a:endParaRPr>
          </a:p>
        </p:txBody>
      </p:sp>
      <p:sp>
        <p:nvSpPr>
          <p:cNvPr id="9" name="8 Triángulo isósceles"/>
          <p:cNvSpPr/>
          <p:nvPr/>
        </p:nvSpPr>
        <p:spPr>
          <a:xfrm>
            <a:off x="466731" y="4269561"/>
            <a:ext cx="5054962" cy="3091677"/>
          </a:xfrm>
          <a:prstGeom prst="triangle">
            <a:avLst>
              <a:gd name="adj" fmla="val 50000"/>
            </a:avLst>
          </a:prstGeom>
          <a:gradFill flip="none" rotWithShape="1">
            <a:gsLst>
              <a:gs pos="55000">
                <a:srgbClr val="D6B19C">
                  <a:alpha val="0"/>
                </a:srgbClr>
              </a:gs>
              <a:gs pos="30000">
                <a:srgbClr val="D49E6C"/>
              </a:gs>
              <a:gs pos="70000">
                <a:srgbClr val="A65528"/>
              </a:gs>
              <a:gs pos="100000">
                <a:srgbClr val="66301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1" name="10 Triángulo isósceles"/>
          <p:cNvSpPr/>
          <p:nvPr/>
        </p:nvSpPr>
        <p:spPr>
          <a:xfrm>
            <a:off x="6083355" y="4114977"/>
            <a:ext cx="5429403" cy="3246261"/>
          </a:xfrm>
          <a:prstGeom prst="triangle">
            <a:avLst>
              <a:gd name="adj" fmla="val 49487"/>
            </a:avLst>
          </a:prstGeom>
          <a:gradFill flip="none" rotWithShape="1">
            <a:gsLst>
              <a:gs pos="55000">
                <a:srgbClr val="D6B19C">
                  <a:alpha val="0"/>
                </a:srgbClr>
              </a:gs>
              <a:gs pos="30000">
                <a:srgbClr val="D49E6C"/>
              </a:gs>
              <a:gs pos="70000">
                <a:srgbClr val="A65528"/>
              </a:gs>
              <a:gs pos="100000">
                <a:srgbClr val="66301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2" name="11 Triángulo isósceles"/>
          <p:cNvSpPr/>
          <p:nvPr/>
        </p:nvSpPr>
        <p:spPr>
          <a:xfrm>
            <a:off x="11699979" y="4424145"/>
            <a:ext cx="5429403" cy="2937093"/>
          </a:xfrm>
          <a:prstGeom prst="triangle">
            <a:avLst>
              <a:gd name="adj" fmla="val 48974"/>
            </a:avLst>
          </a:prstGeom>
          <a:gradFill flip="none" rotWithShape="1">
            <a:gsLst>
              <a:gs pos="55000">
                <a:srgbClr val="D6B19C">
                  <a:alpha val="0"/>
                </a:srgbClr>
              </a:gs>
              <a:gs pos="30000">
                <a:srgbClr val="D49E6C"/>
              </a:gs>
              <a:gs pos="70000">
                <a:srgbClr val="A65528"/>
              </a:gs>
              <a:gs pos="100000">
                <a:srgbClr val="66301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4" name="13 Triángulo isósceles"/>
          <p:cNvSpPr/>
          <p:nvPr/>
        </p:nvSpPr>
        <p:spPr>
          <a:xfrm>
            <a:off x="17503824" y="4424145"/>
            <a:ext cx="5803845" cy="2937093"/>
          </a:xfrm>
          <a:prstGeom prst="triangle">
            <a:avLst>
              <a:gd name="adj" fmla="val 48484"/>
            </a:avLst>
          </a:prstGeom>
          <a:gradFill flip="none" rotWithShape="1">
            <a:gsLst>
              <a:gs pos="55000">
                <a:srgbClr val="D6B19C">
                  <a:alpha val="0"/>
                </a:srgbClr>
              </a:gs>
              <a:gs pos="30000">
                <a:srgbClr val="D49E6C"/>
              </a:gs>
              <a:gs pos="70000">
                <a:srgbClr val="A65528"/>
              </a:gs>
              <a:gs pos="100000">
                <a:srgbClr val="66301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5" name="14 Triángulo isósceles"/>
          <p:cNvSpPr/>
          <p:nvPr/>
        </p:nvSpPr>
        <p:spPr>
          <a:xfrm flipV="1">
            <a:off x="466731" y="7515823"/>
            <a:ext cx="5054962" cy="3091670"/>
          </a:xfrm>
          <a:prstGeom prst="triangle">
            <a:avLst>
              <a:gd name="adj" fmla="val 49445"/>
            </a:avLst>
          </a:prstGeom>
          <a:gradFill flip="none" rotWithShape="1">
            <a:gsLst>
              <a:gs pos="55000">
                <a:srgbClr val="D6B19C">
                  <a:alpha val="0"/>
                </a:srgbClr>
              </a:gs>
              <a:gs pos="30000">
                <a:srgbClr val="D49E6C"/>
              </a:gs>
              <a:gs pos="70000">
                <a:srgbClr val="A65528"/>
              </a:gs>
              <a:gs pos="100000">
                <a:srgbClr val="66301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7" name="16 Triángulo isósceles"/>
          <p:cNvSpPr/>
          <p:nvPr/>
        </p:nvSpPr>
        <p:spPr>
          <a:xfrm flipV="1">
            <a:off x="6083355" y="7515820"/>
            <a:ext cx="5242182" cy="3246259"/>
          </a:xfrm>
          <a:prstGeom prst="triangle">
            <a:avLst>
              <a:gd name="adj" fmla="val 51092"/>
            </a:avLst>
          </a:prstGeom>
          <a:gradFill flip="none" rotWithShape="1">
            <a:gsLst>
              <a:gs pos="55000">
                <a:srgbClr val="D6B19C">
                  <a:alpha val="0"/>
                </a:srgbClr>
              </a:gs>
              <a:gs pos="30000">
                <a:srgbClr val="D49E6C"/>
              </a:gs>
              <a:gs pos="70000">
                <a:srgbClr val="A65528"/>
              </a:gs>
              <a:gs pos="100000">
                <a:srgbClr val="66301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8" name="17 Triángulo isósceles"/>
          <p:cNvSpPr/>
          <p:nvPr/>
        </p:nvSpPr>
        <p:spPr>
          <a:xfrm flipV="1">
            <a:off x="11699979" y="7515822"/>
            <a:ext cx="5616624" cy="2937091"/>
          </a:xfrm>
          <a:prstGeom prst="triangle">
            <a:avLst>
              <a:gd name="adj" fmla="val 50530"/>
            </a:avLst>
          </a:prstGeom>
          <a:gradFill flip="none" rotWithShape="1">
            <a:gsLst>
              <a:gs pos="55000">
                <a:srgbClr val="D6B19C">
                  <a:alpha val="0"/>
                </a:srgbClr>
              </a:gs>
              <a:gs pos="30000">
                <a:srgbClr val="D49E6C"/>
              </a:gs>
              <a:gs pos="70000">
                <a:srgbClr val="A65528"/>
              </a:gs>
              <a:gs pos="100000">
                <a:srgbClr val="66301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20" name="19 Triángulo isósceles"/>
          <p:cNvSpPr/>
          <p:nvPr/>
        </p:nvSpPr>
        <p:spPr>
          <a:xfrm flipV="1">
            <a:off x="17503824" y="7515821"/>
            <a:ext cx="5803845" cy="2776387"/>
          </a:xfrm>
          <a:prstGeom prst="triangle">
            <a:avLst>
              <a:gd name="adj" fmla="val 50000"/>
            </a:avLst>
          </a:prstGeom>
          <a:gradFill flip="none" rotWithShape="1">
            <a:gsLst>
              <a:gs pos="55000">
                <a:srgbClr val="D6B19C">
                  <a:alpha val="0"/>
                </a:srgbClr>
              </a:gs>
              <a:gs pos="30000">
                <a:srgbClr val="D49E6C"/>
              </a:gs>
              <a:gs pos="70000">
                <a:srgbClr val="A65528"/>
              </a:gs>
              <a:gs pos="100000">
                <a:srgbClr val="66301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6" name="15 CuadroTexto"/>
          <p:cNvSpPr txBox="1"/>
          <p:nvPr/>
        </p:nvSpPr>
        <p:spPr>
          <a:xfrm>
            <a:off x="2171632" y="1503321"/>
            <a:ext cx="10473380" cy="1015663"/>
          </a:xfrm>
          <a:prstGeom prst="rect">
            <a:avLst/>
          </a:prstGeom>
          <a:noFill/>
        </p:spPr>
        <p:txBody>
          <a:bodyPr wrap="none" rtlCol="0">
            <a:spAutoFit/>
          </a:bodyPr>
          <a:lstStyle/>
          <a:p>
            <a:r>
              <a:rPr lang="es-ES" sz="6000" b="1" i="1" dirty="0" smtClean="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rPr>
              <a:t>LA SALAZON DE ANCHOAS</a:t>
            </a:r>
            <a:endParaRPr lang="es-ES" sz="6000" b="1" i="1" dirty="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endParaRPr>
          </a:p>
        </p:txBody>
      </p:sp>
    </p:spTree>
  </p:cSld>
  <p:clrMapOvr>
    <a:masterClrMapping/>
  </p:clrMapOvr>
  <p:transition spd="slow"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0" fill="hold"/>
                                        <p:tgtEl>
                                          <p:spTgt spid="9"/>
                                        </p:tgtEl>
                                        <p:attrNameLst>
                                          <p:attrName>ppt_x</p:attrName>
                                        </p:attrNameLst>
                                      </p:cBhvr>
                                      <p:tavLst>
                                        <p:tav tm="0">
                                          <p:val>
                                            <p:strVal val="0-#ppt_w/2"/>
                                          </p:val>
                                        </p:tav>
                                        <p:tav tm="100000">
                                          <p:val>
                                            <p:strVal val="#ppt_x"/>
                                          </p:val>
                                        </p:tav>
                                      </p:tavLst>
                                    </p:anim>
                                    <p:anim calcmode="lin" valueType="num">
                                      <p:cBhvr additive="base">
                                        <p:cTn id="8" dur="30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0-#ppt_w/2"/>
                                          </p:val>
                                        </p:tav>
                                        <p:tav tm="100000">
                                          <p:val>
                                            <p:strVal val="#ppt_x"/>
                                          </p:val>
                                        </p:tav>
                                      </p:tavLst>
                                    </p:anim>
                                    <p:anim calcmode="lin" valueType="num">
                                      <p:cBhvr additive="base">
                                        <p:cTn id="12" dur="30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0-#ppt_w/2"/>
                                          </p:val>
                                        </p:tav>
                                        <p:tav tm="100000">
                                          <p:val>
                                            <p:strVal val="#ppt_x"/>
                                          </p:val>
                                        </p:tav>
                                      </p:tavLst>
                                    </p:anim>
                                    <p:anim calcmode="lin" valueType="num">
                                      <p:cBhvr additive="base">
                                        <p:cTn id="16" dur="3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3000" fill="hold"/>
                                        <p:tgtEl>
                                          <p:spTgt spid="14"/>
                                        </p:tgtEl>
                                        <p:attrNameLst>
                                          <p:attrName>ppt_x</p:attrName>
                                        </p:attrNameLst>
                                      </p:cBhvr>
                                      <p:tavLst>
                                        <p:tav tm="0">
                                          <p:val>
                                            <p:strVal val="0-#ppt_w/2"/>
                                          </p:val>
                                        </p:tav>
                                        <p:tav tm="100000">
                                          <p:val>
                                            <p:strVal val="#ppt_x"/>
                                          </p:val>
                                        </p:tav>
                                      </p:tavLst>
                                    </p:anim>
                                    <p:anim calcmode="lin" valueType="num">
                                      <p:cBhvr additive="base">
                                        <p:cTn id="20" dur="300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3000" fill="hold"/>
                                        <p:tgtEl>
                                          <p:spTgt spid="15"/>
                                        </p:tgtEl>
                                        <p:attrNameLst>
                                          <p:attrName>ppt_x</p:attrName>
                                        </p:attrNameLst>
                                      </p:cBhvr>
                                      <p:tavLst>
                                        <p:tav tm="0">
                                          <p:val>
                                            <p:strVal val="1+#ppt_w/2"/>
                                          </p:val>
                                        </p:tav>
                                        <p:tav tm="100000">
                                          <p:val>
                                            <p:strVal val="#ppt_x"/>
                                          </p:val>
                                        </p:tav>
                                      </p:tavLst>
                                    </p:anim>
                                    <p:anim calcmode="lin" valueType="num">
                                      <p:cBhvr additive="base">
                                        <p:cTn id="24" dur="30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3000" fill="hold"/>
                                        <p:tgtEl>
                                          <p:spTgt spid="17"/>
                                        </p:tgtEl>
                                        <p:attrNameLst>
                                          <p:attrName>ppt_x</p:attrName>
                                        </p:attrNameLst>
                                      </p:cBhvr>
                                      <p:tavLst>
                                        <p:tav tm="0">
                                          <p:val>
                                            <p:strVal val="1+#ppt_w/2"/>
                                          </p:val>
                                        </p:tav>
                                        <p:tav tm="100000">
                                          <p:val>
                                            <p:strVal val="#ppt_x"/>
                                          </p:val>
                                        </p:tav>
                                      </p:tavLst>
                                    </p:anim>
                                    <p:anim calcmode="lin" valueType="num">
                                      <p:cBhvr additive="base">
                                        <p:cTn id="28" dur="3000" fill="hold"/>
                                        <p:tgtEl>
                                          <p:spTgt spid="17"/>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1+#ppt_w/2"/>
                                          </p:val>
                                        </p:tav>
                                        <p:tav tm="100000">
                                          <p:val>
                                            <p:strVal val="#ppt_x"/>
                                          </p:val>
                                        </p:tav>
                                      </p:tavLst>
                                    </p:anim>
                                    <p:anim calcmode="lin" valueType="num">
                                      <p:cBhvr additive="base">
                                        <p:cTn id="32" dur="3000" fill="hold"/>
                                        <p:tgtEl>
                                          <p:spTgt spid="1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3000" fill="hold"/>
                                        <p:tgtEl>
                                          <p:spTgt spid="20"/>
                                        </p:tgtEl>
                                        <p:attrNameLst>
                                          <p:attrName>ppt_x</p:attrName>
                                        </p:attrNameLst>
                                      </p:cBhvr>
                                      <p:tavLst>
                                        <p:tav tm="0">
                                          <p:val>
                                            <p:strVal val="1+#ppt_w/2"/>
                                          </p:val>
                                        </p:tav>
                                        <p:tav tm="100000">
                                          <p:val>
                                            <p:strVal val="#ppt_x"/>
                                          </p:val>
                                        </p:tav>
                                      </p:tavLst>
                                    </p:anim>
                                    <p:anim calcmode="lin" valueType="num">
                                      <p:cBhvr additive="base">
                                        <p:cTn id="36" dur="3000" fill="hold"/>
                                        <p:tgtEl>
                                          <p:spTgt spid="20"/>
                                        </p:tgtEl>
                                        <p:attrNameLst>
                                          <p:attrName>ppt_y</p:attrName>
                                        </p:attrNameLst>
                                      </p:cBhvr>
                                      <p:tavLst>
                                        <p:tav tm="0">
                                          <p:val>
                                            <p:strVal val="#ppt_y"/>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9"/>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1"/>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2"/>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4"/>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15"/>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7"/>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8"/>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0"/>
                                        </p:tgtEl>
                                        <p:attrNameLst>
                                          <p:attrName>r</p:attrName>
                                        </p:attrNameLst>
                                      </p:cBhvr>
                                    </p:animRot>
                                  </p:childTnLst>
                                </p:cTn>
                              </p:par>
                            </p:childTnLst>
                          </p:cTn>
                        </p:par>
                        <p:par>
                          <p:cTn id="53" fill="hold">
                            <p:stCondLst>
                              <p:cond delay="3000"/>
                            </p:stCondLst>
                            <p:childTnLst>
                              <p:par>
                                <p:cTn id="54" presetID="2" presetClass="exit" presetSubtype="4" fill="hold" nodeType="after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ppt_x"/>
                                          </p:val>
                                        </p:tav>
                                      </p:tavLst>
                                    </p:anim>
                                    <p:anim calcmode="lin" valueType="num">
                                      <p:cBhvr additive="base">
                                        <p:cTn id="56" dur="3000"/>
                                        <p:tgtEl>
                                          <p:spTgt spid="9"/>
                                        </p:tgtEl>
                                        <p:attrNameLst>
                                          <p:attrName>ppt_y</p:attrName>
                                        </p:attrNameLst>
                                      </p:cBhvr>
                                      <p:tavLst>
                                        <p:tav tm="0">
                                          <p:val>
                                            <p:strVal val="ppt_y"/>
                                          </p:val>
                                        </p:tav>
                                        <p:tav tm="100000">
                                          <p:val>
                                            <p:strVal val="1+ppt_h/2"/>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4" fill="hold" nodeType="withEffect">
                                  <p:stCondLst>
                                    <p:cond delay="0"/>
                                  </p:stCondLst>
                                  <p:childTnLst>
                                    <p:anim calcmode="lin" valueType="num">
                                      <p:cBhvr additive="base">
                                        <p:cTn id="59" dur="3000"/>
                                        <p:tgtEl>
                                          <p:spTgt spid="11"/>
                                        </p:tgtEl>
                                        <p:attrNameLst>
                                          <p:attrName>ppt_x</p:attrName>
                                        </p:attrNameLst>
                                      </p:cBhvr>
                                      <p:tavLst>
                                        <p:tav tm="0">
                                          <p:val>
                                            <p:strVal val="ppt_x"/>
                                          </p:val>
                                        </p:tav>
                                        <p:tav tm="100000">
                                          <p:val>
                                            <p:strVal val="ppt_x"/>
                                          </p:val>
                                        </p:tav>
                                      </p:tavLst>
                                    </p:anim>
                                    <p:anim calcmode="lin" valueType="num">
                                      <p:cBhvr additive="base">
                                        <p:cTn id="60" dur="3000"/>
                                        <p:tgtEl>
                                          <p:spTgt spid="11"/>
                                        </p:tgtEl>
                                        <p:attrNameLst>
                                          <p:attrName>ppt_y</p:attrName>
                                        </p:attrNameLst>
                                      </p:cBhvr>
                                      <p:tavLst>
                                        <p:tav tm="0">
                                          <p:val>
                                            <p:strVal val="ppt_y"/>
                                          </p:val>
                                        </p:tav>
                                        <p:tav tm="100000">
                                          <p:val>
                                            <p:strVal val="1+ppt_h/2"/>
                                          </p:val>
                                        </p:tav>
                                      </p:tavLst>
                                    </p:anim>
                                    <p:set>
                                      <p:cBhvr>
                                        <p:cTn id="61" dur="1" fill="hold">
                                          <p:stCondLst>
                                            <p:cond delay="2999"/>
                                          </p:stCondLst>
                                        </p:cTn>
                                        <p:tgtEl>
                                          <p:spTgt spid="11"/>
                                        </p:tgtEl>
                                        <p:attrNameLst>
                                          <p:attrName>style.visibility</p:attrName>
                                        </p:attrNameLst>
                                      </p:cBhvr>
                                      <p:to>
                                        <p:strVal val="hidden"/>
                                      </p:to>
                                    </p:set>
                                  </p:childTnLst>
                                </p:cTn>
                              </p:par>
                              <p:par>
                                <p:cTn id="62" presetID="2" presetClass="exit" presetSubtype="4" fill="hold" nodeType="withEffect">
                                  <p:stCondLst>
                                    <p:cond delay="0"/>
                                  </p:stCondLst>
                                  <p:childTnLst>
                                    <p:anim calcmode="lin" valueType="num">
                                      <p:cBhvr additive="base">
                                        <p:cTn id="63" dur="3000"/>
                                        <p:tgtEl>
                                          <p:spTgt spid="12"/>
                                        </p:tgtEl>
                                        <p:attrNameLst>
                                          <p:attrName>ppt_x</p:attrName>
                                        </p:attrNameLst>
                                      </p:cBhvr>
                                      <p:tavLst>
                                        <p:tav tm="0">
                                          <p:val>
                                            <p:strVal val="ppt_x"/>
                                          </p:val>
                                        </p:tav>
                                        <p:tav tm="100000">
                                          <p:val>
                                            <p:strVal val="ppt_x"/>
                                          </p:val>
                                        </p:tav>
                                      </p:tavLst>
                                    </p:anim>
                                    <p:anim calcmode="lin" valueType="num">
                                      <p:cBhvr additive="base">
                                        <p:cTn id="64" dur="3000"/>
                                        <p:tgtEl>
                                          <p:spTgt spid="12"/>
                                        </p:tgtEl>
                                        <p:attrNameLst>
                                          <p:attrName>ppt_y</p:attrName>
                                        </p:attrNameLst>
                                      </p:cBhvr>
                                      <p:tavLst>
                                        <p:tav tm="0">
                                          <p:val>
                                            <p:strVal val="ppt_y"/>
                                          </p:val>
                                        </p:tav>
                                        <p:tav tm="100000">
                                          <p:val>
                                            <p:strVal val="1+ppt_h/2"/>
                                          </p:val>
                                        </p:tav>
                                      </p:tavLst>
                                    </p:anim>
                                    <p:set>
                                      <p:cBhvr>
                                        <p:cTn id="65" dur="1" fill="hold">
                                          <p:stCondLst>
                                            <p:cond delay="2999"/>
                                          </p:stCondLst>
                                        </p:cTn>
                                        <p:tgtEl>
                                          <p:spTgt spid="12"/>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14"/>
                                        </p:tgtEl>
                                        <p:attrNameLst>
                                          <p:attrName>ppt_x</p:attrName>
                                        </p:attrNameLst>
                                      </p:cBhvr>
                                      <p:tavLst>
                                        <p:tav tm="0">
                                          <p:val>
                                            <p:strVal val="ppt_x"/>
                                          </p:val>
                                        </p:tav>
                                        <p:tav tm="100000">
                                          <p:val>
                                            <p:strVal val="ppt_x"/>
                                          </p:val>
                                        </p:tav>
                                      </p:tavLst>
                                    </p:anim>
                                    <p:anim calcmode="lin" valueType="num">
                                      <p:cBhvr additive="base">
                                        <p:cTn id="68" dur="3000"/>
                                        <p:tgtEl>
                                          <p:spTgt spid="14"/>
                                        </p:tgtEl>
                                        <p:attrNameLst>
                                          <p:attrName>ppt_y</p:attrName>
                                        </p:attrNameLst>
                                      </p:cBhvr>
                                      <p:tavLst>
                                        <p:tav tm="0">
                                          <p:val>
                                            <p:strVal val="ppt_y"/>
                                          </p:val>
                                        </p:tav>
                                        <p:tav tm="100000">
                                          <p:val>
                                            <p:strVal val="1+ppt_h/2"/>
                                          </p:val>
                                        </p:tav>
                                      </p:tavLst>
                                    </p:anim>
                                    <p:set>
                                      <p:cBhvr>
                                        <p:cTn id="69" dur="1" fill="hold">
                                          <p:stCondLst>
                                            <p:cond delay="2999"/>
                                          </p:stCondLst>
                                        </p:cTn>
                                        <p:tgtEl>
                                          <p:spTgt spid="14"/>
                                        </p:tgtEl>
                                        <p:attrNameLst>
                                          <p:attrName>style.visibility</p:attrName>
                                        </p:attrNameLst>
                                      </p:cBhvr>
                                      <p:to>
                                        <p:strVal val="hidden"/>
                                      </p:to>
                                    </p:set>
                                  </p:childTnLst>
                                </p:cTn>
                              </p:par>
                              <p:par>
                                <p:cTn id="70" presetID="2" presetClass="exit" presetSubtype="1" fill="hold" nodeType="withEffect">
                                  <p:stCondLst>
                                    <p:cond delay="0"/>
                                  </p:stCondLst>
                                  <p:childTnLst>
                                    <p:anim calcmode="lin" valueType="num">
                                      <p:cBhvr additive="base">
                                        <p:cTn id="71" dur="3000"/>
                                        <p:tgtEl>
                                          <p:spTgt spid="15"/>
                                        </p:tgtEl>
                                        <p:attrNameLst>
                                          <p:attrName>ppt_x</p:attrName>
                                        </p:attrNameLst>
                                      </p:cBhvr>
                                      <p:tavLst>
                                        <p:tav tm="0">
                                          <p:val>
                                            <p:strVal val="ppt_x"/>
                                          </p:val>
                                        </p:tav>
                                        <p:tav tm="100000">
                                          <p:val>
                                            <p:strVal val="ppt_x"/>
                                          </p:val>
                                        </p:tav>
                                      </p:tavLst>
                                    </p:anim>
                                    <p:anim calcmode="lin" valueType="num">
                                      <p:cBhvr additive="base">
                                        <p:cTn id="72" dur="3000"/>
                                        <p:tgtEl>
                                          <p:spTgt spid="15"/>
                                        </p:tgtEl>
                                        <p:attrNameLst>
                                          <p:attrName>ppt_y</p:attrName>
                                        </p:attrNameLst>
                                      </p:cBhvr>
                                      <p:tavLst>
                                        <p:tav tm="0">
                                          <p:val>
                                            <p:strVal val="ppt_y"/>
                                          </p:val>
                                        </p:tav>
                                        <p:tav tm="100000">
                                          <p:val>
                                            <p:strVal val="0-ppt_h/2"/>
                                          </p:val>
                                        </p:tav>
                                      </p:tavLst>
                                    </p:anim>
                                    <p:set>
                                      <p:cBhvr>
                                        <p:cTn id="73" dur="1" fill="hold">
                                          <p:stCondLst>
                                            <p:cond delay="2999"/>
                                          </p:stCondLst>
                                        </p:cTn>
                                        <p:tgtEl>
                                          <p:spTgt spid="15"/>
                                        </p:tgtEl>
                                        <p:attrNameLst>
                                          <p:attrName>style.visibility</p:attrName>
                                        </p:attrNameLst>
                                      </p:cBhvr>
                                      <p:to>
                                        <p:strVal val="hidden"/>
                                      </p:to>
                                    </p:set>
                                  </p:childTnLst>
                                </p:cTn>
                              </p:par>
                              <p:par>
                                <p:cTn id="74" presetID="2" presetClass="exit" presetSubtype="1" fill="hold" nodeType="withEffect">
                                  <p:stCondLst>
                                    <p:cond delay="0"/>
                                  </p:stCondLst>
                                  <p:childTnLst>
                                    <p:anim calcmode="lin" valueType="num">
                                      <p:cBhvr additive="base">
                                        <p:cTn id="75" dur="3000"/>
                                        <p:tgtEl>
                                          <p:spTgt spid="17"/>
                                        </p:tgtEl>
                                        <p:attrNameLst>
                                          <p:attrName>ppt_x</p:attrName>
                                        </p:attrNameLst>
                                      </p:cBhvr>
                                      <p:tavLst>
                                        <p:tav tm="0">
                                          <p:val>
                                            <p:strVal val="ppt_x"/>
                                          </p:val>
                                        </p:tav>
                                        <p:tav tm="100000">
                                          <p:val>
                                            <p:strVal val="ppt_x"/>
                                          </p:val>
                                        </p:tav>
                                      </p:tavLst>
                                    </p:anim>
                                    <p:anim calcmode="lin" valueType="num">
                                      <p:cBhvr additive="base">
                                        <p:cTn id="76" dur="3000"/>
                                        <p:tgtEl>
                                          <p:spTgt spid="17"/>
                                        </p:tgtEl>
                                        <p:attrNameLst>
                                          <p:attrName>ppt_y</p:attrName>
                                        </p:attrNameLst>
                                      </p:cBhvr>
                                      <p:tavLst>
                                        <p:tav tm="0">
                                          <p:val>
                                            <p:strVal val="ppt_y"/>
                                          </p:val>
                                        </p:tav>
                                        <p:tav tm="100000">
                                          <p:val>
                                            <p:strVal val="0-ppt_h/2"/>
                                          </p:val>
                                        </p:tav>
                                      </p:tavLst>
                                    </p:anim>
                                    <p:set>
                                      <p:cBhvr>
                                        <p:cTn id="77" dur="1" fill="hold">
                                          <p:stCondLst>
                                            <p:cond delay="2999"/>
                                          </p:stCondLst>
                                        </p:cTn>
                                        <p:tgtEl>
                                          <p:spTgt spid="17"/>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18"/>
                                        </p:tgtEl>
                                        <p:attrNameLst>
                                          <p:attrName>ppt_x</p:attrName>
                                        </p:attrNameLst>
                                      </p:cBhvr>
                                      <p:tavLst>
                                        <p:tav tm="0">
                                          <p:val>
                                            <p:strVal val="ppt_x"/>
                                          </p:val>
                                        </p:tav>
                                        <p:tav tm="100000">
                                          <p:val>
                                            <p:strVal val="ppt_x"/>
                                          </p:val>
                                        </p:tav>
                                      </p:tavLst>
                                    </p:anim>
                                    <p:anim calcmode="lin" valueType="num">
                                      <p:cBhvr additive="base">
                                        <p:cTn id="80" dur="3000"/>
                                        <p:tgtEl>
                                          <p:spTgt spid="18"/>
                                        </p:tgtEl>
                                        <p:attrNameLst>
                                          <p:attrName>ppt_y</p:attrName>
                                        </p:attrNameLst>
                                      </p:cBhvr>
                                      <p:tavLst>
                                        <p:tav tm="0">
                                          <p:val>
                                            <p:strVal val="ppt_y"/>
                                          </p:val>
                                        </p:tav>
                                        <p:tav tm="100000">
                                          <p:val>
                                            <p:strVal val="0-ppt_h/2"/>
                                          </p:val>
                                        </p:tav>
                                      </p:tavLst>
                                    </p:anim>
                                    <p:set>
                                      <p:cBhvr>
                                        <p:cTn id="81" dur="1" fill="hold">
                                          <p:stCondLst>
                                            <p:cond delay="2999"/>
                                          </p:stCondLst>
                                        </p:cTn>
                                        <p:tgtEl>
                                          <p:spTgt spid="18"/>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20"/>
                                        </p:tgtEl>
                                        <p:attrNameLst>
                                          <p:attrName>ppt_x</p:attrName>
                                        </p:attrNameLst>
                                      </p:cBhvr>
                                      <p:tavLst>
                                        <p:tav tm="0">
                                          <p:val>
                                            <p:strVal val="ppt_x"/>
                                          </p:val>
                                        </p:tav>
                                        <p:tav tm="100000">
                                          <p:val>
                                            <p:strVal val="ppt_x"/>
                                          </p:val>
                                        </p:tav>
                                      </p:tavLst>
                                    </p:anim>
                                    <p:anim calcmode="lin" valueType="num">
                                      <p:cBhvr additive="base">
                                        <p:cTn id="84" dur="3000"/>
                                        <p:tgtEl>
                                          <p:spTgt spid="20"/>
                                        </p:tgtEl>
                                        <p:attrNameLst>
                                          <p:attrName>ppt_y</p:attrName>
                                        </p:attrNameLst>
                                      </p:cBhvr>
                                      <p:tavLst>
                                        <p:tav tm="0">
                                          <p:val>
                                            <p:strVal val="ppt_y"/>
                                          </p:val>
                                        </p:tav>
                                        <p:tav tm="100000">
                                          <p:val>
                                            <p:strVal val="0-ppt_h/2"/>
                                          </p:val>
                                        </p:tav>
                                      </p:tavLst>
                                    </p:anim>
                                    <p:set>
                                      <p:cBhvr>
                                        <p:cTn id="85" dur="1" fill="hold">
                                          <p:stCondLst>
                                            <p:cond delay="2999"/>
                                          </p:stCondLst>
                                        </p:cTn>
                                        <p:tgtEl>
                                          <p:spTgt spid="20"/>
                                        </p:tgtEl>
                                        <p:attrNameLst>
                                          <p:attrName>style.visibility</p:attrName>
                                        </p:attrNameLst>
                                      </p:cBhvr>
                                      <p:to>
                                        <p:strVal val="hidden"/>
                                      </p:to>
                                    </p:set>
                                  </p:childTnLst>
                                </p:cTn>
                              </p:par>
                              <p:par>
                                <p:cTn id="86" presetID="16" presetClass="entr" presetSubtype="42" fill="hold"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arn(outHorizontal)">
                                      <p:cBhvr>
                                        <p:cTn id="88"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https://desucreisal.files.wordpress.com/2011/04/img_5547.jpg"/>
          <p:cNvPicPr>
            <a:picLocks noChangeAspect="1" noChangeArrowheads="1"/>
          </p:cNvPicPr>
          <p:nvPr/>
        </p:nvPicPr>
        <p:blipFill>
          <a:blip r:embed="rId2"/>
          <a:srcRect/>
          <a:stretch>
            <a:fillRect/>
          </a:stretch>
        </p:blipFill>
        <p:spPr bwMode="auto">
          <a:xfrm>
            <a:off x="-1" y="-1"/>
            <a:ext cx="23774401" cy="14722475"/>
          </a:xfrm>
          <a:prstGeom prst="rect">
            <a:avLst/>
          </a:prstGeom>
          <a:noFill/>
        </p:spPr>
      </p:pic>
    </p:spTree>
  </p:cSld>
  <p:clrMapOvr>
    <a:masterClrMapping/>
  </p:clrMapOvr>
  <p:transition spd="slow" advTm="6000">
    <p:pull dir="l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http://farm4.static.flickr.com/3026/3055009395_efcc553a33.jpg?v=0"/>
          <p:cNvPicPr>
            <a:picLocks noChangeAspect="1" noChangeArrowheads="1"/>
          </p:cNvPicPr>
          <p:nvPr/>
        </p:nvPicPr>
        <p:blipFill>
          <a:blip r:embed="rId2"/>
          <a:srcRect/>
          <a:stretch>
            <a:fillRect/>
          </a:stretch>
        </p:blipFill>
        <p:spPr bwMode="auto">
          <a:xfrm>
            <a:off x="-1" y="0"/>
            <a:ext cx="24135205" cy="14722475"/>
          </a:xfrm>
          <a:prstGeom prst="rect">
            <a:avLst/>
          </a:prstGeom>
          <a:noFill/>
        </p:spPr>
      </p:pic>
    </p:spTree>
  </p:cSld>
  <p:clrMapOvr>
    <a:masterClrMapping/>
  </p:clrMapOvr>
  <p:transition spd="slow" advTm="6000">
    <p:plus/>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http://4.bp.blogspot.com/_-WF2WKcSMQI/TKULVtC2qUI/AAAAAAAAANs/JTsDk7VXBEc/s1600/DSC08252.JPG"/>
          <p:cNvPicPr>
            <a:picLocks noChangeAspect="1" noChangeArrowheads="1"/>
          </p:cNvPicPr>
          <p:nvPr/>
        </p:nvPicPr>
        <p:blipFill>
          <a:blip r:embed="rId2"/>
          <a:srcRect/>
          <a:stretch>
            <a:fillRect/>
          </a:stretch>
        </p:blipFill>
        <p:spPr bwMode="auto">
          <a:xfrm>
            <a:off x="0" y="0"/>
            <a:ext cx="23774400" cy="14916192"/>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814706" y="1217569"/>
            <a:ext cx="17645186" cy="12341840"/>
          </a:xfrm>
          <a:prstGeom prst="rect">
            <a:avLst/>
          </a:prstGeom>
        </p:spPr>
        <p:txBody>
          <a:bodyPr wrap="square">
            <a:spAutoFit/>
          </a:bodyPr>
          <a:lstStyle/>
          <a:p>
            <a:r>
              <a:rPr lang="es-ES" sz="6000" b="1" i="1" dirty="0" smtClean="0"/>
              <a:t>El consumo excesivo de sal </a:t>
            </a:r>
          </a:p>
          <a:p>
            <a:r>
              <a:rPr lang="es-ES" sz="6000" b="1" i="1" dirty="0" smtClean="0"/>
              <a:t>y los problemas de salud derivados</a:t>
            </a:r>
          </a:p>
          <a:p>
            <a:endParaRPr lang="es-ES" sz="6000" b="1" i="1" dirty="0" smtClean="0"/>
          </a:p>
          <a:p>
            <a:r>
              <a:rPr lang="es-ES" sz="4400" i="1" dirty="0" smtClean="0"/>
              <a:t>A pesar de ser necesaria para el correcto funcionamiento del organismo, la sal consumida en exceso es una de las principales causas de la hipertensión arterial.</a:t>
            </a:r>
          </a:p>
          <a:p>
            <a:r>
              <a:rPr lang="es-ES" sz="4400" i="1" dirty="0" smtClean="0"/>
              <a:t>¿Qué es la hipertensión arterial y qué provoca?</a:t>
            </a:r>
          </a:p>
          <a:p>
            <a:r>
              <a:rPr lang="es-ES" sz="4400" i="1" dirty="0" smtClean="0"/>
              <a:t>Hace que las arterias, que transportan la sangre por el organismo, pierdan elasticidad y se vuelvan más rígidas, dificultando el trabajo del corazón y los riñones. La hipertensión arterial en sí misma es causa de crisis hipertensivas, que provocan hasta un 5 % de las muertes por enfermedades cardiovasculares. Es una enfermedad crónica que con frecuencia requiere tratamiento de por vida y eleva mucho el riesgo de padecer otros trastornos mucho más graves. La hipertensión arterial es la principal causa de ictus y una de las más importantes de infartos, que son dos de los motivos más frecuentes de muerte y de discapacidad en nuestra sociedad. </a:t>
            </a:r>
          </a:p>
        </p:txBody>
      </p:sp>
      <p:pic>
        <p:nvPicPr>
          <p:cNvPr id="3" name="Image 2" descr="swirlrainbw3.gif"/>
          <p:cNvPicPr>
            <a:picLocks noChangeAspect="1"/>
          </p:cNvPicPr>
          <p:nvPr/>
        </p:nvPicPr>
        <p:blipFill>
          <a:blip r:embed="rId2"/>
          <a:srcRect/>
          <a:stretch>
            <a:fillRect/>
          </a:stretch>
        </p:blipFill>
        <p:spPr bwMode="auto">
          <a:xfrm rot="10800000">
            <a:off x="0" y="0"/>
            <a:ext cx="23774400" cy="149225"/>
          </a:xfrm>
          <a:prstGeom prst="rect">
            <a:avLst/>
          </a:prstGeom>
          <a:noFill/>
          <a:ln w="9525">
            <a:noFill/>
            <a:miter lim="800000"/>
            <a:headEnd/>
            <a:tailEnd/>
          </a:ln>
        </p:spPr>
      </p:pic>
      <p:pic>
        <p:nvPicPr>
          <p:cNvPr id="4" name="Image 2" descr="swirlrainbw3.gif"/>
          <p:cNvPicPr>
            <a:picLocks noChangeAspect="1"/>
          </p:cNvPicPr>
          <p:nvPr/>
        </p:nvPicPr>
        <p:blipFill>
          <a:blip r:embed="rId2"/>
          <a:srcRect/>
          <a:stretch>
            <a:fillRect/>
          </a:stretch>
        </p:blipFill>
        <p:spPr bwMode="auto">
          <a:xfrm rot="10800000">
            <a:off x="0" y="14573250"/>
            <a:ext cx="23774400" cy="149225"/>
          </a:xfrm>
          <a:prstGeom prst="rect">
            <a:avLst/>
          </a:prstGeom>
          <a:noFill/>
          <a:ln w="9525">
            <a:noFill/>
            <a:miter lim="800000"/>
            <a:headEnd/>
            <a:tailEnd/>
          </a:ln>
        </p:spPr>
      </p:pic>
      <p:pic>
        <p:nvPicPr>
          <p:cNvPr id="5" name="Image 2" descr="swirlrainbw3.gif"/>
          <p:cNvPicPr>
            <a:picLocks noChangeAspect="1"/>
          </p:cNvPicPr>
          <p:nvPr/>
        </p:nvPicPr>
        <p:blipFill>
          <a:blip r:embed="rId2"/>
          <a:srcRect/>
          <a:stretch>
            <a:fillRect/>
          </a:stretch>
        </p:blipFill>
        <p:spPr bwMode="auto">
          <a:xfrm rot="5400000">
            <a:off x="-7270750" y="7270750"/>
            <a:ext cx="14722475" cy="180975"/>
          </a:xfrm>
          <a:prstGeom prst="rect">
            <a:avLst/>
          </a:prstGeom>
          <a:noFill/>
          <a:ln w="9525">
            <a:noFill/>
            <a:miter lim="800000"/>
            <a:headEnd/>
            <a:tailEnd/>
          </a:ln>
        </p:spPr>
      </p:pic>
      <p:pic>
        <p:nvPicPr>
          <p:cNvPr id="6" name="Image 2" descr="swirlrainbw3.gif"/>
          <p:cNvPicPr>
            <a:picLocks noChangeAspect="1"/>
          </p:cNvPicPr>
          <p:nvPr/>
        </p:nvPicPr>
        <p:blipFill>
          <a:blip r:embed="rId2"/>
          <a:srcRect/>
          <a:stretch>
            <a:fillRect/>
          </a:stretch>
        </p:blipFill>
        <p:spPr bwMode="auto">
          <a:xfrm rot="5400000">
            <a:off x="16322675" y="7270750"/>
            <a:ext cx="14722475" cy="180975"/>
          </a:xfrm>
          <a:prstGeom prst="rect">
            <a:avLst/>
          </a:prstGeom>
          <a:noFill/>
          <a:ln w="9525">
            <a:noFill/>
            <a:miter lim="800000"/>
            <a:headEnd/>
            <a:tailEnd/>
          </a:ln>
        </p:spPr>
      </p:pic>
      <p:pic>
        <p:nvPicPr>
          <p:cNvPr id="7" name="Picture 26" descr="Click!"/>
          <p:cNvPicPr>
            <a:picLocks noChangeAspect="1" noChangeArrowheads="1" noCrop="1"/>
          </p:cNvPicPr>
          <p:nvPr/>
        </p:nvPicPr>
        <p:blipFill>
          <a:blip r:embed="rId3">
            <a:lum bright="-12000" contrast="24000"/>
          </a:blip>
          <a:srcRect/>
          <a:stretch>
            <a:fillRect/>
          </a:stretch>
        </p:blipFill>
        <p:spPr bwMode="auto">
          <a:xfrm>
            <a:off x="314244" y="11290327"/>
            <a:ext cx="1758315" cy="2126580"/>
          </a:xfrm>
          <a:prstGeom prst="rect">
            <a:avLst/>
          </a:prstGeom>
          <a:noFill/>
          <a:ln w="9525">
            <a:noFill/>
            <a:miter lim="800000"/>
            <a:headEnd/>
            <a:tailEnd/>
          </a:ln>
        </p:spPr>
      </p:pic>
    </p:spTree>
  </p:cSld>
  <p:clrMapOvr>
    <a:masterClrMapping/>
  </p:clrMapOvr>
  <p:transition spd="slow" advTm="41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s://lacocinadenelsito.files.wordpress.com/2012/03/pollo13.jpg"/>
          <p:cNvPicPr>
            <a:picLocks noChangeAspect="1" noChangeArrowheads="1"/>
          </p:cNvPicPr>
          <p:nvPr/>
        </p:nvPicPr>
        <p:blipFill>
          <a:blip r:embed="rId2"/>
          <a:srcRect/>
          <a:stretch>
            <a:fillRect/>
          </a:stretch>
        </p:blipFill>
        <p:spPr bwMode="auto">
          <a:xfrm>
            <a:off x="0" y="0"/>
            <a:ext cx="23774400" cy="15200789"/>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886144" y="1574759"/>
            <a:ext cx="17645186" cy="12280285"/>
          </a:xfrm>
          <a:prstGeom prst="rect">
            <a:avLst/>
          </a:prstGeom>
        </p:spPr>
        <p:txBody>
          <a:bodyPr wrap="square">
            <a:spAutoFit/>
          </a:bodyPr>
          <a:lstStyle/>
          <a:p>
            <a:r>
              <a:rPr lang="es-ES" sz="3600" i="1" dirty="0" smtClean="0"/>
              <a:t>• Ictus o accidente cerebrovascular: tanto por hemorragias cerebrales como por embolias, provocan aproximadamente un tercio de los fallecimientos por enfermedades circulatorias, pero un alto porcentaje de las personas que sobreviven a un ictus sufren secuelas físicas y neurológicas graves para el resto de su vida.</a:t>
            </a:r>
          </a:p>
          <a:p>
            <a:r>
              <a:rPr lang="es-ES" sz="3600" i="1" dirty="0" smtClean="0"/>
              <a:t>• Insuficiencia cardiaca e infartos: el consumo excesivo de sal tiene además efectos adversos directos, no mediados por la hipertensión arterial, sobre el músculo cardiaco, lo que también empeora el funcionamiento del corazón, favoreciendo enfermedades como los infartos o la insuficiencia cardiaca, cuando el corazón es incapaz de bombear la sangre necesaria para el cuerpo.</a:t>
            </a:r>
          </a:p>
          <a:p>
            <a:r>
              <a:rPr lang="es-ES" sz="3600" i="1" dirty="0" smtClean="0"/>
              <a:t>Consecuencias no circulatorias derivadas </a:t>
            </a:r>
            <a:br>
              <a:rPr lang="es-ES" sz="3600" i="1" dirty="0" smtClean="0"/>
            </a:br>
            <a:r>
              <a:rPr lang="es-ES" sz="3600" i="1" dirty="0" smtClean="0"/>
              <a:t>del exceso de sal</a:t>
            </a:r>
          </a:p>
          <a:p>
            <a:r>
              <a:rPr lang="es-ES" sz="3600" i="1" dirty="0" smtClean="0"/>
              <a:t>• Dificulta la función de los riñones: el sistema renal es igualmente básico para la salud, pues lleva a cabo una labor de filtrado y depuración de la sangre imprescindible para la vida. Esta función de filtrado se ve perjudicada por el exceso de sal, potenciando asimismo la hipertensión arterial en un círculo vicioso. Además, la ingesta excesiva de sal es un importante factor que predispone la formación de cálculos renales.</a:t>
            </a:r>
          </a:p>
          <a:p>
            <a:r>
              <a:rPr lang="es-ES" sz="3600" i="1" dirty="0" smtClean="0"/>
              <a:t>• Disminuye la cantidad de calcio: como la ingesta de sal es el factor más importante para la eliminación de sodio por la orina, cuanto más sodio se elimina, también se elimina más calcio, lo que hace que se disminuya la cantidad de calcio en los huesos y que haya mayor tendencia a la osteoporosis. (mayor predisposición a fracturas óseas, especialmente en personas de edad más avanzada).</a:t>
            </a:r>
            <a:endParaRPr lang="es-ES" sz="3600" i="1" dirty="0"/>
          </a:p>
        </p:txBody>
      </p:sp>
      <p:pic>
        <p:nvPicPr>
          <p:cNvPr id="3" name="Image 2" descr="swirlrainbw3.gif"/>
          <p:cNvPicPr>
            <a:picLocks noChangeAspect="1"/>
          </p:cNvPicPr>
          <p:nvPr/>
        </p:nvPicPr>
        <p:blipFill>
          <a:blip r:embed="rId2"/>
          <a:srcRect/>
          <a:stretch>
            <a:fillRect/>
          </a:stretch>
        </p:blipFill>
        <p:spPr bwMode="auto">
          <a:xfrm rot="10800000">
            <a:off x="0" y="0"/>
            <a:ext cx="23774400" cy="149225"/>
          </a:xfrm>
          <a:prstGeom prst="rect">
            <a:avLst/>
          </a:prstGeom>
          <a:noFill/>
          <a:ln w="9525">
            <a:noFill/>
            <a:miter lim="800000"/>
            <a:headEnd/>
            <a:tailEnd/>
          </a:ln>
        </p:spPr>
      </p:pic>
      <p:pic>
        <p:nvPicPr>
          <p:cNvPr id="4" name="Image 2" descr="swirlrainbw3.gif"/>
          <p:cNvPicPr>
            <a:picLocks noChangeAspect="1"/>
          </p:cNvPicPr>
          <p:nvPr/>
        </p:nvPicPr>
        <p:blipFill>
          <a:blip r:embed="rId2"/>
          <a:srcRect/>
          <a:stretch>
            <a:fillRect/>
          </a:stretch>
        </p:blipFill>
        <p:spPr bwMode="auto">
          <a:xfrm rot="10800000">
            <a:off x="0" y="14573250"/>
            <a:ext cx="23774400" cy="149225"/>
          </a:xfrm>
          <a:prstGeom prst="rect">
            <a:avLst/>
          </a:prstGeom>
          <a:noFill/>
          <a:ln w="9525">
            <a:noFill/>
            <a:miter lim="800000"/>
            <a:headEnd/>
            <a:tailEnd/>
          </a:ln>
        </p:spPr>
      </p:pic>
      <p:pic>
        <p:nvPicPr>
          <p:cNvPr id="5" name="Image 2" descr="swirlrainbw3.gif"/>
          <p:cNvPicPr>
            <a:picLocks noChangeAspect="1"/>
          </p:cNvPicPr>
          <p:nvPr/>
        </p:nvPicPr>
        <p:blipFill>
          <a:blip r:embed="rId2"/>
          <a:srcRect/>
          <a:stretch>
            <a:fillRect/>
          </a:stretch>
        </p:blipFill>
        <p:spPr bwMode="auto">
          <a:xfrm rot="5400000">
            <a:off x="-7270750" y="7270750"/>
            <a:ext cx="14722475" cy="180975"/>
          </a:xfrm>
          <a:prstGeom prst="rect">
            <a:avLst/>
          </a:prstGeom>
          <a:noFill/>
          <a:ln w="9525">
            <a:noFill/>
            <a:miter lim="800000"/>
            <a:headEnd/>
            <a:tailEnd/>
          </a:ln>
        </p:spPr>
      </p:pic>
      <p:pic>
        <p:nvPicPr>
          <p:cNvPr id="6" name="Image 2" descr="swirlrainbw3.gif"/>
          <p:cNvPicPr>
            <a:picLocks noChangeAspect="1"/>
          </p:cNvPicPr>
          <p:nvPr/>
        </p:nvPicPr>
        <p:blipFill>
          <a:blip r:embed="rId2"/>
          <a:srcRect/>
          <a:stretch>
            <a:fillRect/>
          </a:stretch>
        </p:blipFill>
        <p:spPr bwMode="auto">
          <a:xfrm rot="5400000">
            <a:off x="16322675" y="7270750"/>
            <a:ext cx="14722475" cy="180975"/>
          </a:xfrm>
          <a:prstGeom prst="rect">
            <a:avLst/>
          </a:prstGeom>
          <a:noFill/>
          <a:ln w="9525">
            <a:noFill/>
            <a:miter lim="800000"/>
            <a:headEnd/>
            <a:tailEnd/>
          </a:ln>
        </p:spPr>
      </p:pic>
      <p:pic>
        <p:nvPicPr>
          <p:cNvPr id="7" name="Picture 26" descr="Click!"/>
          <p:cNvPicPr>
            <a:picLocks noChangeAspect="1" noChangeArrowheads="1" noCrop="1"/>
          </p:cNvPicPr>
          <p:nvPr/>
        </p:nvPicPr>
        <p:blipFill>
          <a:blip r:embed="rId3">
            <a:lum bright="-12000" contrast="24000"/>
          </a:blip>
          <a:srcRect/>
          <a:stretch>
            <a:fillRect/>
          </a:stretch>
        </p:blipFill>
        <p:spPr bwMode="auto">
          <a:xfrm>
            <a:off x="314244" y="11290327"/>
            <a:ext cx="1758315" cy="2126580"/>
          </a:xfrm>
          <a:prstGeom prst="rect">
            <a:avLst/>
          </a:prstGeom>
          <a:noFill/>
          <a:ln w="9525">
            <a:noFill/>
            <a:miter lim="800000"/>
            <a:headEnd/>
            <a:tailEnd/>
          </a:ln>
        </p:spPr>
      </p:pic>
    </p:spTree>
  </p:cSld>
  <p:clrMapOvr>
    <a:masterClrMapping/>
  </p:clrMapOvr>
  <p:transition spd="slow" advTm="68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tileRect/>
        </a:gradFill>
        <a:effectLst/>
      </p:bgPr>
    </p:bg>
    <p:spTree>
      <p:nvGrpSpPr>
        <p:cNvPr id="1" name=""/>
        <p:cNvGrpSpPr/>
        <p:nvPr/>
      </p:nvGrpSpPr>
      <p:grpSpPr>
        <a:xfrm>
          <a:off x="0" y="0"/>
          <a:ext cx="0" cy="0"/>
          <a:chOff x="0" y="0"/>
          <a:chExt cx="0" cy="0"/>
        </a:xfrm>
      </p:grpSpPr>
      <p:sp>
        <p:nvSpPr>
          <p:cNvPr id="8" name="7 Rectángulo"/>
          <p:cNvSpPr/>
          <p:nvPr/>
        </p:nvSpPr>
        <p:spPr>
          <a:xfrm flipH="1">
            <a:off x="466409"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9" name="8 Rectángulo"/>
          <p:cNvSpPr/>
          <p:nvPr/>
        </p:nvSpPr>
        <p:spPr>
          <a:xfrm flipH="1">
            <a:off x="1778954"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0" name="9 Rectángulo"/>
          <p:cNvSpPr/>
          <p:nvPr/>
        </p:nvSpPr>
        <p:spPr>
          <a:xfrm flipH="1">
            <a:off x="3087370"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1" name="10 Rectángulo"/>
          <p:cNvSpPr/>
          <p:nvPr/>
        </p:nvSpPr>
        <p:spPr>
          <a:xfrm flipH="1">
            <a:off x="4399915"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2" name="11 Rectángulo"/>
          <p:cNvSpPr/>
          <p:nvPr/>
        </p:nvSpPr>
        <p:spPr>
          <a:xfrm flipH="1">
            <a:off x="5708334"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3" name="12 Rectángulo"/>
          <p:cNvSpPr/>
          <p:nvPr/>
        </p:nvSpPr>
        <p:spPr>
          <a:xfrm flipH="1">
            <a:off x="7020879"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4" name="13 Rectángulo"/>
          <p:cNvSpPr/>
          <p:nvPr/>
        </p:nvSpPr>
        <p:spPr>
          <a:xfrm flipH="1">
            <a:off x="8329295"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5" name="14 Rectángulo"/>
          <p:cNvSpPr/>
          <p:nvPr/>
        </p:nvSpPr>
        <p:spPr>
          <a:xfrm flipH="1">
            <a:off x="9641840"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6" name="15 Rectángulo"/>
          <p:cNvSpPr/>
          <p:nvPr/>
        </p:nvSpPr>
        <p:spPr>
          <a:xfrm flipH="1">
            <a:off x="10950259"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7" name="16 Rectángulo"/>
          <p:cNvSpPr/>
          <p:nvPr/>
        </p:nvSpPr>
        <p:spPr>
          <a:xfrm flipH="1">
            <a:off x="12262804"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8" name="17 Rectángulo"/>
          <p:cNvSpPr/>
          <p:nvPr/>
        </p:nvSpPr>
        <p:spPr>
          <a:xfrm flipH="1">
            <a:off x="13571220"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9" name="18 Rectángulo"/>
          <p:cNvSpPr/>
          <p:nvPr/>
        </p:nvSpPr>
        <p:spPr>
          <a:xfrm flipH="1">
            <a:off x="14883765"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20" name="19 Rectángulo"/>
          <p:cNvSpPr/>
          <p:nvPr/>
        </p:nvSpPr>
        <p:spPr>
          <a:xfrm flipH="1">
            <a:off x="16192184" y="3806716"/>
            <a:ext cx="74295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21" name="20 Rectángulo"/>
          <p:cNvSpPr/>
          <p:nvPr/>
        </p:nvSpPr>
        <p:spPr>
          <a:xfrm flipH="1">
            <a:off x="17314864"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22" name="21 Rectángulo"/>
          <p:cNvSpPr/>
          <p:nvPr/>
        </p:nvSpPr>
        <p:spPr>
          <a:xfrm flipH="1">
            <a:off x="18627409" y="3806716"/>
            <a:ext cx="74295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23" name="22 Rectángulo"/>
          <p:cNvSpPr/>
          <p:nvPr/>
        </p:nvSpPr>
        <p:spPr>
          <a:xfrm flipH="1">
            <a:off x="19750089" y="3806716"/>
            <a:ext cx="705801"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24" name="23 Rectángulo"/>
          <p:cNvSpPr/>
          <p:nvPr/>
        </p:nvSpPr>
        <p:spPr>
          <a:xfrm flipH="1">
            <a:off x="20872769" y="3806716"/>
            <a:ext cx="74295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25" name="24 Rectángulo"/>
          <p:cNvSpPr/>
          <p:nvPr/>
        </p:nvSpPr>
        <p:spPr>
          <a:xfrm flipH="1">
            <a:off x="21995449" y="3806716"/>
            <a:ext cx="742950" cy="7054519"/>
          </a:xfrm>
          <a:prstGeom prst="rect">
            <a:avLst/>
          </a:prstGeom>
          <a:solidFill>
            <a:srgbClr val="DEA900">
              <a:alpha val="65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26" name="25 Rectángulo"/>
          <p:cNvSpPr/>
          <p:nvPr/>
        </p:nvSpPr>
        <p:spPr>
          <a:xfrm flipH="1">
            <a:off x="23031450" y="3806716"/>
            <a:ext cx="74295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pic>
        <p:nvPicPr>
          <p:cNvPr id="27" name="Picture 2" descr="https://s-media-cache-ak0.pinimg.com/236x/67/e5/f6/67e5f6b3cec9ce4983218d08da03b0a4.jpg">
            <a:hlinkClick r:id="rId3"/>
          </p:cNvPr>
          <p:cNvPicPr>
            <a:picLocks noChangeAspect="1" noChangeArrowheads="1"/>
          </p:cNvPicPr>
          <p:nvPr/>
        </p:nvPicPr>
        <p:blipFill>
          <a:blip r:embed="rId4"/>
          <a:srcRect b="7415"/>
          <a:stretch>
            <a:fillRect/>
          </a:stretch>
        </p:blipFill>
        <p:spPr bwMode="auto">
          <a:xfrm>
            <a:off x="5314904" y="1003255"/>
            <a:ext cx="13220349" cy="12361898"/>
          </a:xfrm>
          <a:prstGeom prst="rect">
            <a:avLst/>
          </a:prstGeom>
          <a:noFill/>
        </p:spPr>
      </p:pic>
    </p:spTree>
  </p:cSld>
  <p:clrMapOvr>
    <a:masterClrMapping/>
  </p:clrMapOvr>
  <p:transition spd="slow" advTm="22000">
    <p:random/>
    <p:sndAc>
      <p:stSnd>
        <p:snd r:embed="rId2" name="Ernesto-Cortazar-No-llores-por-mi-Argenti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0-#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0-#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0-#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0-#ppt_w/2"/>
                                          </p:val>
                                        </p:tav>
                                        <p:tav tm="100000">
                                          <p:val>
                                            <p:strVal val="#ppt_x"/>
                                          </p:val>
                                        </p:tav>
                                      </p:tavLst>
                                    </p:anim>
                                    <p:anim calcmode="lin" valueType="num">
                                      <p:cBhvr additive="base">
                                        <p:cTn id="32" dur="30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0-#ppt_w/2"/>
                                          </p:val>
                                        </p:tav>
                                        <p:tav tm="100000">
                                          <p:val>
                                            <p:strVal val="#ppt_x"/>
                                          </p:val>
                                        </p:tav>
                                      </p:tavLst>
                                    </p:anim>
                                    <p:anim calcmode="lin" valueType="num">
                                      <p:cBhvr additive="base">
                                        <p:cTn id="36" dur="30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0-#ppt_w/2"/>
                                          </p:val>
                                        </p:tav>
                                        <p:tav tm="100000">
                                          <p:val>
                                            <p:strVal val="#ppt_x"/>
                                          </p:val>
                                        </p:tav>
                                      </p:tavLst>
                                    </p:anim>
                                    <p:anim calcmode="lin" valueType="num">
                                      <p:cBhvr additive="base">
                                        <p:cTn id="40" dur="3000" fill="hold"/>
                                        <p:tgtEl>
                                          <p:spTgt spid="1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3000" fill="hold"/>
                                        <p:tgtEl>
                                          <p:spTgt spid="17"/>
                                        </p:tgtEl>
                                        <p:attrNameLst>
                                          <p:attrName>ppt_x</p:attrName>
                                        </p:attrNameLst>
                                      </p:cBhvr>
                                      <p:tavLst>
                                        <p:tav tm="0">
                                          <p:val>
                                            <p:strVal val="0-#ppt_w/2"/>
                                          </p:val>
                                        </p:tav>
                                        <p:tav tm="100000">
                                          <p:val>
                                            <p:strVal val="#ppt_x"/>
                                          </p:val>
                                        </p:tav>
                                      </p:tavLst>
                                    </p:anim>
                                    <p:anim calcmode="lin" valueType="num">
                                      <p:cBhvr additive="base">
                                        <p:cTn id="44" dur="30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0" fill="hold"/>
                                        <p:tgtEl>
                                          <p:spTgt spid="18"/>
                                        </p:tgtEl>
                                        <p:attrNameLst>
                                          <p:attrName>ppt_x</p:attrName>
                                        </p:attrNameLst>
                                      </p:cBhvr>
                                      <p:tavLst>
                                        <p:tav tm="0">
                                          <p:val>
                                            <p:strVal val="0-#ppt_w/2"/>
                                          </p:val>
                                        </p:tav>
                                        <p:tav tm="100000">
                                          <p:val>
                                            <p:strVal val="#ppt_x"/>
                                          </p:val>
                                        </p:tav>
                                      </p:tavLst>
                                    </p:anim>
                                    <p:anim calcmode="lin" valueType="num">
                                      <p:cBhvr additive="base">
                                        <p:cTn id="48" dur="30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3000" fill="hold"/>
                                        <p:tgtEl>
                                          <p:spTgt spid="19"/>
                                        </p:tgtEl>
                                        <p:attrNameLst>
                                          <p:attrName>ppt_x</p:attrName>
                                        </p:attrNameLst>
                                      </p:cBhvr>
                                      <p:tavLst>
                                        <p:tav tm="0">
                                          <p:val>
                                            <p:strVal val="0-#ppt_w/2"/>
                                          </p:val>
                                        </p:tav>
                                        <p:tav tm="100000">
                                          <p:val>
                                            <p:strVal val="#ppt_x"/>
                                          </p:val>
                                        </p:tav>
                                      </p:tavLst>
                                    </p:anim>
                                    <p:anim calcmode="lin" valueType="num">
                                      <p:cBhvr additive="base">
                                        <p:cTn id="52" dur="30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3000" fill="hold"/>
                                        <p:tgtEl>
                                          <p:spTgt spid="20"/>
                                        </p:tgtEl>
                                        <p:attrNameLst>
                                          <p:attrName>ppt_x</p:attrName>
                                        </p:attrNameLst>
                                      </p:cBhvr>
                                      <p:tavLst>
                                        <p:tav tm="0">
                                          <p:val>
                                            <p:strVal val="0-#ppt_w/2"/>
                                          </p:val>
                                        </p:tav>
                                        <p:tav tm="100000">
                                          <p:val>
                                            <p:strVal val="#ppt_x"/>
                                          </p:val>
                                        </p:tav>
                                      </p:tavLst>
                                    </p:anim>
                                    <p:anim calcmode="lin" valueType="num">
                                      <p:cBhvr additive="base">
                                        <p:cTn id="56" dur="30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3000" fill="hold"/>
                                        <p:tgtEl>
                                          <p:spTgt spid="21"/>
                                        </p:tgtEl>
                                        <p:attrNameLst>
                                          <p:attrName>ppt_x</p:attrName>
                                        </p:attrNameLst>
                                      </p:cBhvr>
                                      <p:tavLst>
                                        <p:tav tm="0">
                                          <p:val>
                                            <p:strVal val="0-#ppt_w/2"/>
                                          </p:val>
                                        </p:tav>
                                        <p:tav tm="100000">
                                          <p:val>
                                            <p:strVal val="#ppt_x"/>
                                          </p:val>
                                        </p:tav>
                                      </p:tavLst>
                                    </p:anim>
                                    <p:anim calcmode="lin" valueType="num">
                                      <p:cBhvr additive="base">
                                        <p:cTn id="60" dur="30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3000" fill="hold"/>
                                        <p:tgtEl>
                                          <p:spTgt spid="22"/>
                                        </p:tgtEl>
                                        <p:attrNameLst>
                                          <p:attrName>ppt_x</p:attrName>
                                        </p:attrNameLst>
                                      </p:cBhvr>
                                      <p:tavLst>
                                        <p:tav tm="0">
                                          <p:val>
                                            <p:strVal val="0-#ppt_w/2"/>
                                          </p:val>
                                        </p:tav>
                                        <p:tav tm="100000">
                                          <p:val>
                                            <p:strVal val="#ppt_x"/>
                                          </p:val>
                                        </p:tav>
                                      </p:tavLst>
                                    </p:anim>
                                    <p:anim calcmode="lin" valueType="num">
                                      <p:cBhvr additive="base">
                                        <p:cTn id="64" dur="3000" fill="hold"/>
                                        <p:tgtEl>
                                          <p:spTgt spid="2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3000" fill="hold"/>
                                        <p:tgtEl>
                                          <p:spTgt spid="23"/>
                                        </p:tgtEl>
                                        <p:attrNameLst>
                                          <p:attrName>ppt_x</p:attrName>
                                        </p:attrNameLst>
                                      </p:cBhvr>
                                      <p:tavLst>
                                        <p:tav tm="0">
                                          <p:val>
                                            <p:strVal val="0-#ppt_w/2"/>
                                          </p:val>
                                        </p:tav>
                                        <p:tav tm="100000">
                                          <p:val>
                                            <p:strVal val="#ppt_x"/>
                                          </p:val>
                                        </p:tav>
                                      </p:tavLst>
                                    </p:anim>
                                    <p:anim calcmode="lin" valueType="num">
                                      <p:cBhvr additive="base">
                                        <p:cTn id="68" dur="3000" fill="hold"/>
                                        <p:tgtEl>
                                          <p:spTgt spid="23"/>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3000" fill="hold"/>
                                        <p:tgtEl>
                                          <p:spTgt spid="24"/>
                                        </p:tgtEl>
                                        <p:attrNameLst>
                                          <p:attrName>ppt_x</p:attrName>
                                        </p:attrNameLst>
                                      </p:cBhvr>
                                      <p:tavLst>
                                        <p:tav tm="0">
                                          <p:val>
                                            <p:strVal val="0-#ppt_w/2"/>
                                          </p:val>
                                        </p:tav>
                                        <p:tav tm="100000">
                                          <p:val>
                                            <p:strVal val="#ppt_x"/>
                                          </p:val>
                                        </p:tav>
                                      </p:tavLst>
                                    </p:anim>
                                    <p:anim calcmode="lin" valueType="num">
                                      <p:cBhvr additive="base">
                                        <p:cTn id="72" dur="3000" fill="hold"/>
                                        <p:tgtEl>
                                          <p:spTgt spid="24"/>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additive="base">
                                        <p:cTn id="75" dur="3000" fill="hold"/>
                                        <p:tgtEl>
                                          <p:spTgt spid="25"/>
                                        </p:tgtEl>
                                        <p:attrNameLst>
                                          <p:attrName>ppt_x</p:attrName>
                                        </p:attrNameLst>
                                      </p:cBhvr>
                                      <p:tavLst>
                                        <p:tav tm="0">
                                          <p:val>
                                            <p:strVal val="0-#ppt_w/2"/>
                                          </p:val>
                                        </p:tav>
                                        <p:tav tm="100000">
                                          <p:val>
                                            <p:strVal val="#ppt_x"/>
                                          </p:val>
                                        </p:tav>
                                      </p:tavLst>
                                    </p:anim>
                                    <p:anim calcmode="lin" valueType="num">
                                      <p:cBhvr additive="base">
                                        <p:cTn id="76" dur="3000" fill="hold"/>
                                        <p:tgtEl>
                                          <p:spTgt spid="25"/>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3000" fill="hold"/>
                                        <p:tgtEl>
                                          <p:spTgt spid="26"/>
                                        </p:tgtEl>
                                        <p:attrNameLst>
                                          <p:attrName>ppt_x</p:attrName>
                                        </p:attrNameLst>
                                      </p:cBhvr>
                                      <p:tavLst>
                                        <p:tav tm="0">
                                          <p:val>
                                            <p:strVal val="0-#ppt_w/2"/>
                                          </p:val>
                                        </p:tav>
                                        <p:tav tm="100000">
                                          <p:val>
                                            <p:strVal val="#ppt_x"/>
                                          </p:val>
                                        </p:tav>
                                      </p:tavLst>
                                    </p:anim>
                                    <p:anim calcmode="lin" valueType="num">
                                      <p:cBhvr additive="base">
                                        <p:cTn id="80" dur="3000" fill="hold"/>
                                        <p:tgtEl>
                                          <p:spTgt spid="26"/>
                                        </p:tgtEl>
                                        <p:attrNameLst>
                                          <p:attrName>ppt_y</p:attrName>
                                        </p:attrNameLst>
                                      </p:cBhvr>
                                      <p:tavLst>
                                        <p:tav tm="0">
                                          <p:val>
                                            <p:strVal val="#ppt_y"/>
                                          </p:val>
                                        </p:tav>
                                        <p:tav tm="100000">
                                          <p:val>
                                            <p:strVal val="#ppt_y"/>
                                          </p:val>
                                        </p:tav>
                                      </p:tavLst>
                                    </p:anim>
                                  </p:childTnLst>
                                </p:cTn>
                              </p:par>
                              <p:par>
                                <p:cTn id="81" presetID="13" presetClass="entr" presetSubtype="16"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par>
                                <p:cTn id="120" presetID="13" presetClass="entr" presetSubtype="16" fill="hold"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13" presetClass="entr" presetSubtype="16"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Effect transition="in" filter="plus(in)">
                                      <p:cBhvr>
                                        <p:cTn id="125" dur="3000"/>
                                        <p:tgtEl>
                                          <p:spTgt spid="22"/>
                                        </p:tgtEl>
                                      </p:cBhvr>
                                    </p:animEffect>
                                  </p:childTnLst>
                                </p:cTn>
                              </p:par>
                              <p:par>
                                <p:cTn id="126" presetID="13" presetClass="entr" presetSubtype="16" fill="hold" nodeType="withEffect">
                                  <p:stCondLst>
                                    <p:cond delay="0"/>
                                  </p:stCondLst>
                                  <p:childTnLst>
                                    <p:set>
                                      <p:cBhvr>
                                        <p:cTn id="127" dur="1" fill="hold">
                                          <p:stCondLst>
                                            <p:cond delay="0"/>
                                          </p:stCondLst>
                                        </p:cTn>
                                        <p:tgtEl>
                                          <p:spTgt spid="23"/>
                                        </p:tgtEl>
                                        <p:attrNameLst>
                                          <p:attrName>style.visibility</p:attrName>
                                        </p:attrNameLst>
                                      </p:cBhvr>
                                      <p:to>
                                        <p:strVal val="visible"/>
                                      </p:to>
                                    </p:set>
                                    <p:animEffect transition="in" filter="plus(in)">
                                      <p:cBhvr>
                                        <p:cTn id="128" dur="3000"/>
                                        <p:tgtEl>
                                          <p:spTgt spid="23"/>
                                        </p:tgtEl>
                                      </p:cBhvr>
                                    </p:animEffect>
                                  </p:childTnLst>
                                </p:cTn>
                              </p:par>
                              <p:par>
                                <p:cTn id="129" presetID="13" presetClass="entr" presetSubtype="16" fill="hold" nodeType="withEffect">
                                  <p:stCondLst>
                                    <p:cond delay="0"/>
                                  </p:stCondLst>
                                  <p:childTnLst>
                                    <p:set>
                                      <p:cBhvr>
                                        <p:cTn id="130" dur="1" fill="hold">
                                          <p:stCondLst>
                                            <p:cond delay="0"/>
                                          </p:stCondLst>
                                        </p:cTn>
                                        <p:tgtEl>
                                          <p:spTgt spid="24"/>
                                        </p:tgtEl>
                                        <p:attrNameLst>
                                          <p:attrName>style.visibility</p:attrName>
                                        </p:attrNameLst>
                                      </p:cBhvr>
                                      <p:to>
                                        <p:strVal val="visible"/>
                                      </p:to>
                                    </p:set>
                                    <p:animEffect transition="in" filter="plus(in)">
                                      <p:cBhvr>
                                        <p:cTn id="131" dur="3000"/>
                                        <p:tgtEl>
                                          <p:spTgt spid="24"/>
                                        </p:tgtEl>
                                      </p:cBhvr>
                                    </p:animEffect>
                                  </p:childTnLst>
                                </p:cTn>
                              </p:par>
                              <p:par>
                                <p:cTn id="132" presetID="13" presetClass="entr" presetSubtype="16" fill="hold" nodeType="withEffect">
                                  <p:stCondLst>
                                    <p:cond delay="0"/>
                                  </p:stCondLst>
                                  <p:childTnLst>
                                    <p:set>
                                      <p:cBhvr>
                                        <p:cTn id="133" dur="1" fill="hold">
                                          <p:stCondLst>
                                            <p:cond delay="0"/>
                                          </p:stCondLst>
                                        </p:cTn>
                                        <p:tgtEl>
                                          <p:spTgt spid="25"/>
                                        </p:tgtEl>
                                        <p:attrNameLst>
                                          <p:attrName>style.visibility</p:attrName>
                                        </p:attrNameLst>
                                      </p:cBhvr>
                                      <p:to>
                                        <p:strVal val="visible"/>
                                      </p:to>
                                    </p:set>
                                    <p:animEffect transition="in" filter="plus(in)">
                                      <p:cBhvr>
                                        <p:cTn id="134" dur="3000"/>
                                        <p:tgtEl>
                                          <p:spTgt spid="25"/>
                                        </p:tgtEl>
                                      </p:cBhvr>
                                    </p:animEffect>
                                  </p:childTnLst>
                                </p:cTn>
                              </p:par>
                              <p:par>
                                <p:cTn id="135" presetID="13" presetClass="entr" presetSubtype="16" fill="hold" nodeType="withEffect">
                                  <p:stCondLst>
                                    <p:cond delay="0"/>
                                  </p:stCondLst>
                                  <p:childTnLst>
                                    <p:set>
                                      <p:cBhvr>
                                        <p:cTn id="136" dur="1" fill="hold">
                                          <p:stCondLst>
                                            <p:cond delay="0"/>
                                          </p:stCondLst>
                                        </p:cTn>
                                        <p:tgtEl>
                                          <p:spTgt spid="26"/>
                                        </p:tgtEl>
                                        <p:attrNameLst>
                                          <p:attrName>style.visibility</p:attrName>
                                        </p:attrNameLst>
                                      </p:cBhvr>
                                      <p:to>
                                        <p:strVal val="visible"/>
                                      </p:to>
                                    </p:set>
                                    <p:animEffect transition="in" filter="plus(in)">
                                      <p:cBhvr>
                                        <p:cTn id="137" dur="3000"/>
                                        <p:tgtEl>
                                          <p:spTgt spid="26"/>
                                        </p:tgtEl>
                                      </p:cBhvr>
                                    </p:animEffec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6"/>
                                        </p:tgtEl>
                                        <p:attrNameLst>
                                          <p:attrName>r</p:attrName>
                                        </p:attrNameLst>
                                      </p:cBhvr>
                                    </p:animRot>
                                  </p:childTnLst>
                                </p:cTn>
                              </p:par>
                            </p:childTnLst>
                          </p:cTn>
                        </p:par>
                        <p:par>
                          <p:cTn id="176" fill="hold">
                            <p:stCondLst>
                              <p:cond delay="3000"/>
                            </p:stCondLst>
                            <p:childTnLst>
                              <p:par>
                                <p:cTn id="177" presetID="2" presetClass="exit" presetSubtype="8" fill="hold" nodeType="after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0-ppt_w/2"/>
                                          </p:val>
                                        </p:tav>
                                      </p:tavLst>
                                    </p:anim>
                                    <p:anim calcmode="lin" valueType="num">
                                      <p:cBhvr additive="base">
                                        <p:cTn id="179" dur="3000"/>
                                        <p:tgtEl>
                                          <p:spTgt spid="8"/>
                                        </p:tgtEl>
                                        <p:attrNameLst>
                                          <p:attrName>ppt_y</p:attrName>
                                        </p:attrNameLst>
                                      </p:cBhvr>
                                      <p:tavLst>
                                        <p:tav tm="0">
                                          <p:val>
                                            <p:strVal val="ppt_y"/>
                                          </p:val>
                                        </p:tav>
                                        <p:tav tm="100000">
                                          <p:val>
                                            <p:strVal val="ppt_y"/>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0-ppt_w/2"/>
                                          </p:val>
                                        </p:tav>
                                      </p:tavLst>
                                    </p:anim>
                                    <p:anim calcmode="lin" valueType="num">
                                      <p:cBhvr additive="base">
                                        <p:cTn id="183" dur="3000"/>
                                        <p:tgtEl>
                                          <p:spTgt spid="9"/>
                                        </p:tgtEl>
                                        <p:attrNameLst>
                                          <p:attrName>ppt_y</p:attrName>
                                        </p:attrNameLst>
                                      </p:cBhvr>
                                      <p:tavLst>
                                        <p:tav tm="0">
                                          <p:val>
                                            <p:strVal val="ppt_y"/>
                                          </p:val>
                                        </p:tav>
                                        <p:tav tm="100000">
                                          <p:val>
                                            <p:strVal val="ppt_y"/>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0-ppt_w/2"/>
                                          </p:val>
                                        </p:tav>
                                      </p:tavLst>
                                    </p:anim>
                                    <p:anim calcmode="lin" valueType="num">
                                      <p:cBhvr additive="base">
                                        <p:cTn id="187" dur="3000"/>
                                        <p:tgtEl>
                                          <p:spTgt spid="10"/>
                                        </p:tgtEl>
                                        <p:attrNameLst>
                                          <p:attrName>ppt_y</p:attrName>
                                        </p:attrNameLst>
                                      </p:cBhvr>
                                      <p:tavLst>
                                        <p:tav tm="0">
                                          <p:val>
                                            <p:strVal val="ppt_y"/>
                                          </p:val>
                                        </p:tav>
                                        <p:tav tm="100000">
                                          <p:val>
                                            <p:strVal val="ppt_y"/>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0-ppt_w/2"/>
                                          </p:val>
                                        </p:tav>
                                      </p:tavLst>
                                    </p:anim>
                                    <p:anim calcmode="lin" valueType="num">
                                      <p:cBhvr additive="base">
                                        <p:cTn id="191" dur="3000"/>
                                        <p:tgtEl>
                                          <p:spTgt spid="11"/>
                                        </p:tgtEl>
                                        <p:attrNameLst>
                                          <p:attrName>ppt_y</p:attrName>
                                        </p:attrNameLst>
                                      </p:cBhvr>
                                      <p:tavLst>
                                        <p:tav tm="0">
                                          <p:val>
                                            <p:strVal val="ppt_y"/>
                                          </p:val>
                                        </p:tav>
                                        <p:tav tm="100000">
                                          <p:val>
                                            <p:strVal val="ppt_y"/>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0-ppt_w/2"/>
                                          </p:val>
                                        </p:tav>
                                      </p:tavLst>
                                    </p:anim>
                                    <p:anim calcmode="lin" valueType="num">
                                      <p:cBhvr additive="base">
                                        <p:cTn id="195" dur="3000"/>
                                        <p:tgtEl>
                                          <p:spTgt spid="12"/>
                                        </p:tgtEl>
                                        <p:attrNameLst>
                                          <p:attrName>ppt_y</p:attrName>
                                        </p:attrNameLst>
                                      </p:cBhvr>
                                      <p:tavLst>
                                        <p:tav tm="0">
                                          <p:val>
                                            <p:strVal val="ppt_y"/>
                                          </p:val>
                                        </p:tav>
                                        <p:tav tm="100000">
                                          <p:val>
                                            <p:strVal val="ppt_y"/>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0-ppt_w/2"/>
                                          </p:val>
                                        </p:tav>
                                      </p:tavLst>
                                    </p:anim>
                                    <p:anim calcmode="lin" valueType="num">
                                      <p:cBhvr additive="base">
                                        <p:cTn id="203" dur="3000"/>
                                        <p:tgtEl>
                                          <p:spTgt spid="14"/>
                                        </p:tgtEl>
                                        <p:attrNameLst>
                                          <p:attrName>ppt_y</p:attrName>
                                        </p:attrNameLst>
                                      </p:cBhvr>
                                      <p:tavLst>
                                        <p:tav tm="0">
                                          <p:val>
                                            <p:strVal val="ppt_y"/>
                                          </p:val>
                                        </p:tav>
                                        <p:tav tm="100000">
                                          <p:val>
                                            <p:strVal val="ppt_y"/>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0-ppt_w/2"/>
                                          </p:val>
                                        </p:tav>
                                      </p:tavLst>
                                    </p:anim>
                                    <p:anim calcmode="lin" valueType="num">
                                      <p:cBhvr additive="base">
                                        <p:cTn id="207" dur="3000"/>
                                        <p:tgtEl>
                                          <p:spTgt spid="15"/>
                                        </p:tgtEl>
                                        <p:attrNameLst>
                                          <p:attrName>ppt_y</p:attrName>
                                        </p:attrNameLst>
                                      </p:cBhvr>
                                      <p:tavLst>
                                        <p:tav tm="0">
                                          <p:val>
                                            <p:strVal val="ppt_y"/>
                                          </p:val>
                                        </p:tav>
                                        <p:tav tm="100000">
                                          <p:val>
                                            <p:strVal val="ppt_y"/>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ppt_y"/>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0-ppt_w/2"/>
                                          </p:val>
                                        </p:tav>
                                      </p:tavLst>
                                    </p:anim>
                                    <p:anim calcmode="lin" valueType="num">
                                      <p:cBhvr additive="base">
                                        <p:cTn id="215" dur="3000"/>
                                        <p:tgtEl>
                                          <p:spTgt spid="17"/>
                                        </p:tgtEl>
                                        <p:attrNameLst>
                                          <p:attrName>ppt_y</p:attrName>
                                        </p:attrNameLst>
                                      </p:cBhvr>
                                      <p:tavLst>
                                        <p:tav tm="0">
                                          <p:val>
                                            <p:strVal val="ppt_y"/>
                                          </p:val>
                                        </p:tav>
                                        <p:tav tm="100000">
                                          <p:val>
                                            <p:strVal val="ppt_y"/>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0-ppt_w/2"/>
                                          </p:val>
                                        </p:tav>
                                      </p:tavLst>
                                    </p:anim>
                                    <p:anim calcmode="lin" valueType="num">
                                      <p:cBhvr additive="base">
                                        <p:cTn id="219" dur="3000"/>
                                        <p:tgtEl>
                                          <p:spTgt spid="18"/>
                                        </p:tgtEl>
                                        <p:attrNameLst>
                                          <p:attrName>ppt_y</p:attrName>
                                        </p:attrNameLst>
                                      </p:cBhvr>
                                      <p:tavLst>
                                        <p:tav tm="0">
                                          <p:val>
                                            <p:strVal val="ppt_y"/>
                                          </p:val>
                                        </p:tav>
                                        <p:tav tm="100000">
                                          <p:val>
                                            <p:strVal val="ppt_y"/>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0-ppt_w/2"/>
                                          </p:val>
                                        </p:tav>
                                      </p:tavLst>
                                    </p:anim>
                                    <p:anim calcmode="lin" valueType="num">
                                      <p:cBhvr additive="base">
                                        <p:cTn id="223" dur="3000"/>
                                        <p:tgtEl>
                                          <p:spTgt spid="19"/>
                                        </p:tgtEl>
                                        <p:attrNameLst>
                                          <p:attrName>ppt_y</p:attrName>
                                        </p:attrNameLst>
                                      </p:cBhvr>
                                      <p:tavLst>
                                        <p:tav tm="0">
                                          <p:val>
                                            <p:strVal val="ppt_y"/>
                                          </p:val>
                                        </p:tav>
                                        <p:tav tm="100000">
                                          <p:val>
                                            <p:strVal val="ppt_y"/>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3000"/>
                                        <p:tgtEl>
                                          <p:spTgt spid="20"/>
                                        </p:tgtEl>
                                        <p:attrNameLst>
                                          <p:attrName>ppt_x</p:attrName>
                                        </p:attrNameLst>
                                      </p:cBhvr>
                                      <p:tavLst>
                                        <p:tav tm="0">
                                          <p:val>
                                            <p:strVal val="ppt_x"/>
                                          </p:val>
                                        </p:tav>
                                        <p:tav tm="100000">
                                          <p:val>
                                            <p:strVal val="0-ppt_w/2"/>
                                          </p:val>
                                        </p:tav>
                                      </p:tavLst>
                                    </p:anim>
                                    <p:anim calcmode="lin" valueType="num">
                                      <p:cBhvr additive="base">
                                        <p:cTn id="227" dur="3000"/>
                                        <p:tgtEl>
                                          <p:spTgt spid="20"/>
                                        </p:tgtEl>
                                        <p:attrNameLst>
                                          <p:attrName>ppt_y</p:attrName>
                                        </p:attrNameLst>
                                      </p:cBhvr>
                                      <p:tavLst>
                                        <p:tav tm="0">
                                          <p:val>
                                            <p:strVal val="ppt_y"/>
                                          </p:val>
                                        </p:tav>
                                        <p:tav tm="100000">
                                          <p:val>
                                            <p:strVal val="ppt_y"/>
                                          </p:val>
                                        </p:tav>
                                      </p:tavLst>
                                    </p:anim>
                                    <p:set>
                                      <p:cBhvr>
                                        <p:cTn id="228" dur="1" fill="hold">
                                          <p:stCondLst>
                                            <p:cond delay="2999"/>
                                          </p:stCondLst>
                                        </p:cTn>
                                        <p:tgtEl>
                                          <p:spTgt spid="20"/>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0-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ppt_y"/>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23"/>
                                        </p:tgtEl>
                                        <p:attrNameLst>
                                          <p:attrName>ppt_x</p:attrName>
                                        </p:attrNameLst>
                                      </p:cBhvr>
                                      <p:tavLst>
                                        <p:tav tm="0">
                                          <p:val>
                                            <p:strVal val="ppt_x"/>
                                          </p:val>
                                        </p:tav>
                                        <p:tav tm="100000">
                                          <p:val>
                                            <p:strVal val="0-ppt_w/2"/>
                                          </p:val>
                                        </p:tav>
                                      </p:tavLst>
                                    </p:anim>
                                    <p:anim calcmode="lin" valueType="num">
                                      <p:cBhvr additive="base">
                                        <p:cTn id="239" dur="3000"/>
                                        <p:tgtEl>
                                          <p:spTgt spid="23"/>
                                        </p:tgtEl>
                                        <p:attrNameLst>
                                          <p:attrName>ppt_y</p:attrName>
                                        </p:attrNameLst>
                                      </p:cBhvr>
                                      <p:tavLst>
                                        <p:tav tm="0">
                                          <p:val>
                                            <p:strVal val="ppt_y"/>
                                          </p:val>
                                        </p:tav>
                                        <p:tav tm="100000">
                                          <p:val>
                                            <p:strVal val="ppt_y"/>
                                          </p:val>
                                        </p:tav>
                                      </p:tavLst>
                                    </p:anim>
                                    <p:set>
                                      <p:cBhvr>
                                        <p:cTn id="240" dur="1" fill="hold">
                                          <p:stCondLst>
                                            <p:cond delay="2999"/>
                                          </p:stCondLst>
                                        </p:cTn>
                                        <p:tgtEl>
                                          <p:spTgt spid="23"/>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24"/>
                                        </p:tgtEl>
                                        <p:attrNameLst>
                                          <p:attrName>ppt_x</p:attrName>
                                        </p:attrNameLst>
                                      </p:cBhvr>
                                      <p:tavLst>
                                        <p:tav tm="0">
                                          <p:val>
                                            <p:strVal val="ppt_x"/>
                                          </p:val>
                                        </p:tav>
                                        <p:tav tm="100000">
                                          <p:val>
                                            <p:strVal val="0-ppt_w/2"/>
                                          </p:val>
                                        </p:tav>
                                      </p:tavLst>
                                    </p:anim>
                                    <p:anim calcmode="lin" valueType="num">
                                      <p:cBhvr additive="base">
                                        <p:cTn id="243" dur="3000"/>
                                        <p:tgtEl>
                                          <p:spTgt spid="24"/>
                                        </p:tgtEl>
                                        <p:attrNameLst>
                                          <p:attrName>ppt_y</p:attrName>
                                        </p:attrNameLst>
                                      </p:cBhvr>
                                      <p:tavLst>
                                        <p:tav tm="0">
                                          <p:val>
                                            <p:strVal val="ppt_y"/>
                                          </p:val>
                                        </p:tav>
                                        <p:tav tm="100000">
                                          <p:val>
                                            <p:strVal val="ppt_y"/>
                                          </p:val>
                                        </p:tav>
                                      </p:tavLst>
                                    </p:anim>
                                    <p:set>
                                      <p:cBhvr>
                                        <p:cTn id="244" dur="1" fill="hold">
                                          <p:stCondLst>
                                            <p:cond delay="2999"/>
                                          </p:stCondLst>
                                        </p:cTn>
                                        <p:tgtEl>
                                          <p:spTgt spid="24"/>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25"/>
                                        </p:tgtEl>
                                        <p:attrNameLst>
                                          <p:attrName>ppt_x</p:attrName>
                                        </p:attrNameLst>
                                      </p:cBhvr>
                                      <p:tavLst>
                                        <p:tav tm="0">
                                          <p:val>
                                            <p:strVal val="ppt_x"/>
                                          </p:val>
                                        </p:tav>
                                        <p:tav tm="100000">
                                          <p:val>
                                            <p:strVal val="0-ppt_w/2"/>
                                          </p:val>
                                        </p:tav>
                                      </p:tavLst>
                                    </p:anim>
                                    <p:anim calcmode="lin" valueType="num">
                                      <p:cBhvr additive="base">
                                        <p:cTn id="247" dur="3000"/>
                                        <p:tgtEl>
                                          <p:spTgt spid="25"/>
                                        </p:tgtEl>
                                        <p:attrNameLst>
                                          <p:attrName>ppt_y</p:attrName>
                                        </p:attrNameLst>
                                      </p:cBhvr>
                                      <p:tavLst>
                                        <p:tav tm="0">
                                          <p:val>
                                            <p:strVal val="ppt_y"/>
                                          </p:val>
                                        </p:tav>
                                        <p:tav tm="100000">
                                          <p:val>
                                            <p:strVal val="ppt_y"/>
                                          </p:val>
                                        </p:tav>
                                      </p:tavLst>
                                    </p:anim>
                                    <p:set>
                                      <p:cBhvr>
                                        <p:cTn id="248" dur="1" fill="hold">
                                          <p:stCondLst>
                                            <p:cond delay="2999"/>
                                          </p:stCondLst>
                                        </p:cTn>
                                        <p:tgtEl>
                                          <p:spTgt spid="25"/>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26"/>
                                        </p:tgtEl>
                                        <p:attrNameLst>
                                          <p:attrName>ppt_x</p:attrName>
                                        </p:attrNameLst>
                                      </p:cBhvr>
                                      <p:tavLst>
                                        <p:tav tm="0">
                                          <p:val>
                                            <p:strVal val="ppt_x"/>
                                          </p:val>
                                        </p:tav>
                                        <p:tav tm="100000">
                                          <p:val>
                                            <p:strVal val="0-ppt_w/2"/>
                                          </p:val>
                                        </p:tav>
                                      </p:tavLst>
                                    </p:anim>
                                    <p:anim calcmode="lin" valueType="num">
                                      <p:cBhvr additive="base">
                                        <p:cTn id="251" dur="3000"/>
                                        <p:tgtEl>
                                          <p:spTgt spid="26"/>
                                        </p:tgtEl>
                                        <p:attrNameLst>
                                          <p:attrName>ppt_y</p:attrName>
                                        </p:attrNameLst>
                                      </p:cBhvr>
                                      <p:tavLst>
                                        <p:tav tm="0">
                                          <p:val>
                                            <p:strVal val="ppt_y"/>
                                          </p:val>
                                        </p:tav>
                                        <p:tav tm="100000">
                                          <p:val>
                                            <p:strVal val="ppt_y"/>
                                          </p:val>
                                        </p:tav>
                                      </p:tavLst>
                                    </p:anim>
                                    <p:set>
                                      <p:cBhvr>
                                        <p:cTn id="252" dur="1" fill="hold">
                                          <p:stCondLst>
                                            <p:cond delay="2999"/>
                                          </p:stCondLst>
                                        </p:cTn>
                                        <p:tgtEl>
                                          <p:spTgt spid="26"/>
                                        </p:tgtEl>
                                        <p:attrNameLst>
                                          <p:attrName>style.visibility</p:attrName>
                                        </p:attrNameLst>
                                      </p:cBhvr>
                                      <p:to>
                                        <p:strVal val="hidden"/>
                                      </p:to>
                                    </p:set>
                                  </p:childTnLst>
                                </p:cTn>
                              </p:par>
                              <p:par>
                                <p:cTn id="253" presetID="7" presetClass="entr" presetSubtype="2" fill="hold" nodeType="withEffect">
                                  <p:stCondLst>
                                    <p:cond delay="0"/>
                                  </p:stCondLst>
                                  <p:childTnLst>
                                    <p:set>
                                      <p:cBhvr>
                                        <p:cTn id="254" dur="1" fill="hold">
                                          <p:stCondLst>
                                            <p:cond delay="0"/>
                                          </p:stCondLst>
                                        </p:cTn>
                                        <p:tgtEl>
                                          <p:spTgt spid="27"/>
                                        </p:tgtEl>
                                        <p:attrNameLst>
                                          <p:attrName>style.visibility</p:attrName>
                                        </p:attrNameLst>
                                      </p:cBhvr>
                                      <p:to>
                                        <p:strVal val="visible"/>
                                      </p:to>
                                    </p:set>
                                    <p:anim calcmode="lin" valueType="num">
                                      <p:cBhvr additive="base">
                                        <p:cTn id="255" dur="2000" fill="hold"/>
                                        <p:tgtEl>
                                          <p:spTgt spid="27"/>
                                        </p:tgtEl>
                                        <p:attrNameLst>
                                          <p:attrName>ppt_x</p:attrName>
                                        </p:attrNameLst>
                                      </p:cBhvr>
                                      <p:tavLst>
                                        <p:tav tm="0">
                                          <p:val>
                                            <p:strVal val="1+#ppt_w/2"/>
                                          </p:val>
                                        </p:tav>
                                        <p:tav tm="100000">
                                          <p:val>
                                            <p:strVal val="#ppt_x"/>
                                          </p:val>
                                        </p:tav>
                                      </p:tavLst>
                                    </p:anim>
                                    <p:anim calcmode="lin" valueType="num">
                                      <p:cBhvr additive="base">
                                        <p:cTn id="256" dur="2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amantesdelacocina.com/cocina/wp-content/uploads/2010/08/PescadoSal6.jpg"/>
          <p:cNvPicPr>
            <a:picLocks noChangeAspect="1" noChangeArrowheads="1"/>
          </p:cNvPicPr>
          <p:nvPr/>
        </p:nvPicPr>
        <p:blipFill>
          <a:blip r:embed="rId2"/>
          <a:srcRect l="1952" t="3086" r="1775" b="14818"/>
          <a:stretch>
            <a:fillRect/>
          </a:stretch>
        </p:blipFill>
        <p:spPr bwMode="auto">
          <a:xfrm>
            <a:off x="1743004" y="0"/>
            <a:ext cx="19216822" cy="14722475"/>
          </a:xfrm>
          <a:prstGeom prst="rect">
            <a:avLst/>
          </a:prstGeom>
          <a:noFill/>
        </p:spPr>
      </p:pic>
      <p:sp>
        <p:nvSpPr>
          <p:cNvPr id="5" name="4 Rectángulo"/>
          <p:cNvSpPr/>
          <p:nvPr/>
        </p:nvSpPr>
        <p:spPr>
          <a:xfrm flipH="1">
            <a:off x="1" y="0"/>
            <a:ext cx="1457251" cy="14722475"/>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6" name="5 Rectángulo"/>
          <p:cNvSpPr/>
          <p:nvPr/>
        </p:nvSpPr>
        <p:spPr>
          <a:xfrm flipH="1">
            <a:off x="1385814" y="0"/>
            <a:ext cx="1428760" cy="14722475"/>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1" name="10 Rectángulo"/>
          <p:cNvSpPr/>
          <p:nvPr/>
        </p:nvSpPr>
        <p:spPr>
          <a:xfrm flipH="1">
            <a:off x="20745511" y="0"/>
            <a:ext cx="1606547" cy="14722475"/>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2" name="11 Rectángulo"/>
          <p:cNvSpPr/>
          <p:nvPr/>
        </p:nvSpPr>
        <p:spPr>
          <a:xfrm flipH="1">
            <a:off x="22245709" y="0"/>
            <a:ext cx="1528691" cy="14722475"/>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Tree>
  </p:cSld>
  <p:clrMapOvr>
    <a:masterClrMapping/>
  </p:clrMapOvr>
  <p:transition spd="slow"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5000"/>
                                        <p:tgtEl>
                                          <p:spTgt spid="6"/>
                                        </p:tgtEl>
                                      </p:cBhvr>
                                    </p:animEffect>
                                  </p:childTnLst>
                                </p:cTn>
                              </p:par>
                              <p:par>
                                <p:cTn id="11" presetID="4"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in)">
                                      <p:cBhvr>
                                        <p:cTn id="13" dur="5000"/>
                                        <p:tgtEl>
                                          <p:spTgt spid="11"/>
                                        </p:tgtEl>
                                      </p:cBhvr>
                                    </p:animEffect>
                                  </p:childTnLst>
                                </p:cTn>
                              </p:par>
                              <p:par>
                                <p:cTn id="14" presetID="4" presetClass="entr" presetSubtype="32"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out)">
                                      <p:cBhvr>
                                        <p:cTn id="16"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1www.ecestaticos.com/imagestatic/clipping/101/aa5/0bb/101aa50bb0f0053c931735ce01fc1767.jpg?mtime=1424105337"/>
          <p:cNvPicPr>
            <a:picLocks noChangeAspect="1" noChangeArrowheads="1"/>
          </p:cNvPicPr>
          <p:nvPr/>
        </p:nvPicPr>
        <p:blipFill>
          <a:blip r:embed="rId2"/>
          <a:srcRect/>
          <a:stretch>
            <a:fillRect/>
          </a:stretch>
        </p:blipFill>
        <p:spPr bwMode="auto">
          <a:xfrm>
            <a:off x="-1" y="-1"/>
            <a:ext cx="23746003" cy="1472247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314772" y="1360445"/>
            <a:ext cx="18288128" cy="12280285"/>
          </a:xfrm>
          <a:prstGeom prst="rect">
            <a:avLst/>
          </a:prstGeom>
        </p:spPr>
        <p:txBody>
          <a:bodyPr wrap="square">
            <a:spAutoFit/>
          </a:bodyPr>
          <a:lstStyle/>
          <a:p>
            <a:r>
              <a:rPr lang="es-ES" sz="3600" i="1" dirty="0" smtClean="0"/>
              <a:t>• Retención de líquidos: todo esto además provoca que se produzca en el cuerpo una retención de líquidos, lo cual empeora el funcionamiento de los riñones, corazón e hígado y también genera edema e hinchazón de las piernas y los tobillos.</a:t>
            </a:r>
          </a:p>
          <a:p>
            <a:endParaRPr lang="es-ES" sz="3600" i="1" dirty="0" smtClean="0"/>
          </a:p>
          <a:p>
            <a:r>
              <a:rPr lang="es-ES" sz="3600" i="1" dirty="0" smtClean="0"/>
              <a:t>• Favorece algunos tipos de tumores: como el cáncer de estómago, que pueden verse favorecidos por el consumo excesivo de sal, ya que en grandes cantidades puede ser un irritante que erosiona el recubrimiento del estómago, provocando lesiones ulcerosas, infecciones y predisponiendo para la presentación de tumores gástricos.</a:t>
            </a:r>
          </a:p>
          <a:p>
            <a:endParaRPr lang="es-ES" sz="3600" i="1" dirty="0" smtClean="0"/>
          </a:p>
          <a:p>
            <a:r>
              <a:rPr lang="es-ES" sz="3600" i="1" dirty="0" smtClean="0"/>
              <a:t>• Dificulta la función del aparato respiratorio: pues el exceso de sal empeora los síntomas del asma. Además, se ha demostrado que una reducción en la ingesta de sal hace que las vías aéreas disminuyan su resistencia al paso del aire y que se permita también la reducción en el uso de medicamentos para esta enfermedad.</a:t>
            </a:r>
          </a:p>
          <a:p>
            <a:endParaRPr lang="es-ES" sz="3600" i="1" dirty="0" smtClean="0"/>
          </a:p>
          <a:p>
            <a:r>
              <a:rPr lang="es-ES" sz="3600" i="1" dirty="0" smtClean="0"/>
              <a:t>• Favorece el sobrepeso y la obesidad: puesto que la toma de sal aumenta la sed, y ésta trata de ser saciada con bebidas azucaradas y energéticas, tales como refrescos, cuyo consumo continuado y excesivo desequilibran el balance entre calorías ingeridas y calorías consumidas, predisponiendo al sobrepeso y obesidad. La obesidad además es una enfermedad que también provoca e influye negativamente sobre las que se han citado anteriormente, las enfermedades del aparato circulatorio (infartos e ictus), riñón, aparato respiratorio, diversos tipos de tumores, aparato locomotor (osteoporosis, artrosis), </a:t>
            </a:r>
            <a:r>
              <a:rPr lang="es-ES" sz="3600" i="1" dirty="0" err="1" smtClean="0"/>
              <a:t>etc</a:t>
            </a:r>
            <a:r>
              <a:rPr lang="es-ES" sz="3600" i="1" dirty="0" smtClean="0"/>
              <a:t>…</a:t>
            </a:r>
            <a:endParaRPr lang="es-ES" sz="3600" i="1" dirty="0"/>
          </a:p>
        </p:txBody>
      </p:sp>
      <p:pic>
        <p:nvPicPr>
          <p:cNvPr id="3" name="Image 2" descr="swirlrainbw3.gif"/>
          <p:cNvPicPr>
            <a:picLocks noChangeAspect="1"/>
          </p:cNvPicPr>
          <p:nvPr/>
        </p:nvPicPr>
        <p:blipFill>
          <a:blip r:embed="rId2"/>
          <a:srcRect/>
          <a:stretch>
            <a:fillRect/>
          </a:stretch>
        </p:blipFill>
        <p:spPr bwMode="auto">
          <a:xfrm rot="10800000">
            <a:off x="0" y="14573250"/>
            <a:ext cx="23774400" cy="149225"/>
          </a:xfrm>
          <a:prstGeom prst="rect">
            <a:avLst/>
          </a:prstGeom>
          <a:noFill/>
          <a:ln w="9525">
            <a:noFill/>
            <a:miter lim="800000"/>
            <a:headEnd/>
            <a:tailEnd/>
          </a:ln>
        </p:spPr>
      </p:pic>
      <p:pic>
        <p:nvPicPr>
          <p:cNvPr id="4" name="Image 2" descr="swirlrainbw3.gif"/>
          <p:cNvPicPr>
            <a:picLocks noChangeAspect="1"/>
          </p:cNvPicPr>
          <p:nvPr/>
        </p:nvPicPr>
        <p:blipFill>
          <a:blip r:embed="rId2"/>
          <a:srcRect/>
          <a:stretch>
            <a:fillRect/>
          </a:stretch>
        </p:blipFill>
        <p:spPr bwMode="auto">
          <a:xfrm rot="10800000">
            <a:off x="0" y="0"/>
            <a:ext cx="23774400" cy="149225"/>
          </a:xfrm>
          <a:prstGeom prst="rect">
            <a:avLst/>
          </a:prstGeom>
          <a:noFill/>
          <a:ln w="9525">
            <a:noFill/>
            <a:miter lim="800000"/>
            <a:headEnd/>
            <a:tailEnd/>
          </a:ln>
        </p:spPr>
      </p:pic>
      <p:pic>
        <p:nvPicPr>
          <p:cNvPr id="5" name="Image 2" descr="swirlrainbw3.gif"/>
          <p:cNvPicPr>
            <a:picLocks noChangeAspect="1"/>
          </p:cNvPicPr>
          <p:nvPr/>
        </p:nvPicPr>
        <p:blipFill>
          <a:blip r:embed="rId2"/>
          <a:srcRect/>
          <a:stretch>
            <a:fillRect/>
          </a:stretch>
        </p:blipFill>
        <p:spPr bwMode="auto">
          <a:xfrm rot="5400000">
            <a:off x="-7270750" y="7270750"/>
            <a:ext cx="14722475" cy="180975"/>
          </a:xfrm>
          <a:prstGeom prst="rect">
            <a:avLst/>
          </a:prstGeom>
          <a:noFill/>
          <a:ln w="9525">
            <a:noFill/>
            <a:miter lim="800000"/>
            <a:headEnd/>
            <a:tailEnd/>
          </a:ln>
        </p:spPr>
      </p:pic>
      <p:pic>
        <p:nvPicPr>
          <p:cNvPr id="6" name="Image 2" descr="swirlrainbw3.gif"/>
          <p:cNvPicPr>
            <a:picLocks noChangeAspect="1"/>
          </p:cNvPicPr>
          <p:nvPr/>
        </p:nvPicPr>
        <p:blipFill>
          <a:blip r:embed="rId2"/>
          <a:srcRect/>
          <a:stretch>
            <a:fillRect/>
          </a:stretch>
        </p:blipFill>
        <p:spPr bwMode="auto">
          <a:xfrm rot="5400000">
            <a:off x="16322675" y="7270750"/>
            <a:ext cx="14722475" cy="180975"/>
          </a:xfrm>
          <a:prstGeom prst="rect">
            <a:avLst/>
          </a:prstGeom>
          <a:noFill/>
          <a:ln w="9525">
            <a:noFill/>
            <a:miter lim="800000"/>
            <a:headEnd/>
            <a:tailEnd/>
          </a:ln>
        </p:spPr>
      </p:pic>
      <p:pic>
        <p:nvPicPr>
          <p:cNvPr id="7" name="Picture 26" descr="Click!"/>
          <p:cNvPicPr>
            <a:picLocks noChangeAspect="1" noChangeArrowheads="1" noCrop="1"/>
          </p:cNvPicPr>
          <p:nvPr/>
        </p:nvPicPr>
        <p:blipFill>
          <a:blip r:embed="rId3">
            <a:lum bright="-12000" contrast="24000"/>
          </a:blip>
          <a:srcRect/>
          <a:stretch>
            <a:fillRect/>
          </a:stretch>
        </p:blipFill>
        <p:spPr bwMode="auto">
          <a:xfrm>
            <a:off x="1100062" y="11861831"/>
            <a:ext cx="1758315" cy="2126580"/>
          </a:xfrm>
          <a:prstGeom prst="rect">
            <a:avLst/>
          </a:prstGeom>
          <a:noFill/>
          <a:ln w="9525">
            <a:noFill/>
            <a:miter lim="800000"/>
            <a:headEnd/>
            <a:tailEnd/>
          </a:ln>
        </p:spPr>
      </p:pic>
    </p:spTree>
  </p:cSld>
  <p:clrMapOvr>
    <a:masterClrMapping/>
  </p:clrMapOvr>
  <p:transition spd="slow" advTm="53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www.saludymedicinas.com.mx/assets/img/centros_salud/Centro_Nutricion/R00090.jpg"/>
          <p:cNvPicPr>
            <a:picLocks noChangeAspect="1" noChangeArrowheads="1"/>
          </p:cNvPicPr>
          <p:nvPr/>
        </p:nvPicPr>
        <p:blipFill>
          <a:blip r:embed="rId2"/>
          <a:srcRect/>
          <a:stretch>
            <a:fillRect/>
          </a:stretch>
        </p:blipFill>
        <p:spPr bwMode="auto">
          <a:xfrm>
            <a:off x="0" y="-1"/>
            <a:ext cx="23774400" cy="1472247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s://mesongarlucho.files.wordpress.com/2013/02/arenque.jpg"/>
          <p:cNvPicPr>
            <a:picLocks noChangeAspect="1" noChangeArrowheads="1"/>
          </p:cNvPicPr>
          <p:nvPr/>
        </p:nvPicPr>
        <p:blipFill>
          <a:blip r:embed="rId2"/>
          <a:srcRect/>
          <a:stretch>
            <a:fillRect/>
          </a:stretch>
        </p:blipFill>
        <p:spPr bwMode="auto">
          <a:xfrm>
            <a:off x="1885880" y="0"/>
            <a:ext cx="19931202" cy="14818438"/>
          </a:xfrm>
          <a:prstGeom prst="rect">
            <a:avLst/>
          </a:prstGeom>
          <a:noFill/>
        </p:spPr>
      </p:pic>
      <p:sp>
        <p:nvSpPr>
          <p:cNvPr id="3" name="2 Rectángulo"/>
          <p:cNvSpPr/>
          <p:nvPr/>
        </p:nvSpPr>
        <p:spPr>
          <a:xfrm flipH="1">
            <a:off x="0" y="0"/>
            <a:ext cx="1957318" cy="14722475"/>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4" name="3 Rectángulo"/>
          <p:cNvSpPr/>
          <p:nvPr/>
        </p:nvSpPr>
        <p:spPr>
          <a:xfrm flipH="1">
            <a:off x="21817082" y="0"/>
            <a:ext cx="1957318" cy="14722475"/>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effectLst/>
      </p:bgPr>
    </p:bg>
    <p:spTree>
      <p:nvGrpSpPr>
        <p:cNvPr id="1" name=""/>
        <p:cNvGrpSpPr/>
        <p:nvPr/>
      </p:nvGrpSpPr>
      <p:grpSpPr>
        <a:xfrm>
          <a:off x="0" y="0"/>
          <a:ext cx="0" cy="0"/>
          <a:chOff x="0" y="0"/>
          <a:chExt cx="0" cy="0"/>
        </a:xfrm>
      </p:grpSpPr>
      <p:pic>
        <p:nvPicPr>
          <p:cNvPr id="40962" name="Picture 2" descr="http://s.frasesgo.com/images/frases/s/frase-talento_en_mas_barato_que_la_sal_de_mesa__lo_que_separa_el_i-stephen_king.jpg"/>
          <p:cNvPicPr>
            <a:picLocks noChangeAspect="1" noChangeArrowheads="1"/>
          </p:cNvPicPr>
          <p:nvPr/>
        </p:nvPicPr>
        <p:blipFill>
          <a:blip r:embed="rId2"/>
          <a:srcRect b="10735"/>
          <a:stretch>
            <a:fillRect/>
          </a:stretch>
        </p:blipFill>
        <p:spPr bwMode="auto">
          <a:xfrm>
            <a:off x="-211893" y="2074825"/>
            <a:ext cx="23986293" cy="10504510"/>
          </a:xfrm>
          <a:prstGeom prst="rect">
            <a:avLst/>
          </a:prstGeom>
          <a:noFill/>
        </p:spPr>
      </p:pic>
      <p:sp>
        <p:nvSpPr>
          <p:cNvPr id="3" name="2 Rectángulo"/>
          <p:cNvSpPr/>
          <p:nvPr/>
        </p:nvSpPr>
        <p:spPr>
          <a:xfrm>
            <a:off x="0" y="0"/>
            <a:ext cx="23774400" cy="2146263"/>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4" name="3 Rectángulo"/>
          <p:cNvSpPr/>
          <p:nvPr/>
        </p:nvSpPr>
        <p:spPr>
          <a:xfrm>
            <a:off x="0" y="12576212"/>
            <a:ext cx="23774400" cy="2146264"/>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Tree>
  </p:cSld>
  <p:clrMapOvr>
    <a:masterClrMapping/>
  </p:clrMapOvr>
  <p:transition spd="slow" advTm="2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5000"/>
                                        <p:tgtEl>
                                          <p:spTgt spid="3"/>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886540" y="1789073"/>
            <a:ext cx="14016094" cy="11033790"/>
          </a:xfrm>
          <a:prstGeom prst="rect">
            <a:avLst/>
          </a:prstGeom>
        </p:spPr>
        <p:txBody>
          <a:bodyPr wrap="square">
            <a:spAutoFit/>
          </a:bodyPr>
          <a:lstStyle/>
          <a:p>
            <a:endParaRPr lang="es-ES" i="1" dirty="0" smtClean="0"/>
          </a:p>
          <a:p>
            <a:r>
              <a:rPr lang="es-ES" sz="6600" b="1" i="1" dirty="0" smtClean="0"/>
              <a:t>LA SAL EN LOS JAMONES</a:t>
            </a:r>
          </a:p>
          <a:p>
            <a:endParaRPr lang="es-ES" i="1" dirty="0" smtClean="0"/>
          </a:p>
          <a:p>
            <a:r>
              <a:rPr lang="es-ES" i="1" dirty="0" smtClean="0"/>
              <a:t>Elaboración de jamones y bondiolas a partir de una prolija selección que se inicia con la llegada de la materia prima (pernil trasero del animal) a las instalaciones. </a:t>
            </a:r>
          </a:p>
          <a:p>
            <a:r>
              <a:rPr lang="es-ES" i="1" dirty="0" smtClean="0"/>
              <a:t>De esta primera selección depende en mucho la calidad y excelencia del producto final.</a:t>
            </a:r>
          </a:p>
          <a:p>
            <a:r>
              <a:rPr lang="es-ES" i="1" dirty="0" smtClean="0"/>
              <a:t>Su temperatura de refrigeración (4 grados centígrados), su nivel </a:t>
            </a:r>
            <a:r>
              <a:rPr lang="es-ES" i="1" dirty="0" err="1" smtClean="0"/>
              <a:t>ph</a:t>
            </a:r>
            <a:r>
              <a:rPr lang="es-ES" i="1" dirty="0" smtClean="0"/>
              <a:t> y el tenor graso de las carnes, transmisor de los exquisitos aromas peculiares de los jamones, mas el peso de las piezas y la buena mano del maestro jamonero a la hora de hacer la selección, son alguno de los "secretos" que hacen al buen sabor de estos productos.</a:t>
            </a:r>
            <a:endParaRPr lang="es-ES" i="1" dirty="0"/>
          </a:p>
        </p:txBody>
      </p:sp>
      <p:pic>
        <p:nvPicPr>
          <p:cNvPr id="3" name="Image 2" descr="swirlrainbw3.gif"/>
          <p:cNvPicPr>
            <a:picLocks noChangeAspect="1"/>
          </p:cNvPicPr>
          <p:nvPr/>
        </p:nvPicPr>
        <p:blipFill>
          <a:blip r:embed="rId2"/>
          <a:srcRect/>
          <a:stretch>
            <a:fillRect/>
          </a:stretch>
        </p:blipFill>
        <p:spPr bwMode="auto">
          <a:xfrm rot="5400000">
            <a:off x="-7270750" y="7270750"/>
            <a:ext cx="14722475" cy="180975"/>
          </a:xfrm>
          <a:prstGeom prst="rect">
            <a:avLst/>
          </a:prstGeom>
          <a:noFill/>
          <a:ln w="9525">
            <a:noFill/>
            <a:miter lim="800000"/>
            <a:headEnd/>
            <a:tailEnd/>
          </a:ln>
        </p:spPr>
      </p:pic>
      <p:pic>
        <p:nvPicPr>
          <p:cNvPr id="4" name="Image 2" descr="swirlrainbw3.gif"/>
          <p:cNvPicPr>
            <a:picLocks noChangeAspect="1"/>
          </p:cNvPicPr>
          <p:nvPr/>
        </p:nvPicPr>
        <p:blipFill>
          <a:blip r:embed="rId2"/>
          <a:srcRect/>
          <a:stretch>
            <a:fillRect/>
          </a:stretch>
        </p:blipFill>
        <p:spPr bwMode="auto">
          <a:xfrm rot="5400000">
            <a:off x="16322675" y="7270750"/>
            <a:ext cx="14722475" cy="180975"/>
          </a:xfrm>
          <a:prstGeom prst="rect">
            <a:avLst/>
          </a:prstGeom>
          <a:noFill/>
          <a:ln w="9525">
            <a:noFill/>
            <a:miter lim="800000"/>
            <a:headEnd/>
            <a:tailEnd/>
          </a:ln>
        </p:spPr>
      </p:pic>
      <p:pic>
        <p:nvPicPr>
          <p:cNvPr id="5" name="Image 2" descr="swirlrainbw3.gif"/>
          <p:cNvPicPr>
            <a:picLocks noChangeAspect="1"/>
          </p:cNvPicPr>
          <p:nvPr/>
        </p:nvPicPr>
        <p:blipFill>
          <a:blip r:embed="rId2"/>
          <a:srcRect/>
          <a:stretch>
            <a:fillRect/>
          </a:stretch>
        </p:blipFill>
        <p:spPr bwMode="auto">
          <a:xfrm rot="10800000">
            <a:off x="0" y="0"/>
            <a:ext cx="23774400" cy="149225"/>
          </a:xfrm>
          <a:prstGeom prst="rect">
            <a:avLst/>
          </a:prstGeom>
          <a:noFill/>
          <a:ln w="9525">
            <a:noFill/>
            <a:miter lim="800000"/>
            <a:headEnd/>
            <a:tailEnd/>
          </a:ln>
        </p:spPr>
      </p:pic>
      <p:pic>
        <p:nvPicPr>
          <p:cNvPr id="6" name="Image 2" descr="swirlrainbw3.gif"/>
          <p:cNvPicPr>
            <a:picLocks noChangeAspect="1"/>
          </p:cNvPicPr>
          <p:nvPr/>
        </p:nvPicPr>
        <p:blipFill>
          <a:blip r:embed="rId2"/>
          <a:srcRect/>
          <a:stretch>
            <a:fillRect/>
          </a:stretch>
        </p:blipFill>
        <p:spPr bwMode="auto">
          <a:xfrm rot="10800000">
            <a:off x="457120" y="14573250"/>
            <a:ext cx="23774400" cy="149225"/>
          </a:xfrm>
          <a:prstGeom prst="rect">
            <a:avLst/>
          </a:prstGeom>
          <a:noFill/>
          <a:ln w="9525">
            <a:noFill/>
            <a:miter lim="800000"/>
            <a:headEnd/>
            <a:tailEnd/>
          </a:ln>
        </p:spPr>
      </p:pic>
      <p:pic>
        <p:nvPicPr>
          <p:cNvPr id="7" name="Picture 2" descr="E:\formas montar\2cxx0f8.gif"/>
          <p:cNvPicPr>
            <a:picLocks noChangeAspect="1" noChangeArrowheads="1" noCrop="1"/>
          </p:cNvPicPr>
          <p:nvPr/>
        </p:nvPicPr>
        <p:blipFill>
          <a:blip r:embed="rId3"/>
          <a:srcRect/>
          <a:stretch>
            <a:fillRect/>
          </a:stretch>
        </p:blipFill>
        <p:spPr bwMode="auto">
          <a:xfrm>
            <a:off x="385682" y="11978847"/>
            <a:ext cx="3357586" cy="2743628"/>
          </a:xfrm>
          <a:prstGeom prst="rect">
            <a:avLst/>
          </a:prstGeom>
          <a:noFill/>
        </p:spPr>
      </p:pic>
    </p:spTree>
  </p:cSld>
  <p:clrMapOvr>
    <a:masterClrMapping/>
  </p:clrMapOvr>
  <p:transition spd="slow" advTm="38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http://www.frigorificolareina.com.ar/elaboracion/secadoch.jpg"/>
          <p:cNvPicPr>
            <a:picLocks noChangeAspect="1" noChangeArrowheads="1"/>
          </p:cNvPicPr>
          <p:nvPr/>
        </p:nvPicPr>
        <p:blipFill>
          <a:blip r:embed="rId2"/>
          <a:srcRect/>
          <a:stretch>
            <a:fillRect/>
          </a:stretch>
        </p:blipFill>
        <p:spPr bwMode="auto">
          <a:xfrm>
            <a:off x="-1" y="0"/>
            <a:ext cx="23774401" cy="1472247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c85c7a.medialib.glogster.com/fridamarin/media/97/97d4940aa3b252307eb99fc6361baf1d67607f06/salazon-3-thumb-800x600.jpg"/>
          <p:cNvPicPr>
            <a:picLocks noChangeAspect="1" noChangeArrowheads="1"/>
          </p:cNvPicPr>
          <p:nvPr/>
        </p:nvPicPr>
        <p:blipFill>
          <a:blip r:embed="rId2"/>
          <a:srcRect/>
          <a:stretch>
            <a:fillRect/>
          </a:stretch>
        </p:blipFill>
        <p:spPr bwMode="auto">
          <a:xfrm>
            <a:off x="0" y="0"/>
            <a:ext cx="23774400" cy="1502097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1116E9"/>
        </a:solidFill>
        <a:effectLst/>
      </p:bgPr>
    </p:bg>
    <p:spTree>
      <p:nvGrpSpPr>
        <p:cNvPr id="1" name=""/>
        <p:cNvGrpSpPr/>
        <p:nvPr/>
      </p:nvGrpSpPr>
      <p:grpSpPr>
        <a:xfrm>
          <a:off x="0" y="0"/>
          <a:ext cx="0" cy="0"/>
          <a:chOff x="0" y="0"/>
          <a:chExt cx="0" cy="0"/>
        </a:xfrm>
      </p:grpSpPr>
      <p:pic>
        <p:nvPicPr>
          <p:cNvPr id="15" name="Picture 2" descr="http://www.consultatodo.com/imagenes/jamon/salazonSerrano2.jpg"/>
          <p:cNvPicPr>
            <a:picLocks noChangeAspect="1" noChangeArrowheads="1"/>
          </p:cNvPicPr>
          <p:nvPr/>
        </p:nvPicPr>
        <p:blipFill>
          <a:blip r:embed="rId2"/>
          <a:srcRect/>
          <a:stretch>
            <a:fillRect/>
          </a:stretch>
        </p:blipFill>
        <p:spPr bwMode="auto">
          <a:xfrm>
            <a:off x="-1" y="0"/>
            <a:ext cx="23774401" cy="14722475"/>
          </a:xfrm>
          <a:prstGeom prst="rect">
            <a:avLst/>
          </a:prstGeom>
          <a:noFill/>
        </p:spPr>
      </p:pic>
      <p:sp>
        <p:nvSpPr>
          <p:cNvPr id="5" name="4 Rombo"/>
          <p:cNvSpPr/>
          <p:nvPr/>
        </p:nvSpPr>
        <p:spPr>
          <a:xfrm>
            <a:off x="1" y="3649948"/>
            <a:ext cx="4829175" cy="6747801"/>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7" name="6 Rombo"/>
          <p:cNvSpPr/>
          <p:nvPr/>
        </p:nvSpPr>
        <p:spPr>
          <a:xfrm>
            <a:off x="1778955" y="3496588"/>
            <a:ext cx="4829175" cy="6747801"/>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8" name="7 Rombo"/>
          <p:cNvSpPr/>
          <p:nvPr/>
        </p:nvSpPr>
        <p:spPr>
          <a:xfrm>
            <a:off x="4024315" y="3343230"/>
            <a:ext cx="4829175" cy="6747801"/>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9" name="8 Rombo"/>
          <p:cNvSpPr/>
          <p:nvPr/>
        </p:nvSpPr>
        <p:spPr>
          <a:xfrm>
            <a:off x="6645276" y="3496588"/>
            <a:ext cx="4829175" cy="6747801"/>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0" name="9 Rombo"/>
          <p:cNvSpPr/>
          <p:nvPr/>
        </p:nvSpPr>
        <p:spPr>
          <a:xfrm>
            <a:off x="8890636" y="3649948"/>
            <a:ext cx="4829175" cy="6747801"/>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1" name="10 Rombo"/>
          <p:cNvSpPr/>
          <p:nvPr/>
        </p:nvSpPr>
        <p:spPr>
          <a:xfrm>
            <a:off x="11511600" y="3496588"/>
            <a:ext cx="4829175" cy="6747801"/>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2" name="11 Rombo"/>
          <p:cNvSpPr/>
          <p:nvPr/>
        </p:nvSpPr>
        <p:spPr>
          <a:xfrm>
            <a:off x="13385485" y="3496588"/>
            <a:ext cx="4829175" cy="6747801"/>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3" name="12 Rombo"/>
          <p:cNvSpPr/>
          <p:nvPr/>
        </p:nvSpPr>
        <p:spPr>
          <a:xfrm>
            <a:off x="16006446" y="3496588"/>
            <a:ext cx="4829175" cy="6747801"/>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4" name="13 Rombo"/>
          <p:cNvSpPr/>
          <p:nvPr/>
        </p:nvSpPr>
        <p:spPr>
          <a:xfrm>
            <a:off x="18945226" y="3496588"/>
            <a:ext cx="4829175" cy="6747801"/>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Tree>
  </p:cSld>
  <p:clrMapOvr>
    <a:masterClrMapping/>
  </p:clrMapOvr>
  <p:transition spd="slow"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0-#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0-#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0-#ppt_w/2"/>
                                          </p:val>
                                        </p:tav>
                                        <p:tav tm="100000">
                                          <p:val>
                                            <p:strVal val="#ppt_x"/>
                                          </p:val>
                                        </p:tav>
                                      </p:tavLst>
                                    </p:anim>
                                    <p:anim calcmode="lin" valueType="num">
                                      <p:cBhvr additive="base">
                                        <p:cTn id="28" dur="30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0-#ppt_w/2"/>
                                          </p:val>
                                        </p:tav>
                                        <p:tav tm="100000">
                                          <p:val>
                                            <p:strVal val="#ppt_x"/>
                                          </p:val>
                                        </p:tav>
                                      </p:tavLst>
                                    </p:anim>
                                    <p:anim calcmode="lin" valueType="num">
                                      <p:cBhvr additive="base">
                                        <p:cTn id="32" dur="3000" fill="hold"/>
                                        <p:tgtEl>
                                          <p:spTgt spid="12"/>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0-#ppt_w/2"/>
                                          </p:val>
                                        </p:tav>
                                        <p:tav tm="100000">
                                          <p:val>
                                            <p:strVal val="#ppt_x"/>
                                          </p:val>
                                        </p:tav>
                                      </p:tavLst>
                                    </p:anim>
                                    <p:anim calcmode="lin" valueType="num">
                                      <p:cBhvr additive="base">
                                        <p:cTn id="40" dur="3000" fill="hold"/>
                                        <p:tgtEl>
                                          <p:spTgt spid="14"/>
                                        </p:tgtEl>
                                        <p:attrNameLst>
                                          <p:attrName>ppt_y</p:attrName>
                                        </p:attrNameLst>
                                      </p:cBhvr>
                                      <p:tavLst>
                                        <p:tav tm="0">
                                          <p:val>
                                            <p:strVal val="#ppt_y"/>
                                          </p:val>
                                        </p:tav>
                                        <p:tav tm="100000">
                                          <p:val>
                                            <p:strVal val="#ppt_y"/>
                                          </p:val>
                                        </p:tav>
                                      </p:tavLst>
                                    </p:anim>
                                  </p:childTnLst>
                                </p:cTn>
                              </p:par>
                              <p:par>
                                <p:cTn id="41" presetID="19"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fmla="#ppt_w*sin(2.5*pi*$)">
                                          <p:val>
                                            <p:fltVal val="0"/>
                                          </p:val>
                                        </p:tav>
                                        <p:tav tm="100000">
                                          <p:val>
                                            <p:fltVal val="1"/>
                                          </p:val>
                                        </p:tav>
                                      </p:tavLst>
                                    </p:anim>
                                    <p:anim calcmode="lin" valueType="num">
                                      <p:cBhvr>
                                        <p:cTn id="44" dur="3000" fill="hold"/>
                                        <p:tgtEl>
                                          <p:spTgt spid="5"/>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0" fill="hold"/>
                                        <p:tgtEl>
                                          <p:spTgt spid="7"/>
                                        </p:tgtEl>
                                        <p:attrNameLst>
                                          <p:attrName>ppt_w</p:attrName>
                                        </p:attrNameLst>
                                      </p:cBhvr>
                                      <p:tavLst>
                                        <p:tav tm="0" fmla="#ppt_w*sin(2.5*pi*$)">
                                          <p:val>
                                            <p:fltVal val="0"/>
                                          </p:val>
                                        </p:tav>
                                        <p:tav tm="100000">
                                          <p:val>
                                            <p:fltVal val="1"/>
                                          </p:val>
                                        </p:tav>
                                      </p:tavLst>
                                    </p:anim>
                                    <p:anim calcmode="lin" valueType="num">
                                      <p:cBhvr>
                                        <p:cTn id="48" dur="3000" fill="hold"/>
                                        <p:tgtEl>
                                          <p:spTgt spid="7"/>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3000" fill="hold"/>
                                        <p:tgtEl>
                                          <p:spTgt spid="8"/>
                                        </p:tgtEl>
                                        <p:attrNameLst>
                                          <p:attrName>ppt_w</p:attrName>
                                        </p:attrNameLst>
                                      </p:cBhvr>
                                      <p:tavLst>
                                        <p:tav tm="0" fmla="#ppt_w*sin(2.5*pi*$)">
                                          <p:val>
                                            <p:fltVal val="0"/>
                                          </p:val>
                                        </p:tav>
                                        <p:tav tm="100000">
                                          <p:val>
                                            <p:fltVal val="1"/>
                                          </p:val>
                                        </p:tav>
                                      </p:tavLst>
                                    </p:anim>
                                    <p:anim calcmode="lin" valueType="num">
                                      <p:cBhvr>
                                        <p:cTn id="52" dur="3000" fill="hold"/>
                                        <p:tgtEl>
                                          <p:spTgt spid="8"/>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ppt_w</p:attrName>
                                        </p:attrNameLst>
                                      </p:cBhvr>
                                      <p:tavLst>
                                        <p:tav tm="0" fmla="#ppt_w*sin(2.5*pi*$)">
                                          <p:val>
                                            <p:fltVal val="0"/>
                                          </p:val>
                                        </p:tav>
                                        <p:tav tm="100000">
                                          <p:val>
                                            <p:fltVal val="1"/>
                                          </p:val>
                                        </p:tav>
                                      </p:tavLst>
                                    </p:anim>
                                    <p:anim calcmode="lin" valueType="num">
                                      <p:cBhvr>
                                        <p:cTn id="56" dur="3000" fill="hold"/>
                                        <p:tgtEl>
                                          <p:spTgt spid="9"/>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3000" fill="hold"/>
                                        <p:tgtEl>
                                          <p:spTgt spid="10"/>
                                        </p:tgtEl>
                                        <p:attrNameLst>
                                          <p:attrName>ppt_w</p:attrName>
                                        </p:attrNameLst>
                                      </p:cBhvr>
                                      <p:tavLst>
                                        <p:tav tm="0" fmla="#ppt_w*sin(2.5*pi*$)">
                                          <p:val>
                                            <p:fltVal val="0"/>
                                          </p:val>
                                        </p:tav>
                                        <p:tav tm="100000">
                                          <p:val>
                                            <p:fltVal val="1"/>
                                          </p:val>
                                        </p:tav>
                                      </p:tavLst>
                                    </p:anim>
                                    <p:anim calcmode="lin" valueType="num">
                                      <p:cBhvr>
                                        <p:cTn id="60" dur="3000" fill="hold"/>
                                        <p:tgtEl>
                                          <p:spTgt spid="10"/>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3000" fill="hold"/>
                                        <p:tgtEl>
                                          <p:spTgt spid="11"/>
                                        </p:tgtEl>
                                        <p:attrNameLst>
                                          <p:attrName>ppt_w</p:attrName>
                                        </p:attrNameLst>
                                      </p:cBhvr>
                                      <p:tavLst>
                                        <p:tav tm="0" fmla="#ppt_w*sin(2.5*pi*$)">
                                          <p:val>
                                            <p:fltVal val="0"/>
                                          </p:val>
                                        </p:tav>
                                        <p:tav tm="100000">
                                          <p:val>
                                            <p:fltVal val="1"/>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ppt_w</p:attrName>
                                        </p:attrNameLst>
                                      </p:cBhvr>
                                      <p:tavLst>
                                        <p:tav tm="0" fmla="#ppt_w*sin(2.5*pi*$)">
                                          <p:val>
                                            <p:fltVal val="0"/>
                                          </p:val>
                                        </p:tav>
                                        <p:tav tm="100000">
                                          <p:val>
                                            <p:fltVal val="1"/>
                                          </p:val>
                                        </p:tav>
                                      </p:tavLst>
                                    </p:anim>
                                    <p:anim calcmode="lin" valueType="num">
                                      <p:cBhvr>
                                        <p:cTn id="68" dur="3000" fill="hold"/>
                                        <p:tgtEl>
                                          <p:spTgt spid="12"/>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3000" fill="hold"/>
                                        <p:tgtEl>
                                          <p:spTgt spid="14"/>
                                        </p:tgtEl>
                                        <p:attrNameLst>
                                          <p:attrName>ppt_w</p:attrName>
                                        </p:attrNameLst>
                                      </p:cBhvr>
                                      <p:tavLst>
                                        <p:tav tm="0" fmla="#ppt_w*sin(2.5*pi*$)">
                                          <p:val>
                                            <p:fltVal val="0"/>
                                          </p:val>
                                        </p:tav>
                                        <p:tav tm="100000">
                                          <p:val>
                                            <p:fltVal val="1"/>
                                          </p:val>
                                        </p:tav>
                                      </p:tavLst>
                                    </p:anim>
                                    <p:anim calcmode="lin" valueType="num">
                                      <p:cBhvr>
                                        <p:cTn id="76" dur="3000" fill="hold"/>
                                        <p:tgtEl>
                                          <p:spTgt spid="14"/>
                                        </p:tgtEl>
                                        <p:attrNameLst>
                                          <p:attrName>ppt_h</p:attrName>
                                        </p:attrNameLst>
                                      </p:cBhvr>
                                      <p:tavLst>
                                        <p:tav tm="0">
                                          <p:val>
                                            <p:strVal val="#ppt_h"/>
                                          </p:val>
                                        </p:tav>
                                        <p:tav tm="100000">
                                          <p:val>
                                            <p:strVal val="#ppt_h"/>
                                          </p:val>
                                        </p:tav>
                                      </p:tavLst>
                                    </p:anim>
                                  </p:childTnLst>
                                </p:cTn>
                              </p:par>
                              <p:par>
                                <p:cTn id="77" presetID="8" presetClass="emph" presetSubtype="0" fill="hold" nodeType="withEffect">
                                  <p:stCondLst>
                                    <p:cond delay="0"/>
                                  </p:stCondLst>
                                  <p:childTnLst>
                                    <p:animRot by="216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2"/>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4"/>
                                        </p:tgtEl>
                                        <p:attrNameLst>
                                          <p:attrName>r</p:attrName>
                                        </p:attrNameLst>
                                      </p:cBhvr>
                                    </p:animRot>
                                  </p:childTnLst>
                                </p:cTn>
                              </p:par>
                            </p:childTnLst>
                          </p:cTn>
                        </p:par>
                        <p:par>
                          <p:cTn id="95" fill="hold">
                            <p:stCondLst>
                              <p:cond delay="3000"/>
                            </p:stCondLst>
                            <p:childTnLst>
                              <p:par>
                                <p:cTn id="96" presetID="19" presetClass="exit" presetSubtype="10" fill="hold" nodeType="afterEffect">
                                  <p:stCondLst>
                                    <p:cond delay="0"/>
                                  </p:stCondLst>
                                  <p:childTnLst>
                                    <p:anim calcmode="lin" valueType="num">
                                      <p:cBhvr>
                                        <p:cTn id="97" dur="3000"/>
                                        <p:tgtEl>
                                          <p:spTgt spid="5"/>
                                        </p:tgtEl>
                                        <p:attrNameLst>
                                          <p:attrName>ppt_h</p:attrName>
                                        </p:attrNameLst>
                                      </p:cBhvr>
                                      <p:tavLst>
                                        <p:tav tm="0">
                                          <p:val>
                                            <p:strVal val="ppt_h"/>
                                          </p:val>
                                        </p:tav>
                                        <p:tav tm="100000">
                                          <p:val>
                                            <p:strVal val="ppt_h"/>
                                          </p:val>
                                        </p:tav>
                                      </p:tavLst>
                                    </p:anim>
                                    <p:anim calcmode="lin" valueType="num">
                                      <p:cBhvr>
                                        <p:cTn id="9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 dur="1" fill="hold">
                                          <p:stCondLst>
                                            <p:cond delay="2999"/>
                                          </p:stCondLst>
                                        </p:cTn>
                                        <p:tgtEl>
                                          <p:spTgt spid="5"/>
                                        </p:tgtEl>
                                        <p:attrNameLst>
                                          <p:attrName>style.visibility</p:attrName>
                                        </p:attrNameLst>
                                      </p:cBhvr>
                                      <p:to>
                                        <p:strVal val="hidden"/>
                                      </p:to>
                                    </p:set>
                                  </p:childTnLst>
                                </p:cTn>
                              </p:par>
                              <p:par>
                                <p:cTn id="100" presetID="19" presetClass="exit" presetSubtype="10" fill="hold" nodeType="withEffect">
                                  <p:stCondLst>
                                    <p:cond delay="0"/>
                                  </p:stCondLst>
                                  <p:childTnLst>
                                    <p:anim calcmode="lin" valueType="num">
                                      <p:cBhvr>
                                        <p:cTn id="101" dur="3000"/>
                                        <p:tgtEl>
                                          <p:spTgt spid="7"/>
                                        </p:tgtEl>
                                        <p:attrNameLst>
                                          <p:attrName>ppt_h</p:attrName>
                                        </p:attrNameLst>
                                      </p:cBhvr>
                                      <p:tavLst>
                                        <p:tav tm="0">
                                          <p:val>
                                            <p:strVal val="ppt_h"/>
                                          </p:val>
                                        </p:tav>
                                        <p:tav tm="100000">
                                          <p:val>
                                            <p:strVal val="ppt_h"/>
                                          </p:val>
                                        </p:tav>
                                      </p:tavLst>
                                    </p:anim>
                                    <p:anim calcmode="lin" valueType="num">
                                      <p:cBhvr>
                                        <p:cTn id="102"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 dur="1" fill="hold">
                                          <p:stCondLst>
                                            <p:cond delay="2999"/>
                                          </p:stCondLst>
                                        </p:cTn>
                                        <p:tgtEl>
                                          <p:spTgt spid="7"/>
                                        </p:tgtEl>
                                        <p:attrNameLst>
                                          <p:attrName>style.visibility</p:attrName>
                                        </p:attrNameLst>
                                      </p:cBhvr>
                                      <p:to>
                                        <p:strVal val="hidden"/>
                                      </p:to>
                                    </p:set>
                                  </p:childTnLst>
                                </p:cTn>
                              </p:par>
                              <p:par>
                                <p:cTn id="104" presetID="19" presetClass="exit" presetSubtype="10" fill="hold" nodeType="withEffect">
                                  <p:stCondLst>
                                    <p:cond delay="0"/>
                                  </p:stCondLst>
                                  <p:childTnLst>
                                    <p:anim calcmode="lin" valueType="num">
                                      <p:cBhvr>
                                        <p:cTn id="105" dur="3000"/>
                                        <p:tgtEl>
                                          <p:spTgt spid="8"/>
                                        </p:tgtEl>
                                        <p:attrNameLst>
                                          <p:attrName>ppt_h</p:attrName>
                                        </p:attrNameLst>
                                      </p:cBhvr>
                                      <p:tavLst>
                                        <p:tav tm="0">
                                          <p:val>
                                            <p:strVal val="ppt_h"/>
                                          </p:val>
                                        </p:tav>
                                        <p:tav tm="100000">
                                          <p:val>
                                            <p:strVal val="ppt_h"/>
                                          </p:val>
                                        </p:tav>
                                      </p:tavLst>
                                    </p:anim>
                                    <p:anim calcmode="lin" valueType="num">
                                      <p:cBhvr>
                                        <p:cTn id="10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2999"/>
                                          </p:stCondLst>
                                        </p:cTn>
                                        <p:tgtEl>
                                          <p:spTgt spid="8"/>
                                        </p:tgtEl>
                                        <p:attrNameLst>
                                          <p:attrName>style.visibility</p:attrName>
                                        </p:attrNameLst>
                                      </p:cBhvr>
                                      <p:to>
                                        <p:strVal val="hidden"/>
                                      </p:to>
                                    </p:set>
                                  </p:childTnLst>
                                </p:cTn>
                              </p:par>
                              <p:par>
                                <p:cTn id="108" presetID="19" presetClass="exit" presetSubtype="10" fill="hold" nodeType="withEffect">
                                  <p:stCondLst>
                                    <p:cond delay="0"/>
                                  </p:stCondLst>
                                  <p:childTnLst>
                                    <p:anim calcmode="lin" valueType="num">
                                      <p:cBhvr>
                                        <p:cTn id="109" dur="3000"/>
                                        <p:tgtEl>
                                          <p:spTgt spid="9"/>
                                        </p:tgtEl>
                                        <p:attrNameLst>
                                          <p:attrName>ppt_h</p:attrName>
                                        </p:attrNameLst>
                                      </p:cBhvr>
                                      <p:tavLst>
                                        <p:tav tm="0">
                                          <p:val>
                                            <p:strVal val="ppt_h"/>
                                          </p:val>
                                        </p:tav>
                                        <p:tav tm="100000">
                                          <p:val>
                                            <p:strVal val="ppt_h"/>
                                          </p:val>
                                        </p:tav>
                                      </p:tavLst>
                                    </p:anim>
                                    <p:anim calcmode="lin" valueType="num">
                                      <p:cBhvr>
                                        <p:cTn id="110"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9"/>
                                        </p:tgtEl>
                                        <p:attrNameLst>
                                          <p:attrName>style.visibility</p:attrName>
                                        </p:attrNameLst>
                                      </p:cBhvr>
                                      <p:to>
                                        <p:strVal val="hidden"/>
                                      </p:to>
                                    </p:set>
                                  </p:childTnLst>
                                </p:cTn>
                              </p:par>
                              <p:par>
                                <p:cTn id="112" presetID="19" presetClass="exit" presetSubtype="10" fill="hold" nodeType="withEffect">
                                  <p:stCondLst>
                                    <p:cond delay="0"/>
                                  </p:stCondLst>
                                  <p:childTnLst>
                                    <p:anim calcmode="lin" valueType="num">
                                      <p:cBhvr>
                                        <p:cTn id="113" dur="3000"/>
                                        <p:tgtEl>
                                          <p:spTgt spid="10"/>
                                        </p:tgtEl>
                                        <p:attrNameLst>
                                          <p:attrName>ppt_h</p:attrName>
                                        </p:attrNameLst>
                                      </p:cBhvr>
                                      <p:tavLst>
                                        <p:tav tm="0">
                                          <p:val>
                                            <p:strVal val="ppt_h"/>
                                          </p:val>
                                        </p:tav>
                                        <p:tav tm="100000">
                                          <p:val>
                                            <p:strVal val="ppt_h"/>
                                          </p:val>
                                        </p:tav>
                                      </p:tavLst>
                                    </p:anim>
                                    <p:anim calcmode="lin" valueType="num">
                                      <p:cBhvr>
                                        <p:cTn id="11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2999"/>
                                          </p:stCondLst>
                                        </p:cTn>
                                        <p:tgtEl>
                                          <p:spTgt spid="10"/>
                                        </p:tgtEl>
                                        <p:attrNameLst>
                                          <p:attrName>style.visibility</p:attrName>
                                        </p:attrNameLst>
                                      </p:cBhvr>
                                      <p:to>
                                        <p:strVal val="hidden"/>
                                      </p:to>
                                    </p:set>
                                  </p:childTnLst>
                                </p:cTn>
                              </p:par>
                              <p:par>
                                <p:cTn id="116" presetID="19" presetClass="exit" presetSubtype="10" fill="hold" nodeType="withEffect">
                                  <p:stCondLst>
                                    <p:cond delay="0"/>
                                  </p:stCondLst>
                                  <p:childTnLst>
                                    <p:anim calcmode="lin" valueType="num">
                                      <p:cBhvr>
                                        <p:cTn id="117" dur="3000"/>
                                        <p:tgtEl>
                                          <p:spTgt spid="11"/>
                                        </p:tgtEl>
                                        <p:attrNameLst>
                                          <p:attrName>ppt_h</p:attrName>
                                        </p:attrNameLst>
                                      </p:cBhvr>
                                      <p:tavLst>
                                        <p:tav tm="0">
                                          <p:val>
                                            <p:strVal val="ppt_h"/>
                                          </p:val>
                                        </p:tav>
                                        <p:tav tm="100000">
                                          <p:val>
                                            <p:strVal val="ppt_h"/>
                                          </p:val>
                                        </p:tav>
                                      </p:tavLst>
                                    </p:anim>
                                    <p:anim calcmode="lin" valueType="num">
                                      <p:cBhvr>
                                        <p:cTn id="11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11"/>
                                        </p:tgtEl>
                                        <p:attrNameLst>
                                          <p:attrName>style.visibility</p:attrName>
                                        </p:attrNameLst>
                                      </p:cBhvr>
                                      <p:to>
                                        <p:strVal val="hidden"/>
                                      </p:to>
                                    </p:set>
                                  </p:childTnLst>
                                </p:cTn>
                              </p:par>
                              <p:par>
                                <p:cTn id="120" presetID="19" presetClass="exit" presetSubtype="10" fill="hold" nodeType="withEffect">
                                  <p:stCondLst>
                                    <p:cond delay="0"/>
                                  </p:stCondLst>
                                  <p:childTnLst>
                                    <p:anim calcmode="lin" valueType="num">
                                      <p:cBhvr>
                                        <p:cTn id="121" dur="3000"/>
                                        <p:tgtEl>
                                          <p:spTgt spid="12"/>
                                        </p:tgtEl>
                                        <p:attrNameLst>
                                          <p:attrName>ppt_h</p:attrName>
                                        </p:attrNameLst>
                                      </p:cBhvr>
                                      <p:tavLst>
                                        <p:tav tm="0">
                                          <p:val>
                                            <p:strVal val="ppt_h"/>
                                          </p:val>
                                        </p:tav>
                                        <p:tav tm="100000">
                                          <p:val>
                                            <p:strVal val="ppt_h"/>
                                          </p:val>
                                        </p:tav>
                                      </p:tavLst>
                                    </p:anim>
                                    <p:anim calcmode="lin" valueType="num">
                                      <p:cBhvr>
                                        <p:cTn id="122"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2999"/>
                                          </p:stCondLst>
                                        </p:cTn>
                                        <p:tgtEl>
                                          <p:spTgt spid="12"/>
                                        </p:tgtEl>
                                        <p:attrNameLst>
                                          <p:attrName>style.visibility</p:attrName>
                                        </p:attrNameLst>
                                      </p:cBhvr>
                                      <p:to>
                                        <p:strVal val="hidden"/>
                                      </p:to>
                                    </p:set>
                                  </p:childTnLst>
                                </p:cTn>
                              </p:par>
                              <p:par>
                                <p:cTn id="124" presetID="19" presetClass="exit" presetSubtype="10" fill="hold" nodeType="withEffect">
                                  <p:stCondLst>
                                    <p:cond delay="0"/>
                                  </p:stCondLst>
                                  <p:childTnLst>
                                    <p:anim calcmode="lin" valueType="num">
                                      <p:cBhvr>
                                        <p:cTn id="125" dur="3000"/>
                                        <p:tgtEl>
                                          <p:spTgt spid="13"/>
                                        </p:tgtEl>
                                        <p:attrNameLst>
                                          <p:attrName>ppt_h</p:attrName>
                                        </p:attrNameLst>
                                      </p:cBhvr>
                                      <p:tavLst>
                                        <p:tav tm="0">
                                          <p:val>
                                            <p:strVal val="ppt_h"/>
                                          </p:val>
                                        </p:tav>
                                        <p:tav tm="100000">
                                          <p:val>
                                            <p:strVal val="ppt_h"/>
                                          </p:val>
                                        </p:tav>
                                      </p:tavLst>
                                    </p:anim>
                                    <p:anim calcmode="lin" valueType="num">
                                      <p:cBhvr>
                                        <p:cTn id="126"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2999"/>
                                          </p:stCondLst>
                                        </p:cTn>
                                        <p:tgtEl>
                                          <p:spTgt spid="13"/>
                                        </p:tgtEl>
                                        <p:attrNameLst>
                                          <p:attrName>style.visibility</p:attrName>
                                        </p:attrNameLst>
                                      </p:cBhvr>
                                      <p:to>
                                        <p:strVal val="hidden"/>
                                      </p:to>
                                    </p:set>
                                  </p:childTnLst>
                                </p:cTn>
                              </p:par>
                              <p:par>
                                <p:cTn id="128" presetID="19" presetClass="exit" presetSubtype="10" fill="hold" nodeType="withEffect">
                                  <p:stCondLst>
                                    <p:cond delay="0"/>
                                  </p:stCondLst>
                                  <p:childTnLst>
                                    <p:anim calcmode="lin" valueType="num">
                                      <p:cBhvr>
                                        <p:cTn id="129" dur="3000"/>
                                        <p:tgtEl>
                                          <p:spTgt spid="14"/>
                                        </p:tgtEl>
                                        <p:attrNameLst>
                                          <p:attrName>ppt_h</p:attrName>
                                        </p:attrNameLst>
                                      </p:cBhvr>
                                      <p:tavLst>
                                        <p:tav tm="0">
                                          <p:val>
                                            <p:strVal val="ppt_h"/>
                                          </p:val>
                                        </p:tav>
                                        <p:tav tm="100000">
                                          <p:val>
                                            <p:strVal val="ppt_h"/>
                                          </p:val>
                                        </p:tav>
                                      </p:tavLst>
                                    </p:anim>
                                    <p:anim calcmode="lin" valueType="num">
                                      <p:cBhvr>
                                        <p:cTn id="130"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2999"/>
                                          </p:stCondLst>
                                        </p:cTn>
                                        <p:tgtEl>
                                          <p:spTgt spid="14"/>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5"/>
                                        </p:tgtEl>
                                        <p:attrNameLst>
                                          <p:attrName>ppt_x</p:attrName>
                                        </p:attrNameLst>
                                      </p:cBhvr>
                                      <p:tavLst>
                                        <p:tav tm="0">
                                          <p:val>
                                            <p:strVal val="ppt_x"/>
                                          </p:val>
                                        </p:tav>
                                        <p:tav tm="100000">
                                          <p:val>
                                            <p:strVal val="0-ppt_w/2"/>
                                          </p:val>
                                        </p:tav>
                                      </p:tavLst>
                                    </p:anim>
                                    <p:anim calcmode="lin" valueType="num">
                                      <p:cBhvr additive="base">
                                        <p:cTn id="134" dur="3000"/>
                                        <p:tgtEl>
                                          <p:spTgt spid="5"/>
                                        </p:tgtEl>
                                        <p:attrNameLst>
                                          <p:attrName>ppt_y</p:attrName>
                                        </p:attrNameLst>
                                      </p:cBhvr>
                                      <p:tavLst>
                                        <p:tav tm="0">
                                          <p:val>
                                            <p:strVal val="ppt_y"/>
                                          </p:val>
                                        </p:tav>
                                        <p:tav tm="100000">
                                          <p:val>
                                            <p:strVal val="ppt_y"/>
                                          </p:val>
                                        </p:tav>
                                      </p:tavLst>
                                    </p:anim>
                                    <p:set>
                                      <p:cBhvr>
                                        <p:cTn id="135" dur="1" fill="hold">
                                          <p:stCondLst>
                                            <p:cond delay="2999"/>
                                          </p:stCondLst>
                                        </p:cTn>
                                        <p:tgtEl>
                                          <p:spTgt spid="5"/>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7"/>
                                        </p:tgtEl>
                                        <p:attrNameLst>
                                          <p:attrName>ppt_x</p:attrName>
                                        </p:attrNameLst>
                                      </p:cBhvr>
                                      <p:tavLst>
                                        <p:tav tm="0">
                                          <p:val>
                                            <p:strVal val="ppt_x"/>
                                          </p:val>
                                        </p:tav>
                                        <p:tav tm="100000">
                                          <p:val>
                                            <p:strVal val="0-ppt_w/2"/>
                                          </p:val>
                                        </p:tav>
                                      </p:tavLst>
                                    </p:anim>
                                    <p:anim calcmode="lin" valueType="num">
                                      <p:cBhvr additive="base">
                                        <p:cTn id="138" dur="3000"/>
                                        <p:tgtEl>
                                          <p:spTgt spid="7"/>
                                        </p:tgtEl>
                                        <p:attrNameLst>
                                          <p:attrName>ppt_y</p:attrName>
                                        </p:attrNameLst>
                                      </p:cBhvr>
                                      <p:tavLst>
                                        <p:tav tm="0">
                                          <p:val>
                                            <p:strVal val="ppt_y"/>
                                          </p:val>
                                        </p:tav>
                                        <p:tav tm="100000">
                                          <p:val>
                                            <p:strVal val="ppt_y"/>
                                          </p:val>
                                        </p:tav>
                                      </p:tavLst>
                                    </p:anim>
                                    <p:set>
                                      <p:cBhvr>
                                        <p:cTn id="139" dur="1" fill="hold">
                                          <p:stCondLst>
                                            <p:cond delay="2999"/>
                                          </p:stCondLst>
                                        </p:cTn>
                                        <p:tgtEl>
                                          <p:spTgt spid="7"/>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8"/>
                                        </p:tgtEl>
                                        <p:attrNameLst>
                                          <p:attrName>ppt_x</p:attrName>
                                        </p:attrNameLst>
                                      </p:cBhvr>
                                      <p:tavLst>
                                        <p:tav tm="0">
                                          <p:val>
                                            <p:strVal val="ppt_x"/>
                                          </p:val>
                                        </p:tav>
                                        <p:tav tm="100000">
                                          <p:val>
                                            <p:strVal val="0-ppt_w/2"/>
                                          </p:val>
                                        </p:tav>
                                      </p:tavLst>
                                    </p:anim>
                                    <p:anim calcmode="lin" valueType="num">
                                      <p:cBhvr additive="base">
                                        <p:cTn id="142" dur="3000"/>
                                        <p:tgtEl>
                                          <p:spTgt spid="8"/>
                                        </p:tgtEl>
                                        <p:attrNameLst>
                                          <p:attrName>ppt_y</p:attrName>
                                        </p:attrNameLst>
                                      </p:cBhvr>
                                      <p:tavLst>
                                        <p:tav tm="0">
                                          <p:val>
                                            <p:strVal val="ppt_y"/>
                                          </p:val>
                                        </p:tav>
                                        <p:tav tm="100000">
                                          <p:val>
                                            <p:strVal val="ppt_y"/>
                                          </p:val>
                                        </p:tav>
                                      </p:tavLst>
                                    </p:anim>
                                    <p:set>
                                      <p:cBhvr>
                                        <p:cTn id="143" dur="1" fill="hold">
                                          <p:stCondLst>
                                            <p:cond delay="2999"/>
                                          </p:stCondLst>
                                        </p:cTn>
                                        <p:tgtEl>
                                          <p:spTgt spid="8"/>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9"/>
                                        </p:tgtEl>
                                        <p:attrNameLst>
                                          <p:attrName>ppt_x</p:attrName>
                                        </p:attrNameLst>
                                      </p:cBhvr>
                                      <p:tavLst>
                                        <p:tav tm="0">
                                          <p:val>
                                            <p:strVal val="ppt_x"/>
                                          </p:val>
                                        </p:tav>
                                        <p:tav tm="100000">
                                          <p:val>
                                            <p:strVal val="0-ppt_w/2"/>
                                          </p:val>
                                        </p:tav>
                                      </p:tavLst>
                                    </p:anim>
                                    <p:anim calcmode="lin" valueType="num">
                                      <p:cBhvr additive="base">
                                        <p:cTn id="146" dur="3000"/>
                                        <p:tgtEl>
                                          <p:spTgt spid="9"/>
                                        </p:tgtEl>
                                        <p:attrNameLst>
                                          <p:attrName>ppt_y</p:attrName>
                                        </p:attrNameLst>
                                      </p:cBhvr>
                                      <p:tavLst>
                                        <p:tav tm="0">
                                          <p:val>
                                            <p:strVal val="ppt_y"/>
                                          </p:val>
                                        </p:tav>
                                        <p:tav tm="100000">
                                          <p:val>
                                            <p:strVal val="ppt_y"/>
                                          </p:val>
                                        </p:tav>
                                      </p:tavLst>
                                    </p:anim>
                                    <p:set>
                                      <p:cBhvr>
                                        <p:cTn id="147" dur="1" fill="hold">
                                          <p:stCondLst>
                                            <p:cond delay="2999"/>
                                          </p:stCondLst>
                                        </p:cTn>
                                        <p:tgtEl>
                                          <p:spTgt spid="9"/>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0"/>
                                        </p:tgtEl>
                                        <p:attrNameLst>
                                          <p:attrName>ppt_x</p:attrName>
                                        </p:attrNameLst>
                                      </p:cBhvr>
                                      <p:tavLst>
                                        <p:tav tm="0">
                                          <p:val>
                                            <p:strVal val="ppt_x"/>
                                          </p:val>
                                        </p:tav>
                                        <p:tav tm="100000">
                                          <p:val>
                                            <p:strVal val="0-ppt_w/2"/>
                                          </p:val>
                                        </p:tav>
                                      </p:tavLst>
                                    </p:anim>
                                    <p:anim calcmode="lin" valueType="num">
                                      <p:cBhvr additive="base">
                                        <p:cTn id="150" dur="3000"/>
                                        <p:tgtEl>
                                          <p:spTgt spid="10"/>
                                        </p:tgtEl>
                                        <p:attrNameLst>
                                          <p:attrName>ppt_y</p:attrName>
                                        </p:attrNameLst>
                                      </p:cBhvr>
                                      <p:tavLst>
                                        <p:tav tm="0">
                                          <p:val>
                                            <p:strVal val="ppt_y"/>
                                          </p:val>
                                        </p:tav>
                                        <p:tav tm="100000">
                                          <p:val>
                                            <p:strVal val="ppt_y"/>
                                          </p:val>
                                        </p:tav>
                                      </p:tavLst>
                                    </p:anim>
                                    <p:set>
                                      <p:cBhvr>
                                        <p:cTn id="151" dur="1" fill="hold">
                                          <p:stCondLst>
                                            <p:cond delay="2999"/>
                                          </p:stCondLst>
                                        </p:cTn>
                                        <p:tgtEl>
                                          <p:spTgt spid="1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0-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12"/>
                                        </p:tgtEl>
                                        <p:attrNameLst>
                                          <p:attrName>ppt_x</p:attrName>
                                        </p:attrNameLst>
                                      </p:cBhvr>
                                      <p:tavLst>
                                        <p:tav tm="0">
                                          <p:val>
                                            <p:strVal val="ppt_x"/>
                                          </p:val>
                                        </p:tav>
                                        <p:tav tm="100000">
                                          <p:val>
                                            <p:strVal val="0-ppt_w/2"/>
                                          </p:val>
                                        </p:tav>
                                      </p:tavLst>
                                    </p:anim>
                                    <p:anim calcmode="lin" valueType="num">
                                      <p:cBhvr additive="base">
                                        <p:cTn id="158" dur="3000"/>
                                        <p:tgtEl>
                                          <p:spTgt spid="12"/>
                                        </p:tgtEl>
                                        <p:attrNameLst>
                                          <p:attrName>ppt_y</p:attrName>
                                        </p:attrNameLst>
                                      </p:cBhvr>
                                      <p:tavLst>
                                        <p:tav tm="0">
                                          <p:val>
                                            <p:strVal val="ppt_y"/>
                                          </p:val>
                                        </p:tav>
                                        <p:tav tm="100000">
                                          <p:val>
                                            <p:strVal val="ppt_y"/>
                                          </p:val>
                                        </p:tav>
                                      </p:tavLst>
                                    </p:anim>
                                    <p:set>
                                      <p:cBhvr>
                                        <p:cTn id="159" dur="1" fill="hold">
                                          <p:stCondLst>
                                            <p:cond delay="2999"/>
                                          </p:stCondLst>
                                        </p:cTn>
                                        <p:tgtEl>
                                          <p:spTgt spid="12"/>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13"/>
                                        </p:tgtEl>
                                        <p:attrNameLst>
                                          <p:attrName>ppt_x</p:attrName>
                                        </p:attrNameLst>
                                      </p:cBhvr>
                                      <p:tavLst>
                                        <p:tav tm="0">
                                          <p:val>
                                            <p:strVal val="ppt_x"/>
                                          </p:val>
                                        </p:tav>
                                        <p:tav tm="100000">
                                          <p:val>
                                            <p:strVal val="0-ppt_w/2"/>
                                          </p:val>
                                        </p:tav>
                                      </p:tavLst>
                                    </p:anim>
                                    <p:anim calcmode="lin" valueType="num">
                                      <p:cBhvr additive="base">
                                        <p:cTn id="162" dur="3000"/>
                                        <p:tgtEl>
                                          <p:spTgt spid="13"/>
                                        </p:tgtEl>
                                        <p:attrNameLst>
                                          <p:attrName>ppt_y</p:attrName>
                                        </p:attrNameLst>
                                      </p:cBhvr>
                                      <p:tavLst>
                                        <p:tav tm="0">
                                          <p:val>
                                            <p:strVal val="ppt_y"/>
                                          </p:val>
                                        </p:tav>
                                        <p:tav tm="100000">
                                          <p:val>
                                            <p:strVal val="ppt_y"/>
                                          </p:val>
                                        </p:tav>
                                      </p:tavLst>
                                    </p:anim>
                                    <p:set>
                                      <p:cBhvr>
                                        <p:cTn id="163" dur="1" fill="hold">
                                          <p:stCondLst>
                                            <p:cond delay="2999"/>
                                          </p:stCondLst>
                                        </p:cTn>
                                        <p:tgtEl>
                                          <p:spTgt spid="13"/>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14"/>
                                        </p:tgtEl>
                                        <p:attrNameLst>
                                          <p:attrName>ppt_x</p:attrName>
                                        </p:attrNameLst>
                                      </p:cBhvr>
                                      <p:tavLst>
                                        <p:tav tm="0">
                                          <p:val>
                                            <p:strVal val="ppt_x"/>
                                          </p:val>
                                        </p:tav>
                                        <p:tav tm="100000">
                                          <p:val>
                                            <p:strVal val="0-ppt_w/2"/>
                                          </p:val>
                                        </p:tav>
                                      </p:tavLst>
                                    </p:anim>
                                    <p:anim calcmode="lin" valueType="num">
                                      <p:cBhvr additive="base">
                                        <p:cTn id="166" dur="3000"/>
                                        <p:tgtEl>
                                          <p:spTgt spid="14"/>
                                        </p:tgtEl>
                                        <p:attrNameLst>
                                          <p:attrName>ppt_y</p:attrName>
                                        </p:attrNameLst>
                                      </p:cBhvr>
                                      <p:tavLst>
                                        <p:tav tm="0">
                                          <p:val>
                                            <p:strVal val="ppt_y"/>
                                          </p:val>
                                        </p:tav>
                                        <p:tav tm="100000">
                                          <p:val>
                                            <p:strVal val="ppt_y"/>
                                          </p:val>
                                        </p:tav>
                                      </p:tavLst>
                                    </p:anim>
                                    <p:set>
                                      <p:cBhvr>
                                        <p:cTn id="167" dur="1" fill="hold">
                                          <p:stCondLst>
                                            <p:cond delay="2999"/>
                                          </p:stCondLst>
                                        </p:cTn>
                                        <p:tgtEl>
                                          <p:spTgt spid="14"/>
                                        </p:tgtEl>
                                        <p:attrNameLst>
                                          <p:attrName>style.visibility</p:attrName>
                                        </p:attrNameLst>
                                      </p:cBhvr>
                                      <p:to>
                                        <p:strVal val="hidden"/>
                                      </p:to>
                                    </p:set>
                                  </p:childTnLst>
                                </p:cTn>
                              </p:par>
                              <p:par>
                                <p:cTn id="168" presetID="7" presetClass="entr" presetSubtype="2" fill="hold" nodeType="with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additive="base">
                                        <p:cTn id="170" dur="3000" fill="hold"/>
                                        <p:tgtEl>
                                          <p:spTgt spid="15"/>
                                        </p:tgtEl>
                                        <p:attrNameLst>
                                          <p:attrName>ppt_x</p:attrName>
                                        </p:attrNameLst>
                                      </p:cBhvr>
                                      <p:tavLst>
                                        <p:tav tm="0">
                                          <p:val>
                                            <p:strVal val="1+#ppt_w/2"/>
                                          </p:val>
                                        </p:tav>
                                        <p:tav tm="100000">
                                          <p:val>
                                            <p:strVal val="#ppt_x"/>
                                          </p:val>
                                        </p:tav>
                                      </p:tavLst>
                                    </p:anim>
                                    <p:anim calcmode="lin" valueType="num">
                                      <p:cBhvr additive="base">
                                        <p:cTn id="171" dur="3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www.jamonserrano.com.es/imagenes/Salazon.jpg"/>
          <p:cNvPicPr>
            <a:picLocks noChangeAspect="1" noChangeArrowheads="1"/>
          </p:cNvPicPr>
          <p:nvPr/>
        </p:nvPicPr>
        <p:blipFill>
          <a:blip r:embed="rId2"/>
          <a:srcRect/>
          <a:stretch>
            <a:fillRect/>
          </a:stretch>
        </p:blipFill>
        <p:spPr bwMode="auto">
          <a:xfrm>
            <a:off x="0" y="288875"/>
            <a:ext cx="23752132" cy="144336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www.missmigas.com/wp-content/uploads/2013/10/seasalt21-400x270.jpg"/>
          <p:cNvPicPr>
            <a:picLocks noChangeAspect="1" noChangeArrowheads="1"/>
          </p:cNvPicPr>
          <p:nvPr/>
        </p:nvPicPr>
        <p:blipFill>
          <a:blip r:embed="rId2"/>
          <a:srcRect/>
          <a:stretch>
            <a:fillRect/>
          </a:stretch>
        </p:blipFill>
        <p:spPr bwMode="auto">
          <a:xfrm>
            <a:off x="0" y="0"/>
            <a:ext cx="23774400" cy="1472653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 name="Picture 2" descr="http://www.santuariovirgentreintaytres.com/admin/articulos/2011-2-4-6-35-0.jpg"/>
          <p:cNvPicPr>
            <a:picLocks noChangeAspect="1" noChangeArrowheads="1"/>
          </p:cNvPicPr>
          <p:nvPr/>
        </p:nvPicPr>
        <p:blipFill>
          <a:blip r:embed="rId2"/>
          <a:srcRect t="15112" r="1205" b="992"/>
          <a:stretch>
            <a:fillRect/>
          </a:stretch>
        </p:blipFill>
        <p:spPr bwMode="auto">
          <a:xfrm>
            <a:off x="4314772" y="0"/>
            <a:ext cx="15502046" cy="14722475"/>
          </a:xfrm>
          <a:prstGeom prst="rect">
            <a:avLst/>
          </a:prstGeom>
          <a:noFill/>
        </p:spPr>
      </p:pic>
      <p:sp>
        <p:nvSpPr>
          <p:cNvPr id="5" name="4 Rombo"/>
          <p:cNvSpPr/>
          <p:nvPr/>
        </p:nvSpPr>
        <p:spPr>
          <a:xfrm>
            <a:off x="7243764" y="3206911"/>
            <a:ext cx="9658350" cy="844838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6" name="5 Triángulo isósceles"/>
          <p:cNvSpPr/>
          <p:nvPr/>
        </p:nvSpPr>
        <p:spPr>
          <a:xfrm rot="18679224">
            <a:off x="5353482" y="1605506"/>
            <a:ext cx="5142641" cy="4746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7" name="6 Triángulo isósceles"/>
          <p:cNvSpPr/>
          <p:nvPr/>
        </p:nvSpPr>
        <p:spPr>
          <a:xfrm rot="2863384">
            <a:off x="13540017" y="1600393"/>
            <a:ext cx="5139234" cy="4746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8" name="7 Triángulo isósceles"/>
          <p:cNvSpPr/>
          <p:nvPr/>
        </p:nvSpPr>
        <p:spPr>
          <a:xfrm rot="13603833">
            <a:off x="5058458" y="8231300"/>
            <a:ext cx="5163091" cy="489521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9" name="8 Triángulo isósceles"/>
          <p:cNvSpPr/>
          <p:nvPr/>
        </p:nvSpPr>
        <p:spPr>
          <a:xfrm rot="7995235">
            <a:off x="13364597" y="8357073"/>
            <a:ext cx="5139234" cy="47424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0" name="9 Triángulo isósceles"/>
          <p:cNvSpPr/>
          <p:nvPr/>
        </p:nvSpPr>
        <p:spPr>
          <a:xfrm rot="2648549">
            <a:off x="14347190" y="1237099"/>
            <a:ext cx="6224270" cy="3919177"/>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1" name="10 Triángulo isósceles"/>
          <p:cNvSpPr/>
          <p:nvPr/>
        </p:nvSpPr>
        <p:spPr>
          <a:xfrm rot="2863384">
            <a:off x="16163042" y="171104"/>
            <a:ext cx="5139234" cy="47424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2" name="11 Triángulo isósceles"/>
          <p:cNvSpPr/>
          <p:nvPr/>
        </p:nvSpPr>
        <p:spPr>
          <a:xfrm rot="18679224">
            <a:off x="4053317" y="838709"/>
            <a:ext cx="5142643" cy="4746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3" name="12 Triángulo isósceles"/>
          <p:cNvSpPr/>
          <p:nvPr/>
        </p:nvSpPr>
        <p:spPr>
          <a:xfrm rot="18679224">
            <a:off x="2567417" y="71913"/>
            <a:ext cx="5142643" cy="4746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4" name="13 Triángulo isósceles"/>
          <p:cNvSpPr/>
          <p:nvPr/>
        </p:nvSpPr>
        <p:spPr>
          <a:xfrm rot="13603833">
            <a:off x="4129773" y="8779984"/>
            <a:ext cx="5163089" cy="489521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5" name="14 Triángulo isósceles"/>
          <p:cNvSpPr/>
          <p:nvPr/>
        </p:nvSpPr>
        <p:spPr>
          <a:xfrm rot="13603833">
            <a:off x="2829609" y="9700139"/>
            <a:ext cx="5163089" cy="489521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6" name="15 Triángulo isósceles"/>
          <p:cNvSpPr/>
          <p:nvPr/>
        </p:nvSpPr>
        <p:spPr>
          <a:xfrm rot="7995235">
            <a:off x="14477319" y="9111942"/>
            <a:ext cx="5142641" cy="47424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7" name="16 Triángulo isósceles"/>
          <p:cNvSpPr/>
          <p:nvPr/>
        </p:nvSpPr>
        <p:spPr>
          <a:xfrm rot="7995235">
            <a:off x="15963219" y="10032096"/>
            <a:ext cx="5142641" cy="47424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8" name="17 Rombo"/>
          <p:cNvSpPr/>
          <p:nvPr/>
        </p:nvSpPr>
        <p:spPr>
          <a:xfrm>
            <a:off x="8172450" y="4294056"/>
            <a:ext cx="7825740" cy="6294541"/>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9" name="18 Rombo"/>
          <p:cNvSpPr/>
          <p:nvPr/>
        </p:nvSpPr>
        <p:spPr>
          <a:xfrm>
            <a:off x="8729664" y="4907492"/>
            <a:ext cx="6686550" cy="506085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55" presetClass="entr" presetSubtype="0" fill="hold" nodeType="withEffect">
                                  <p:stCondLst>
                                    <p:cond delay="0"/>
                                  </p:stCondLst>
                                  <p:childTnLst>
                                    <p:set>
                                      <p:cBhvr>
                                        <p:cTn id="182" dur="1" fill="hold">
                                          <p:stCondLst>
                                            <p:cond delay="0"/>
                                          </p:stCondLst>
                                        </p:cTn>
                                        <p:tgtEl>
                                          <p:spTgt spid="20"/>
                                        </p:tgtEl>
                                        <p:attrNameLst>
                                          <p:attrName>style.visibility</p:attrName>
                                        </p:attrNameLst>
                                      </p:cBhvr>
                                      <p:to>
                                        <p:strVal val="visible"/>
                                      </p:to>
                                    </p:set>
                                    <p:anim calcmode="lin" valueType="num">
                                      <p:cBhvr>
                                        <p:cTn id="183" dur="2000" fill="hold"/>
                                        <p:tgtEl>
                                          <p:spTgt spid="20"/>
                                        </p:tgtEl>
                                        <p:attrNameLst>
                                          <p:attrName>ppt_w</p:attrName>
                                        </p:attrNameLst>
                                      </p:cBhvr>
                                      <p:tavLst>
                                        <p:tav tm="0">
                                          <p:val>
                                            <p:strVal val="#ppt_w*0.70"/>
                                          </p:val>
                                        </p:tav>
                                        <p:tav tm="100000">
                                          <p:val>
                                            <p:strVal val="#ppt_w"/>
                                          </p:val>
                                        </p:tav>
                                      </p:tavLst>
                                    </p:anim>
                                    <p:anim calcmode="lin" valueType="num">
                                      <p:cBhvr>
                                        <p:cTn id="184" dur="2000" fill="hold"/>
                                        <p:tgtEl>
                                          <p:spTgt spid="20"/>
                                        </p:tgtEl>
                                        <p:attrNameLst>
                                          <p:attrName>ppt_h</p:attrName>
                                        </p:attrNameLst>
                                      </p:cBhvr>
                                      <p:tavLst>
                                        <p:tav tm="0">
                                          <p:val>
                                            <p:strVal val="#ppt_h"/>
                                          </p:val>
                                        </p:tav>
                                        <p:tav tm="100000">
                                          <p:val>
                                            <p:strVal val="#ppt_h"/>
                                          </p:val>
                                        </p:tav>
                                      </p:tavLst>
                                    </p:anim>
                                    <p:animEffect transition="in" filter="fade">
                                      <p:cBhvr>
                                        <p:cTn id="185"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a:gradFill>
        <a:effectLst/>
      </p:bgPr>
    </p:bg>
    <p:spTree>
      <p:nvGrpSpPr>
        <p:cNvPr id="1" name=""/>
        <p:cNvGrpSpPr/>
        <p:nvPr/>
      </p:nvGrpSpPr>
      <p:grpSpPr>
        <a:xfrm>
          <a:off x="0" y="0"/>
          <a:ext cx="0" cy="0"/>
          <a:chOff x="0" y="0"/>
          <a:chExt cx="0" cy="0"/>
        </a:xfrm>
      </p:grpSpPr>
      <p:pic>
        <p:nvPicPr>
          <p:cNvPr id="55298" name="Picture 2" descr="http://www.noselepuedellamarcocina.com/wp-content/uploads/2010/10/flor-de-sal-recien-cosechada-en-manos-1.jpg"/>
          <p:cNvPicPr>
            <a:picLocks noChangeAspect="1" noChangeArrowheads="1"/>
          </p:cNvPicPr>
          <p:nvPr/>
        </p:nvPicPr>
        <p:blipFill>
          <a:blip r:embed="rId2"/>
          <a:srcRect/>
          <a:stretch>
            <a:fillRect/>
          </a:stretch>
        </p:blipFill>
        <p:spPr bwMode="auto">
          <a:xfrm>
            <a:off x="-1862068" y="-1360598"/>
            <a:ext cx="25636468" cy="16083073"/>
          </a:xfrm>
          <a:prstGeom prst="rect">
            <a:avLst/>
          </a:prstGeom>
          <a:noFill/>
        </p:spPr>
      </p:pic>
      <p:sp>
        <p:nvSpPr>
          <p:cNvPr id="3" name="2 CuadroTexto"/>
          <p:cNvSpPr txBox="1"/>
          <p:nvPr/>
        </p:nvSpPr>
        <p:spPr>
          <a:xfrm flipH="1">
            <a:off x="1100062" y="1289007"/>
            <a:ext cx="10215633" cy="1015663"/>
          </a:xfrm>
          <a:prstGeom prst="rect">
            <a:avLst/>
          </a:prstGeom>
          <a:noFill/>
        </p:spPr>
        <p:txBody>
          <a:bodyPr wrap="square" rtlCol="0">
            <a:spAutoFit/>
          </a:bodyPr>
          <a:lstStyle/>
          <a:p>
            <a:r>
              <a:rPr lang="es-ES" sz="6000" b="1" i="1" dirty="0" smtClean="0">
                <a:ln w="18000">
                  <a:solidFill>
                    <a:schemeClr val="accent2">
                      <a:satMod val="140000"/>
                    </a:schemeClr>
                  </a:solidFill>
                  <a:prstDash val="solid"/>
                  <a:miter lim="800000"/>
                </a:ln>
                <a:solidFill>
                  <a:srgbClr val="FFFF00"/>
                </a:solidFill>
                <a:effectLst>
                  <a:glow rad="228600">
                    <a:schemeClr val="accent6">
                      <a:satMod val="175000"/>
                      <a:alpha val="40000"/>
                    </a:schemeClr>
                  </a:glow>
                  <a:outerShdw blurRad="25500" dist="23000" dir="7020000" algn="tl">
                    <a:srgbClr val="000000">
                      <a:alpha val="50000"/>
                    </a:srgbClr>
                  </a:outerShdw>
                </a:effectLst>
              </a:rPr>
              <a:t>SALAR EL BACALAO</a:t>
            </a:r>
            <a:endParaRPr lang="es-ES" sz="6000" b="1" i="1" dirty="0">
              <a:ln w="18000">
                <a:solidFill>
                  <a:schemeClr val="accent2">
                    <a:satMod val="140000"/>
                  </a:schemeClr>
                </a:solidFill>
                <a:prstDash val="solid"/>
                <a:miter lim="800000"/>
              </a:ln>
              <a:solidFill>
                <a:srgbClr val="FFFF00"/>
              </a:solidFill>
              <a:effectLst>
                <a:glow rad="228600">
                  <a:schemeClr val="accent6">
                    <a:satMod val="175000"/>
                    <a:alpha val="40000"/>
                  </a:schemeClr>
                </a:glow>
                <a:outerShdw blurRad="25500" dist="23000" dir="7020000" algn="tl">
                  <a:srgbClr val="000000">
                    <a:alpha val="50000"/>
                  </a:srgbClr>
                </a:outerShdw>
              </a:effectLst>
            </a:endParaRPr>
          </a:p>
        </p:txBody>
      </p:sp>
    </p:spTree>
  </p:cSld>
  <p:clrMapOvr>
    <a:masterClrMapping/>
  </p:clrMapOvr>
  <p:transition spd="slow" advTm="6000">
    <p:randomBar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www.directodelcampo.com/media/pub/productos/76/46/08/f_9868.jpg"/>
          <p:cNvPicPr>
            <a:picLocks noChangeAspect="1" noChangeArrowheads="1"/>
          </p:cNvPicPr>
          <p:nvPr/>
        </p:nvPicPr>
        <p:blipFill>
          <a:blip r:embed="rId2"/>
          <a:srcRect/>
          <a:stretch>
            <a:fillRect/>
          </a:stretch>
        </p:blipFill>
        <p:spPr bwMode="auto">
          <a:xfrm>
            <a:off x="0" y="-1"/>
            <a:ext cx="23774400" cy="14722475"/>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http://dietas.com.es/files/2011/04/bacalao.jpg"/>
          <p:cNvPicPr>
            <a:picLocks noChangeAspect="1" noChangeArrowheads="1"/>
          </p:cNvPicPr>
          <p:nvPr/>
        </p:nvPicPr>
        <p:blipFill>
          <a:blip r:embed="rId2"/>
          <a:srcRect/>
          <a:stretch>
            <a:fillRect/>
          </a:stretch>
        </p:blipFill>
        <p:spPr bwMode="auto">
          <a:xfrm>
            <a:off x="-1" y="-1"/>
            <a:ext cx="23774401" cy="14722475"/>
          </a:xfrm>
          <a:prstGeom prst="rect">
            <a:avLst/>
          </a:prstGeom>
          <a:noFill/>
        </p:spPr>
      </p:pic>
    </p:spTree>
  </p:cSld>
  <p:clrMapOvr>
    <a:masterClrMapping/>
  </p:clrMapOvr>
  <p:transition spd="slow" advTm="6000">
    <p:wheel spokes="2"/>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www.frescoszaragoza.com/imagenes/articulos/max/17_738.jpg"/>
          <p:cNvPicPr>
            <a:picLocks noChangeAspect="1" noChangeArrowheads="1"/>
          </p:cNvPicPr>
          <p:nvPr/>
        </p:nvPicPr>
        <p:blipFill>
          <a:blip r:embed="rId2"/>
          <a:srcRect/>
          <a:stretch>
            <a:fillRect/>
          </a:stretch>
        </p:blipFill>
        <p:spPr bwMode="auto">
          <a:xfrm>
            <a:off x="-1" y="-1"/>
            <a:ext cx="24050085" cy="14722476"/>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akifrases.com/frases-imagenes/frase-el-mejor-olor-el-del-pan-el-mejor-sabor-el-de-la-sal-el-mejor-amor-el-de-los-ninos-graham-greene-137385.jpg"/>
          <p:cNvPicPr>
            <a:picLocks noChangeAspect="1" noChangeArrowheads="1"/>
          </p:cNvPicPr>
          <p:nvPr/>
        </p:nvPicPr>
        <p:blipFill>
          <a:blip r:embed="rId2"/>
          <a:srcRect/>
          <a:stretch>
            <a:fillRect/>
          </a:stretch>
        </p:blipFill>
        <p:spPr bwMode="auto">
          <a:xfrm>
            <a:off x="0" y="1860511"/>
            <a:ext cx="23702992" cy="11147451"/>
          </a:xfrm>
          <a:prstGeom prst="rect">
            <a:avLst/>
          </a:prstGeom>
          <a:noFill/>
        </p:spPr>
      </p:pic>
      <p:sp>
        <p:nvSpPr>
          <p:cNvPr id="3" name="2 Rectángulo"/>
          <p:cNvSpPr/>
          <p:nvPr/>
        </p:nvSpPr>
        <p:spPr>
          <a:xfrm>
            <a:off x="0" y="-1"/>
            <a:ext cx="23774400" cy="1931949"/>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4" name="3 Rectángulo"/>
          <p:cNvSpPr/>
          <p:nvPr/>
        </p:nvSpPr>
        <p:spPr>
          <a:xfrm>
            <a:off x="0" y="12933402"/>
            <a:ext cx="23774400" cy="1789074"/>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Tree>
  </p:cSld>
  <p:clrMapOvr>
    <a:masterClrMapping/>
  </p:clrMapOvr>
  <p:transition spd="slow"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5000"/>
                                        <p:tgtEl>
                                          <p:spTgt spid="3"/>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814706" y="788941"/>
            <a:ext cx="18288128" cy="12157174"/>
          </a:xfrm>
          <a:prstGeom prst="rect">
            <a:avLst/>
          </a:prstGeom>
        </p:spPr>
        <p:txBody>
          <a:bodyPr wrap="square">
            <a:spAutoFit/>
          </a:bodyPr>
          <a:lstStyle/>
          <a:p>
            <a:r>
              <a:rPr lang="es-ES" sz="7200" i="1" dirty="0" smtClean="0"/>
              <a:t>Menos sal en casa</a:t>
            </a:r>
          </a:p>
          <a:p>
            <a:endParaRPr lang="es-ES" sz="7200" i="1" dirty="0" smtClean="0"/>
          </a:p>
          <a:p>
            <a:r>
              <a:rPr lang="es-ES" sz="3200" i="1" dirty="0" smtClean="0"/>
              <a:t>• Tomar con frecuencia alimentos frescos (frutas y verduras)</a:t>
            </a:r>
          </a:p>
          <a:p>
            <a:r>
              <a:rPr lang="es-ES" sz="3200" i="1" dirty="0" smtClean="0"/>
              <a:t>• No añadir sal en el cocinado sino cuando el plato está terminado</a:t>
            </a:r>
          </a:p>
          <a:p>
            <a:r>
              <a:rPr lang="es-ES" sz="3200" i="1" dirty="0" smtClean="0"/>
              <a:t>• Sustituir la sal por otras especias que den sabor</a:t>
            </a:r>
          </a:p>
          <a:p>
            <a:r>
              <a:rPr lang="es-ES" sz="3200" i="1" dirty="0" smtClean="0"/>
              <a:t>• Lavar antes de utilizar las conservas vegetales y legumbres</a:t>
            </a:r>
          </a:p>
          <a:p>
            <a:r>
              <a:rPr lang="es-ES" sz="3200" i="1" dirty="0" smtClean="0"/>
              <a:t>Menos sal en los restaurantes</a:t>
            </a:r>
          </a:p>
          <a:p>
            <a:r>
              <a:rPr lang="es-ES" sz="3200" i="1" dirty="0" smtClean="0"/>
              <a:t>• Pedir que preparen tu plato con menos sal</a:t>
            </a:r>
          </a:p>
          <a:p>
            <a:r>
              <a:rPr lang="es-ES" sz="3200" i="1" dirty="0" smtClean="0"/>
              <a:t>• Si elegimos platos con salsas, pedir que nos las sirvan por separado. Así añadiremos la cantidad deseada y </a:t>
            </a:r>
            <a:br>
              <a:rPr lang="es-ES" sz="3200" i="1" dirty="0" smtClean="0"/>
            </a:br>
            <a:r>
              <a:rPr lang="es-ES" sz="3200" i="1" dirty="0" smtClean="0"/>
              <a:t>evitaremos el exceso de sal que tienen</a:t>
            </a:r>
          </a:p>
          <a:p>
            <a:r>
              <a:rPr lang="es-ES" sz="3200" i="1" dirty="0" smtClean="0"/>
              <a:t>Grasa, pero también sal</a:t>
            </a:r>
          </a:p>
          <a:p>
            <a:r>
              <a:rPr lang="es-ES" sz="3200" i="1" dirty="0" smtClean="0"/>
              <a:t>La presión arterial se reduce con un plan de alimentación bajo en grasa saturada, colesterol, grasa total, azúcares y sal.</a:t>
            </a:r>
          </a:p>
          <a:p>
            <a:r>
              <a:rPr lang="es-ES" sz="3200" i="1" dirty="0" smtClean="0"/>
              <a:t>Aunque popularmente es conocido el efecto positivo de dietas bajas en grasas sobre las enfermedades cardiovasculares, no es tan conocido que cuando también se reduce la ingesta de sal, los resultados en la disminución de la presión arterial son mayores (menos riesgo de enfermedad cardiaca en determinados casos).</a:t>
            </a:r>
          </a:p>
          <a:p>
            <a:r>
              <a:rPr lang="es-ES" sz="3200" i="1" dirty="0" smtClean="0"/>
              <a:t>Existe una amplia gama de alimentos con contenido reducido de sal que pueden sustituir a las variedades que habitualmente se consumen con más sal. Si los vamos incorporando de manera gradual a nuestra dieta, se favorece el cambio a sabores menos salados sin que se aprecie gran diferencia.</a:t>
            </a:r>
          </a:p>
        </p:txBody>
      </p:sp>
      <p:pic>
        <p:nvPicPr>
          <p:cNvPr id="3" name="Image 2" descr="swirlrainbw3.gif"/>
          <p:cNvPicPr>
            <a:picLocks noChangeAspect="1"/>
          </p:cNvPicPr>
          <p:nvPr/>
        </p:nvPicPr>
        <p:blipFill>
          <a:blip r:embed="rId2"/>
          <a:srcRect/>
          <a:stretch>
            <a:fillRect/>
          </a:stretch>
        </p:blipFill>
        <p:spPr bwMode="auto">
          <a:xfrm rot="10800000">
            <a:off x="0" y="0"/>
            <a:ext cx="23774400" cy="149225"/>
          </a:xfrm>
          <a:prstGeom prst="rect">
            <a:avLst/>
          </a:prstGeom>
          <a:noFill/>
          <a:ln w="9525">
            <a:noFill/>
            <a:miter lim="800000"/>
            <a:headEnd/>
            <a:tailEnd/>
          </a:ln>
        </p:spPr>
      </p:pic>
      <p:pic>
        <p:nvPicPr>
          <p:cNvPr id="4" name="Image 2" descr="swirlrainbw3.gif"/>
          <p:cNvPicPr>
            <a:picLocks noChangeAspect="1"/>
          </p:cNvPicPr>
          <p:nvPr/>
        </p:nvPicPr>
        <p:blipFill>
          <a:blip r:embed="rId2"/>
          <a:srcRect/>
          <a:stretch>
            <a:fillRect/>
          </a:stretch>
        </p:blipFill>
        <p:spPr bwMode="auto">
          <a:xfrm rot="10800000">
            <a:off x="0" y="14573250"/>
            <a:ext cx="23774400" cy="149225"/>
          </a:xfrm>
          <a:prstGeom prst="rect">
            <a:avLst/>
          </a:prstGeom>
          <a:noFill/>
          <a:ln w="9525">
            <a:noFill/>
            <a:miter lim="800000"/>
            <a:headEnd/>
            <a:tailEnd/>
          </a:ln>
        </p:spPr>
      </p:pic>
      <p:pic>
        <p:nvPicPr>
          <p:cNvPr id="5" name="Image 2" descr="swirlrainbw3.gif"/>
          <p:cNvPicPr>
            <a:picLocks noChangeAspect="1"/>
          </p:cNvPicPr>
          <p:nvPr/>
        </p:nvPicPr>
        <p:blipFill>
          <a:blip r:embed="rId2"/>
          <a:srcRect/>
          <a:stretch>
            <a:fillRect/>
          </a:stretch>
        </p:blipFill>
        <p:spPr bwMode="auto">
          <a:xfrm rot="5400000">
            <a:off x="-7270750" y="7270750"/>
            <a:ext cx="14722475" cy="180975"/>
          </a:xfrm>
          <a:prstGeom prst="rect">
            <a:avLst/>
          </a:prstGeom>
          <a:noFill/>
          <a:ln w="9525">
            <a:noFill/>
            <a:miter lim="800000"/>
            <a:headEnd/>
            <a:tailEnd/>
          </a:ln>
        </p:spPr>
      </p:pic>
      <p:pic>
        <p:nvPicPr>
          <p:cNvPr id="6" name="Image 2" descr="swirlrainbw3.gif"/>
          <p:cNvPicPr>
            <a:picLocks noChangeAspect="1"/>
          </p:cNvPicPr>
          <p:nvPr/>
        </p:nvPicPr>
        <p:blipFill>
          <a:blip r:embed="rId2"/>
          <a:srcRect/>
          <a:stretch>
            <a:fillRect/>
          </a:stretch>
        </p:blipFill>
        <p:spPr bwMode="auto">
          <a:xfrm rot="5400000">
            <a:off x="16322675" y="7270750"/>
            <a:ext cx="14722475" cy="180975"/>
          </a:xfrm>
          <a:prstGeom prst="rect">
            <a:avLst/>
          </a:prstGeom>
          <a:noFill/>
          <a:ln w="9525">
            <a:noFill/>
            <a:miter lim="800000"/>
            <a:headEnd/>
            <a:tailEnd/>
          </a:ln>
        </p:spPr>
      </p:pic>
      <p:pic>
        <p:nvPicPr>
          <p:cNvPr id="7" name="Picture 2" descr="E:\formas montar\2cxx0f8.gif"/>
          <p:cNvPicPr>
            <a:picLocks noChangeAspect="1" noChangeArrowheads="1" noCrop="1"/>
          </p:cNvPicPr>
          <p:nvPr/>
        </p:nvPicPr>
        <p:blipFill>
          <a:blip r:embed="rId3"/>
          <a:srcRect/>
          <a:stretch>
            <a:fillRect/>
          </a:stretch>
        </p:blipFill>
        <p:spPr bwMode="auto">
          <a:xfrm>
            <a:off x="385682" y="11978847"/>
            <a:ext cx="3357586" cy="2743628"/>
          </a:xfrm>
          <a:prstGeom prst="rect">
            <a:avLst/>
          </a:prstGeom>
          <a:noFill/>
        </p:spPr>
      </p:pic>
    </p:spTree>
  </p:cSld>
  <p:clrMapOvr>
    <a:masterClrMapping/>
  </p:clrMapOvr>
  <p:transition spd="slow" advTm="52000">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cdn.wp.clicrbs.com.br/viverbem/files/2015/02/sal.jpg"/>
          <p:cNvPicPr>
            <a:picLocks noChangeAspect="1" noChangeArrowheads="1"/>
          </p:cNvPicPr>
          <p:nvPr/>
        </p:nvPicPr>
        <p:blipFill>
          <a:blip r:embed="rId2"/>
          <a:srcRect/>
          <a:stretch>
            <a:fillRect/>
          </a:stretch>
        </p:blipFill>
        <p:spPr bwMode="auto">
          <a:xfrm>
            <a:off x="0" y="0"/>
            <a:ext cx="23774400" cy="14736559"/>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effectLst/>
      </p:bgPr>
    </p:bg>
    <p:spTree>
      <p:nvGrpSpPr>
        <p:cNvPr id="1" name=""/>
        <p:cNvGrpSpPr/>
        <p:nvPr/>
      </p:nvGrpSpPr>
      <p:grpSpPr>
        <a:xfrm>
          <a:off x="0" y="0"/>
          <a:ext cx="0" cy="0"/>
          <a:chOff x="0" y="0"/>
          <a:chExt cx="0" cy="0"/>
        </a:xfrm>
      </p:grpSpPr>
      <p:pic>
        <p:nvPicPr>
          <p:cNvPr id="63" name="Picture 2" descr="http://images.teinteresa.es/ocio/Echar-sal-comida_TINIMA20150126_0425_5.jpg"/>
          <p:cNvPicPr>
            <a:picLocks noChangeAspect="1" noChangeArrowheads="1"/>
          </p:cNvPicPr>
          <p:nvPr/>
        </p:nvPicPr>
        <p:blipFill>
          <a:blip r:embed="rId3"/>
          <a:srcRect/>
          <a:stretch>
            <a:fillRect/>
          </a:stretch>
        </p:blipFill>
        <p:spPr bwMode="auto">
          <a:xfrm>
            <a:off x="-41444" y="0"/>
            <a:ext cx="23815844" cy="14722475"/>
          </a:xfrm>
          <a:prstGeom prst="rect">
            <a:avLst/>
          </a:prstGeom>
          <a:noFill/>
        </p:spPr>
      </p:pic>
      <p:sp>
        <p:nvSpPr>
          <p:cNvPr id="4" name="3 Rombo"/>
          <p:cNvSpPr/>
          <p:nvPr/>
        </p:nvSpPr>
        <p:spPr>
          <a:xfrm>
            <a:off x="5200603" y="0"/>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5" name="4 Rombo"/>
          <p:cNvSpPr/>
          <p:nvPr/>
        </p:nvSpPr>
        <p:spPr>
          <a:xfrm>
            <a:off x="5200603" y="766749"/>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6" name="5 Rombo"/>
          <p:cNvSpPr/>
          <p:nvPr/>
        </p:nvSpPr>
        <p:spPr>
          <a:xfrm>
            <a:off x="5014864" y="1380242"/>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7" name="6 Rombo"/>
          <p:cNvSpPr/>
          <p:nvPr/>
        </p:nvSpPr>
        <p:spPr>
          <a:xfrm>
            <a:off x="5200603" y="1993631"/>
            <a:ext cx="6872336" cy="20160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8" name="7 Rombo"/>
          <p:cNvSpPr/>
          <p:nvPr/>
        </p:nvSpPr>
        <p:spPr>
          <a:xfrm>
            <a:off x="5200603" y="2607123"/>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9" name="8 Rombo"/>
          <p:cNvSpPr/>
          <p:nvPr/>
        </p:nvSpPr>
        <p:spPr>
          <a:xfrm>
            <a:off x="5200603" y="3373873"/>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10" name="9 Rombo"/>
          <p:cNvSpPr/>
          <p:nvPr/>
        </p:nvSpPr>
        <p:spPr>
          <a:xfrm>
            <a:off x="5200603" y="3987314"/>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8" name="27 Rombo"/>
          <p:cNvSpPr/>
          <p:nvPr/>
        </p:nvSpPr>
        <p:spPr>
          <a:xfrm>
            <a:off x="5200603" y="4754114"/>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9" name="28 Rombo"/>
          <p:cNvSpPr/>
          <p:nvPr/>
        </p:nvSpPr>
        <p:spPr>
          <a:xfrm>
            <a:off x="5014864" y="5520915"/>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0" name="29 Rombo"/>
          <p:cNvSpPr/>
          <p:nvPr/>
        </p:nvSpPr>
        <p:spPr>
          <a:xfrm>
            <a:off x="5014864" y="6287716"/>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1" name="30 Rombo"/>
          <p:cNvSpPr/>
          <p:nvPr/>
        </p:nvSpPr>
        <p:spPr>
          <a:xfrm>
            <a:off x="5200603" y="6901157"/>
            <a:ext cx="6872336" cy="20160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2" name="31 Rombo"/>
          <p:cNvSpPr/>
          <p:nvPr/>
        </p:nvSpPr>
        <p:spPr>
          <a:xfrm>
            <a:off x="5200603" y="7667958"/>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3" name="32 Rombo"/>
          <p:cNvSpPr/>
          <p:nvPr/>
        </p:nvSpPr>
        <p:spPr>
          <a:xfrm>
            <a:off x="5200603" y="8281399"/>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4" name="33 Rombo"/>
          <p:cNvSpPr/>
          <p:nvPr/>
        </p:nvSpPr>
        <p:spPr>
          <a:xfrm>
            <a:off x="5200603" y="9048200"/>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5" name="34 Rombo"/>
          <p:cNvSpPr/>
          <p:nvPr/>
        </p:nvSpPr>
        <p:spPr>
          <a:xfrm>
            <a:off x="5200603" y="9738320"/>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6" name="35 Rombo"/>
          <p:cNvSpPr/>
          <p:nvPr/>
        </p:nvSpPr>
        <p:spPr>
          <a:xfrm>
            <a:off x="5200603" y="10428441"/>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7" name="36 Rombo"/>
          <p:cNvSpPr/>
          <p:nvPr/>
        </p:nvSpPr>
        <p:spPr>
          <a:xfrm>
            <a:off x="5014864" y="11041882"/>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8" name="37 Rombo"/>
          <p:cNvSpPr/>
          <p:nvPr/>
        </p:nvSpPr>
        <p:spPr>
          <a:xfrm>
            <a:off x="5200603" y="11655323"/>
            <a:ext cx="6872336" cy="20160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9" name="38 Rombo"/>
          <p:cNvSpPr/>
          <p:nvPr/>
        </p:nvSpPr>
        <p:spPr>
          <a:xfrm>
            <a:off x="5200603" y="12345444"/>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40" name="39 Rombo"/>
          <p:cNvSpPr/>
          <p:nvPr/>
        </p:nvSpPr>
        <p:spPr>
          <a:xfrm>
            <a:off x="5200603" y="13112193"/>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41" name="40 Rombo"/>
          <p:cNvSpPr/>
          <p:nvPr/>
        </p:nvSpPr>
        <p:spPr>
          <a:xfrm>
            <a:off x="5200603" y="13725634"/>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42" name="41 Rombo"/>
          <p:cNvSpPr/>
          <p:nvPr/>
        </p:nvSpPr>
        <p:spPr>
          <a:xfrm>
            <a:off x="11887200" y="0"/>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43" name="42 Rombo"/>
          <p:cNvSpPr/>
          <p:nvPr/>
        </p:nvSpPr>
        <p:spPr>
          <a:xfrm>
            <a:off x="12072939" y="766749"/>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44" name="43 Rombo"/>
          <p:cNvSpPr/>
          <p:nvPr/>
        </p:nvSpPr>
        <p:spPr>
          <a:xfrm>
            <a:off x="11701461" y="1380242"/>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45" name="44 Rombo"/>
          <p:cNvSpPr/>
          <p:nvPr/>
        </p:nvSpPr>
        <p:spPr>
          <a:xfrm>
            <a:off x="11887200" y="1993631"/>
            <a:ext cx="6872336" cy="20160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46" name="45 Rombo"/>
          <p:cNvSpPr/>
          <p:nvPr/>
        </p:nvSpPr>
        <p:spPr>
          <a:xfrm>
            <a:off x="11887200" y="2607123"/>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47" name="46 Rombo"/>
          <p:cNvSpPr/>
          <p:nvPr/>
        </p:nvSpPr>
        <p:spPr>
          <a:xfrm>
            <a:off x="11887200" y="3373873"/>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48" name="47 Rombo"/>
          <p:cNvSpPr/>
          <p:nvPr/>
        </p:nvSpPr>
        <p:spPr>
          <a:xfrm>
            <a:off x="11887200" y="3987314"/>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49" name="48 Rombo"/>
          <p:cNvSpPr/>
          <p:nvPr/>
        </p:nvSpPr>
        <p:spPr>
          <a:xfrm>
            <a:off x="11887200" y="4754114"/>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50" name="49 Rombo"/>
          <p:cNvSpPr/>
          <p:nvPr/>
        </p:nvSpPr>
        <p:spPr>
          <a:xfrm>
            <a:off x="11887200" y="5520915"/>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51" name="50 Rombo"/>
          <p:cNvSpPr/>
          <p:nvPr/>
        </p:nvSpPr>
        <p:spPr>
          <a:xfrm>
            <a:off x="12072939" y="6134356"/>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52" name="51 Rombo"/>
          <p:cNvSpPr/>
          <p:nvPr/>
        </p:nvSpPr>
        <p:spPr>
          <a:xfrm>
            <a:off x="11887200" y="6901157"/>
            <a:ext cx="6872336" cy="20160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53" name="52 Rombo"/>
          <p:cNvSpPr/>
          <p:nvPr/>
        </p:nvSpPr>
        <p:spPr>
          <a:xfrm>
            <a:off x="11887200" y="7667958"/>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54" name="53 Rombo"/>
          <p:cNvSpPr/>
          <p:nvPr/>
        </p:nvSpPr>
        <p:spPr>
          <a:xfrm>
            <a:off x="11887200" y="8281399"/>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55" name="54 Rombo"/>
          <p:cNvSpPr/>
          <p:nvPr/>
        </p:nvSpPr>
        <p:spPr>
          <a:xfrm>
            <a:off x="11887200" y="9048200"/>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56" name="55 Rombo"/>
          <p:cNvSpPr/>
          <p:nvPr/>
        </p:nvSpPr>
        <p:spPr>
          <a:xfrm>
            <a:off x="11887200" y="9738320"/>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57" name="56 Rombo"/>
          <p:cNvSpPr/>
          <p:nvPr/>
        </p:nvSpPr>
        <p:spPr>
          <a:xfrm>
            <a:off x="11887200" y="10428441"/>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58" name="57 Rombo"/>
          <p:cNvSpPr/>
          <p:nvPr/>
        </p:nvSpPr>
        <p:spPr>
          <a:xfrm>
            <a:off x="11887200" y="11041882"/>
            <a:ext cx="6872336" cy="1840271"/>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59" name="58 Rombo"/>
          <p:cNvSpPr/>
          <p:nvPr/>
        </p:nvSpPr>
        <p:spPr>
          <a:xfrm>
            <a:off x="11887200" y="11655323"/>
            <a:ext cx="6872336" cy="20160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60" name="59 Rombo"/>
          <p:cNvSpPr/>
          <p:nvPr/>
        </p:nvSpPr>
        <p:spPr>
          <a:xfrm>
            <a:off x="11887200" y="12345444"/>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61" name="60 Rombo"/>
          <p:cNvSpPr/>
          <p:nvPr/>
        </p:nvSpPr>
        <p:spPr>
          <a:xfrm>
            <a:off x="11887200" y="13112193"/>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62" name="61 Rombo"/>
          <p:cNvSpPr/>
          <p:nvPr/>
        </p:nvSpPr>
        <p:spPr>
          <a:xfrm>
            <a:off x="11887200" y="13725634"/>
            <a:ext cx="6872336" cy="199368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Tree>
  </p:cSld>
  <p:clrMapOvr>
    <a:masterClrMapping/>
  </p:clrMapOvr>
  <p:transition spd="slow"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1+#ppt_w/2"/>
                                          </p:val>
                                        </p:tav>
                                        <p:tav tm="100000">
                                          <p:val>
                                            <p:strVal val="#ppt_x"/>
                                          </p:val>
                                        </p:tav>
                                      </p:tavLst>
                                    </p:anim>
                                    <p:anim calcmode="lin" valueType="num">
                                      <p:cBhvr additive="base">
                                        <p:cTn id="16" dur="30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1+#ppt_w/2"/>
                                          </p:val>
                                        </p:tav>
                                        <p:tav tm="100000">
                                          <p:val>
                                            <p:strVal val="#ppt_x"/>
                                          </p:val>
                                        </p:tav>
                                      </p:tavLst>
                                    </p:anim>
                                    <p:anim calcmode="lin" valueType="num">
                                      <p:cBhvr additive="base">
                                        <p:cTn id="20" dur="30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1+#ppt_w/2"/>
                                          </p:val>
                                        </p:tav>
                                        <p:tav tm="100000">
                                          <p:val>
                                            <p:strVal val="#ppt_x"/>
                                          </p:val>
                                        </p:tav>
                                      </p:tavLst>
                                    </p:anim>
                                    <p:anim calcmode="lin" valueType="num">
                                      <p:cBhvr additive="base">
                                        <p:cTn id="24" dur="30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1+#ppt_w/2"/>
                                          </p:val>
                                        </p:tav>
                                        <p:tav tm="100000">
                                          <p:val>
                                            <p:strVal val="#ppt_x"/>
                                          </p:val>
                                        </p:tav>
                                      </p:tavLst>
                                    </p:anim>
                                    <p:anim calcmode="lin" valueType="num">
                                      <p:cBhvr additive="base">
                                        <p:cTn id="28" dur="30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1+#ppt_w/2"/>
                                          </p:val>
                                        </p:tav>
                                        <p:tav tm="100000">
                                          <p:val>
                                            <p:strVal val="#ppt_x"/>
                                          </p:val>
                                        </p:tav>
                                      </p:tavLst>
                                    </p:anim>
                                    <p:anim calcmode="lin" valueType="num">
                                      <p:cBhvr additive="base">
                                        <p:cTn id="32" dur="30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3000" fill="hold"/>
                                        <p:tgtEl>
                                          <p:spTgt spid="28"/>
                                        </p:tgtEl>
                                        <p:attrNameLst>
                                          <p:attrName>ppt_x</p:attrName>
                                        </p:attrNameLst>
                                      </p:cBhvr>
                                      <p:tavLst>
                                        <p:tav tm="0">
                                          <p:val>
                                            <p:strVal val="1+#ppt_w/2"/>
                                          </p:val>
                                        </p:tav>
                                        <p:tav tm="100000">
                                          <p:val>
                                            <p:strVal val="#ppt_x"/>
                                          </p:val>
                                        </p:tav>
                                      </p:tavLst>
                                    </p:anim>
                                    <p:anim calcmode="lin" valueType="num">
                                      <p:cBhvr additive="base">
                                        <p:cTn id="36" dur="3000" fill="hold"/>
                                        <p:tgtEl>
                                          <p:spTgt spid="28"/>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additive="base">
                                        <p:cTn id="39" dur="3000" fill="hold"/>
                                        <p:tgtEl>
                                          <p:spTgt spid="29"/>
                                        </p:tgtEl>
                                        <p:attrNameLst>
                                          <p:attrName>ppt_x</p:attrName>
                                        </p:attrNameLst>
                                      </p:cBhvr>
                                      <p:tavLst>
                                        <p:tav tm="0">
                                          <p:val>
                                            <p:strVal val="1+#ppt_w/2"/>
                                          </p:val>
                                        </p:tav>
                                        <p:tav tm="100000">
                                          <p:val>
                                            <p:strVal val="#ppt_x"/>
                                          </p:val>
                                        </p:tav>
                                      </p:tavLst>
                                    </p:anim>
                                    <p:anim calcmode="lin" valueType="num">
                                      <p:cBhvr additive="base">
                                        <p:cTn id="40" dur="3000" fill="hold"/>
                                        <p:tgtEl>
                                          <p:spTgt spid="29"/>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3000" fill="hold"/>
                                        <p:tgtEl>
                                          <p:spTgt spid="30"/>
                                        </p:tgtEl>
                                        <p:attrNameLst>
                                          <p:attrName>ppt_x</p:attrName>
                                        </p:attrNameLst>
                                      </p:cBhvr>
                                      <p:tavLst>
                                        <p:tav tm="0">
                                          <p:val>
                                            <p:strVal val="1+#ppt_w/2"/>
                                          </p:val>
                                        </p:tav>
                                        <p:tav tm="100000">
                                          <p:val>
                                            <p:strVal val="#ppt_x"/>
                                          </p:val>
                                        </p:tav>
                                      </p:tavLst>
                                    </p:anim>
                                    <p:anim calcmode="lin" valueType="num">
                                      <p:cBhvr additive="base">
                                        <p:cTn id="44" dur="3000" fill="hold"/>
                                        <p:tgtEl>
                                          <p:spTgt spid="30"/>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3000" fill="hold"/>
                                        <p:tgtEl>
                                          <p:spTgt spid="31"/>
                                        </p:tgtEl>
                                        <p:attrNameLst>
                                          <p:attrName>ppt_x</p:attrName>
                                        </p:attrNameLst>
                                      </p:cBhvr>
                                      <p:tavLst>
                                        <p:tav tm="0">
                                          <p:val>
                                            <p:strVal val="1+#ppt_w/2"/>
                                          </p:val>
                                        </p:tav>
                                        <p:tav tm="100000">
                                          <p:val>
                                            <p:strVal val="#ppt_x"/>
                                          </p:val>
                                        </p:tav>
                                      </p:tavLst>
                                    </p:anim>
                                    <p:anim calcmode="lin" valueType="num">
                                      <p:cBhvr additive="base">
                                        <p:cTn id="48" dur="3000" fill="hold"/>
                                        <p:tgtEl>
                                          <p:spTgt spid="31"/>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3000" fill="hold"/>
                                        <p:tgtEl>
                                          <p:spTgt spid="32"/>
                                        </p:tgtEl>
                                        <p:attrNameLst>
                                          <p:attrName>ppt_x</p:attrName>
                                        </p:attrNameLst>
                                      </p:cBhvr>
                                      <p:tavLst>
                                        <p:tav tm="0">
                                          <p:val>
                                            <p:strVal val="1+#ppt_w/2"/>
                                          </p:val>
                                        </p:tav>
                                        <p:tav tm="100000">
                                          <p:val>
                                            <p:strVal val="#ppt_x"/>
                                          </p:val>
                                        </p:tav>
                                      </p:tavLst>
                                    </p:anim>
                                    <p:anim calcmode="lin" valueType="num">
                                      <p:cBhvr additive="base">
                                        <p:cTn id="52" dur="3000" fill="hold"/>
                                        <p:tgtEl>
                                          <p:spTgt spid="32"/>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3000" fill="hold"/>
                                        <p:tgtEl>
                                          <p:spTgt spid="33"/>
                                        </p:tgtEl>
                                        <p:attrNameLst>
                                          <p:attrName>ppt_x</p:attrName>
                                        </p:attrNameLst>
                                      </p:cBhvr>
                                      <p:tavLst>
                                        <p:tav tm="0">
                                          <p:val>
                                            <p:strVal val="1+#ppt_w/2"/>
                                          </p:val>
                                        </p:tav>
                                        <p:tav tm="100000">
                                          <p:val>
                                            <p:strVal val="#ppt_x"/>
                                          </p:val>
                                        </p:tav>
                                      </p:tavLst>
                                    </p:anim>
                                    <p:anim calcmode="lin" valueType="num">
                                      <p:cBhvr additive="base">
                                        <p:cTn id="56" dur="3000" fill="hold"/>
                                        <p:tgtEl>
                                          <p:spTgt spid="33"/>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34"/>
                                        </p:tgtEl>
                                        <p:attrNameLst>
                                          <p:attrName>style.visibility</p:attrName>
                                        </p:attrNameLst>
                                      </p:cBhvr>
                                      <p:to>
                                        <p:strVal val="visible"/>
                                      </p:to>
                                    </p:set>
                                    <p:anim calcmode="lin" valueType="num">
                                      <p:cBhvr additive="base">
                                        <p:cTn id="59" dur="3000" fill="hold"/>
                                        <p:tgtEl>
                                          <p:spTgt spid="34"/>
                                        </p:tgtEl>
                                        <p:attrNameLst>
                                          <p:attrName>ppt_x</p:attrName>
                                        </p:attrNameLst>
                                      </p:cBhvr>
                                      <p:tavLst>
                                        <p:tav tm="0">
                                          <p:val>
                                            <p:strVal val="1+#ppt_w/2"/>
                                          </p:val>
                                        </p:tav>
                                        <p:tav tm="100000">
                                          <p:val>
                                            <p:strVal val="#ppt_x"/>
                                          </p:val>
                                        </p:tav>
                                      </p:tavLst>
                                    </p:anim>
                                    <p:anim calcmode="lin" valueType="num">
                                      <p:cBhvr additive="base">
                                        <p:cTn id="60" dur="3000" fill="hold"/>
                                        <p:tgtEl>
                                          <p:spTgt spid="34"/>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additive="base">
                                        <p:cTn id="63" dur="3000" fill="hold"/>
                                        <p:tgtEl>
                                          <p:spTgt spid="35"/>
                                        </p:tgtEl>
                                        <p:attrNameLst>
                                          <p:attrName>ppt_x</p:attrName>
                                        </p:attrNameLst>
                                      </p:cBhvr>
                                      <p:tavLst>
                                        <p:tav tm="0">
                                          <p:val>
                                            <p:strVal val="1+#ppt_w/2"/>
                                          </p:val>
                                        </p:tav>
                                        <p:tav tm="100000">
                                          <p:val>
                                            <p:strVal val="#ppt_x"/>
                                          </p:val>
                                        </p:tav>
                                      </p:tavLst>
                                    </p:anim>
                                    <p:anim calcmode="lin" valueType="num">
                                      <p:cBhvr additive="base">
                                        <p:cTn id="64" dur="3000" fill="hold"/>
                                        <p:tgtEl>
                                          <p:spTgt spid="35"/>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additive="base">
                                        <p:cTn id="67" dur="3000" fill="hold"/>
                                        <p:tgtEl>
                                          <p:spTgt spid="36"/>
                                        </p:tgtEl>
                                        <p:attrNameLst>
                                          <p:attrName>ppt_x</p:attrName>
                                        </p:attrNameLst>
                                      </p:cBhvr>
                                      <p:tavLst>
                                        <p:tav tm="0">
                                          <p:val>
                                            <p:strVal val="1+#ppt_w/2"/>
                                          </p:val>
                                        </p:tav>
                                        <p:tav tm="100000">
                                          <p:val>
                                            <p:strVal val="#ppt_x"/>
                                          </p:val>
                                        </p:tav>
                                      </p:tavLst>
                                    </p:anim>
                                    <p:anim calcmode="lin" valueType="num">
                                      <p:cBhvr additive="base">
                                        <p:cTn id="68" dur="3000" fill="hold"/>
                                        <p:tgtEl>
                                          <p:spTgt spid="36"/>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0"/>
                                  </p:stCondLst>
                                  <p:childTnLst>
                                    <p:set>
                                      <p:cBhvr>
                                        <p:cTn id="70" dur="1" fill="hold">
                                          <p:stCondLst>
                                            <p:cond delay="0"/>
                                          </p:stCondLst>
                                        </p:cTn>
                                        <p:tgtEl>
                                          <p:spTgt spid="37"/>
                                        </p:tgtEl>
                                        <p:attrNameLst>
                                          <p:attrName>style.visibility</p:attrName>
                                        </p:attrNameLst>
                                      </p:cBhvr>
                                      <p:to>
                                        <p:strVal val="visible"/>
                                      </p:to>
                                    </p:set>
                                    <p:anim calcmode="lin" valueType="num">
                                      <p:cBhvr additive="base">
                                        <p:cTn id="71" dur="3000" fill="hold"/>
                                        <p:tgtEl>
                                          <p:spTgt spid="37"/>
                                        </p:tgtEl>
                                        <p:attrNameLst>
                                          <p:attrName>ppt_x</p:attrName>
                                        </p:attrNameLst>
                                      </p:cBhvr>
                                      <p:tavLst>
                                        <p:tav tm="0">
                                          <p:val>
                                            <p:strVal val="1+#ppt_w/2"/>
                                          </p:val>
                                        </p:tav>
                                        <p:tav tm="100000">
                                          <p:val>
                                            <p:strVal val="#ppt_x"/>
                                          </p:val>
                                        </p:tav>
                                      </p:tavLst>
                                    </p:anim>
                                    <p:anim calcmode="lin" valueType="num">
                                      <p:cBhvr additive="base">
                                        <p:cTn id="72" dur="3000" fill="hold"/>
                                        <p:tgtEl>
                                          <p:spTgt spid="37"/>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anim calcmode="lin" valueType="num">
                                      <p:cBhvr additive="base">
                                        <p:cTn id="75" dur="3000" fill="hold"/>
                                        <p:tgtEl>
                                          <p:spTgt spid="38"/>
                                        </p:tgtEl>
                                        <p:attrNameLst>
                                          <p:attrName>ppt_x</p:attrName>
                                        </p:attrNameLst>
                                      </p:cBhvr>
                                      <p:tavLst>
                                        <p:tav tm="0">
                                          <p:val>
                                            <p:strVal val="1+#ppt_w/2"/>
                                          </p:val>
                                        </p:tav>
                                        <p:tav tm="100000">
                                          <p:val>
                                            <p:strVal val="#ppt_x"/>
                                          </p:val>
                                        </p:tav>
                                      </p:tavLst>
                                    </p:anim>
                                    <p:anim calcmode="lin" valueType="num">
                                      <p:cBhvr additive="base">
                                        <p:cTn id="76" dur="3000" fill="hold"/>
                                        <p:tgtEl>
                                          <p:spTgt spid="38"/>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3000" fill="hold"/>
                                        <p:tgtEl>
                                          <p:spTgt spid="39"/>
                                        </p:tgtEl>
                                        <p:attrNameLst>
                                          <p:attrName>ppt_x</p:attrName>
                                        </p:attrNameLst>
                                      </p:cBhvr>
                                      <p:tavLst>
                                        <p:tav tm="0">
                                          <p:val>
                                            <p:strVal val="1+#ppt_w/2"/>
                                          </p:val>
                                        </p:tav>
                                        <p:tav tm="100000">
                                          <p:val>
                                            <p:strVal val="#ppt_x"/>
                                          </p:val>
                                        </p:tav>
                                      </p:tavLst>
                                    </p:anim>
                                    <p:anim calcmode="lin" valueType="num">
                                      <p:cBhvr additive="base">
                                        <p:cTn id="80" dur="3000" fill="hold"/>
                                        <p:tgtEl>
                                          <p:spTgt spid="39"/>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40"/>
                                        </p:tgtEl>
                                        <p:attrNameLst>
                                          <p:attrName>style.visibility</p:attrName>
                                        </p:attrNameLst>
                                      </p:cBhvr>
                                      <p:to>
                                        <p:strVal val="visible"/>
                                      </p:to>
                                    </p:set>
                                    <p:anim calcmode="lin" valueType="num">
                                      <p:cBhvr additive="base">
                                        <p:cTn id="83" dur="3000" fill="hold"/>
                                        <p:tgtEl>
                                          <p:spTgt spid="40"/>
                                        </p:tgtEl>
                                        <p:attrNameLst>
                                          <p:attrName>ppt_x</p:attrName>
                                        </p:attrNameLst>
                                      </p:cBhvr>
                                      <p:tavLst>
                                        <p:tav tm="0">
                                          <p:val>
                                            <p:strVal val="1+#ppt_w/2"/>
                                          </p:val>
                                        </p:tav>
                                        <p:tav tm="100000">
                                          <p:val>
                                            <p:strVal val="#ppt_x"/>
                                          </p:val>
                                        </p:tav>
                                      </p:tavLst>
                                    </p:anim>
                                    <p:anim calcmode="lin" valueType="num">
                                      <p:cBhvr additive="base">
                                        <p:cTn id="84" dur="3000" fill="hold"/>
                                        <p:tgtEl>
                                          <p:spTgt spid="40"/>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41"/>
                                        </p:tgtEl>
                                        <p:attrNameLst>
                                          <p:attrName>style.visibility</p:attrName>
                                        </p:attrNameLst>
                                      </p:cBhvr>
                                      <p:to>
                                        <p:strVal val="visible"/>
                                      </p:to>
                                    </p:set>
                                    <p:anim calcmode="lin" valueType="num">
                                      <p:cBhvr additive="base">
                                        <p:cTn id="87" dur="3000" fill="hold"/>
                                        <p:tgtEl>
                                          <p:spTgt spid="41"/>
                                        </p:tgtEl>
                                        <p:attrNameLst>
                                          <p:attrName>ppt_x</p:attrName>
                                        </p:attrNameLst>
                                      </p:cBhvr>
                                      <p:tavLst>
                                        <p:tav tm="0">
                                          <p:val>
                                            <p:strVal val="1+#ppt_w/2"/>
                                          </p:val>
                                        </p:tav>
                                        <p:tav tm="100000">
                                          <p:val>
                                            <p:strVal val="#ppt_x"/>
                                          </p:val>
                                        </p:tav>
                                      </p:tavLst>
                                    </p:anim>
                                    <p:anim calcmode="lin" valueType="num">
                                      <p:cBhvr additive="base">
                                        <p:cTn id="88" dur="3000" fill="hold"/>
                                        <p:tgtEl>
                                          <p:spTgt spid="41"/>
                                        </p:tgtEl>
                                        <p:attrNameLst>
                                          <p:attrName>ppt_y</p:attrName>
                                        </p:attrNameLst>
                                      </p:cBhvr>
                                      <p:tavLst>
                                        <p:tav tm="0">
                                          <p:val>
                                            <p:strVal val="#ppt_y"/>
                                          </p:val>
                                        </p:tav>
                                        <p:tav tm="100000">
                                          <p:val>
                                            <p:strVal val="#ppt_y"/>
                                          </p:val>
                                        </p:tav>
                                      </p:tavLst>
                                    </p:anim>
                                  </p:childTnLst>
                                </p:cTn>
                              </p:par>
                              <p:par>
                                <p:cTn id="89" presetID="19" presetClass="entr" presetSubtype="5" fill="hold" grpId="1"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3000" fill="hold"/>
                                        <p:tgtEl>
                                          <p:spTgt spid="4"/>
                                        </p:tgtEl>
                                        <p:attrNameLst>
                                          <p:attrName>ppt_w</p:attrName>
                                        </p:attrNameLst>
                                      </p:cBhvr>
                                      <p:tavLst>
                                        <p:tav tm="0">
                                          <p:val>
                                            <p:strVal val="#ppt_w"/>
                                          </p:val>
                                        </p:tav>
                                        <p:tav tm="100000">
                                          <p:val>
                                            <p:strVal val="#ppt_w"/>
                                          </p:val>
                                        </p:tav>
                                      </p:tavLst>
                                    </p:anim>
                                    <p:anim calcmode="lin" valueType="num">
                                      <p:cBhvr>
                                        <p:cTn id="92" dur="3000" fill="hold"/>
                                        <p:tgtEl>
                                          <p:spTgt spid="4"/>
                                        </p:tgtEl>
                                        <p:attrNameLst>
                                          <p:attrName>ppt_h</p:attrName>
                                        </p:attrNameLst>
                                      </p:cBhvr>
                                      <p:tavLst>
                                        <p:tav tm="0" fmla="#ppt_h*sin(2.5*pi*$)">
                                          <p:val>
                                            <p:fltVal val="0"/>
                                          </p:val>
                                        </p:tav>
                                        <p:tav tm="100000">
                                          <p:val>
                                            <p:fltVal val="1"/>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 calcmode="lin" valueType="num">
                                      <p:cBhvr>
                                        <p:cTn id="95" dur="3000" fill="hold"/>
                                        <p:tgtEl>
                                          <p:spTgt spid="5"/>
                                        </p:tgtEl>
                                        <p:attrNameLst>
                                          <p:attrName>ppt_w</p:attrName>
                                        </p:attrNameLst>
                                      </p:cBhvr>
                                      <p:tavLst>
                                        <p:tav tm="0">
                                          <p:val>
                                            <p:strVal val="#ppt_w"/>
                                          </p:val>
                                        </p:tav>
                                        <p:tav tm="100000">
                                          <p:val>
                                            <p:strVal val="#ppt_w"/>
                                          </p:val>
                                        </p:tav>
                                      </p:tavLst>
                                    </p:anim>
                                    <p:anim calcmode="lin" valueType="num">
                                      <p:cBhvr>
                                        <p:cTn id="96" dur="3000" fill="hold"/>
                                        <p:tgtEl>
                                          <p:spTgt spid="5"/>
                                        </p:tgtEl>
                                        <p:attrNameLst>
                                          <p:attrName>ppt_h</p:attrName>
                                        </p:attrNameLst>
                                      </p:cBhvr>
                                      <p:tavLst>
                                        <p:tav tm="0" fmla="#ppt_h*sin(2.5*pi*$)">
                                          <p:val>
                                            <p:fltVal val="0"/>
                                          </p:val>
                                        </p:tav>
                                        <p:tav tm="100000">
                                          <p:val>
                                            <p:fltVal val="1"/>
                                          </p:val>
                                        </p:tav>
                                      </p:tavLst>
                                    </p:anim>
                                  </p:childTnLst>
                                </p:cTn>
                              </p:par>
                              <p:par>
                                <p:cTn id="97" presetID="19" presetClass="entr" presetSubtype="5" fill="hold" grpId="1" nodeType="withEffect">
                                  <p:stCondLst>
                                    <p:cond delay="0"/>
                                  </p:stCondLst>
                                  <p:childTnLst>
                                    <p:set>
                                      <p:cBhvr>
                                        <p:cTn id="98" dur="1" fill="hold">
                                          <p:stCondLst>
                                            <p:cond delay="0"/>
                                          </p:stCondLst>
                                        </p:cTn>
                                        <p:tgtEl>
                                          <p:spTgt spid="6"/>
                                        </p:tgtEl>
                                        <p:attrNameLst>
                                          <p:attrName>style.visibility</p:attrName>
                                        </p:attrNameLst>
                                      </p:cBhvr>
                                      <p:to>
                                        <p:strVal val="visible"/>
                                      </p:to>
                                    </p:set>
                                    <p:anim calcmode="lin" valueType="num">
                                      <p:cBhvr>
                                        <p:cTn id="99" dur="3000" fill="hold"/>
                                        <p:tgtEl>
                                          <p:spTgt spid="6"/>
                                        </p:tgtEl>
                                        <p:attrNameLst>
                                          <p:attrName>ppt_w</p:attrName>
                                        </p:attrNameLst>
                                      </p:cBhvr>
                                      <p:tavLst>
                                        <p:tav tm="0">
                                          <p:val>
                                            <p:strVal val="#ppt_w"/>
                                          </p:val>
                                        </p:tav>
                                        <p:tav tm="100000">
                                          <p:val>
                                            <p:strVal val="#ppt_w"/>
                                          </p:val>
                                        </p:tav>
                                      </p:tavLst>
                                    </p:anim>
                                    <p:anim calcmode="lin" valueType="num">
                                      <p:cBhvr>
                                        <p:cTn id="100" dur="3000" fill="hold"/>
                                        <p:tgtEl>
                                          <p:spTgt spid="6"/>
                                        </p:tgtEl>
                                        <p:attrNameLst>
                                          <p:attrName>ppt_h</p:attrName>
                                        </p:attrNameLst>
                                      </p:cBhvr>
                                      <p:tavLst>
                                        <p:tav tm="0" fmla="#ppt_h*sin(2.5*pi*$)">
                                          <p:val>
                                            <p:fltVal val="0"/>
                                          </p:val>
                                        </p:tav>
                                        <p:tav tm="100000">
                                          <p:val>
                                            <p:fltVal val="1"/>
                                          </p:val>
                                        </p:tav>
                                      </p:tavLst>
                                    </p:anim>
                                  </p:childTnLst>
                                </p:cTn>
                              </p:par>
                              <p:par>
                                <p:cTn id="101" presetID="19" presetClass="entr" presetSubtype="5" fill="hold" grpId="1" nodeType="withEffect">
                                  <p:stCondLst>
                                    <p:cond delay="0"/>
                                  </p:stCondLst>
                                  <p:childTnLst>
                                    <p:set>
                                      <p:cBhvr>
                                        <p:cTn id="102" dur="1" fill="hold">
                                          <p:stCondLst>
                                            <p:cond delay="0"/>
                                          </p:stCondLst>
                                        </p:cTn>
                                        <p:tgtEl>
                                          <p:spTgt spid="7"/>
                                        </p:tgtEl>
                                        <p:attrNameLst>
                                          <p:attrName>style.visibility</p:attrName>
                                        </p:attrNameLst>
                                      </p:cBhvr>
                                      <p:to>
                                        <p:strVal val="visible"/>
                                      </p:to>
                                    </p:set>
                                    <p:anim calcmode="lin" valueType="num">
                                      <p:cBhvr>
                                        <p:cTn id="103" dur="3000" fill="hold"/>
                                        <p:tgtEl>
                                          <p:spTgt spid="7"/>
                                        </p:tgtEl>
                                        <p:attrNameLst>
                                          <p:attrName>ppt_w</p:attrName>
                                        </p:attrNameLst>
                                      </p:cBhvr>
                                      <p:tavLst>
                                        <p:tav tm="0">
                                          <p:val>
                                            <p:strVal val="#ppt_w"/>
                                          </p:val>
                                        </p:tav>
                                        <p:tav tm="100000">
                                          <p:val>
                                            <p:strVal val="#ppt_w"/>
                                          </p:val>
                                        </p:tav>
                                      </p:tavLst>
                                    </p:anim>
                                    <p:anim calcmode="lin" valueType="num">
                                      <p:cBhvr>
                                        <p:cTn id="104" dur="3000" fill="hold"/>
                                        <p:tgtEl>
                                          <p:spTgt spid="7"/>
                                        </p:tgtEl>
                                        <p:attrNameLst>
                                          <p:attrName>ppt_h</p:attrName>
                                        </p:attrNameLst>
                                      </p:cBhvr>
                                      <p:tavLst>
                                        <p:tav tm="0" fmla="#ppt_h*sin(2.5*pi*$)">
                                          <p:val>
                                            <p:fltVal val="0"/>
                                          </p:val>
                                        </p:tav>
                                        <p:tav tm="100000">
                                          <p:val>
                                            <p:fltVal val="1"/>
                                          </p:val>
                                        </p:tav>
                                      </p:tavLst>
                                    </p:anim>
                                  </p:childTnLst>
                                </p:cTn>
                              </p:par>
                              <p:par>
                                <p:cTn id="105" presetID="19" presetClass="entr" presetSubtype="5" fill="hold" grpId="1" nodeType="withEffect">
                                  <p:stCondLst>
                                    <p:cond delay="0"/>
                                  </p:stCondLst>
                                  <p:childTnLst>
                                    <p:set>
                                      <p:cBhvr>
                                        <p:cTn id="106" dur="1" fill="hold">
                                          <p:stCondLst>
                                            <p:cond delay="0"/>
                                          </p:stCondLst>
                                        </p:cTn>
                                        <p:tgtEl>
                                          <p:spTgt spid="8"/>
                                        </p:tgtEl>
                                        <p:attrNameLst>
                                          <p:attrName>style.visibility</p:attrName>
                                        </p:attrNameLst>
                                      </p:cBhvr>
                                      <p:to>
                                        <p:strVal val="visible"/>
                                      </p:to>
                                    </p:set>
                                    <p:anim calcmode="lin" valueType="num">
                                      <p:cBhvr>
                                        <p:cTn id="107" dur="3000" fill="hold"/>
                                        <p:tgtEl>
                                          <p:spTgt spid="8"/>
                                        </p:tgtEl>
                                        <p:attrNameLst>
                                          <p:attrName>ppt_w</p:attrName>
                                        </p:attrNameLst>
                                      </p:cBhvr>
                                      <p:tavLst>
                                        <p:tav tm="0">
                                          <p:val>
                                            <p:strVal val="#ppt_w"/>
                                          </p:val>
                                        </p:tav>
                                        <p:tav tm="100000">
                                          <p:val>
                                            <p:strVal val="#ppt_w"/>
                                          </p:val>
                                        </p:tav>
                                      </p:tavLst>
                                    </p:anim>
                                    <p:anim calcmode="lin" valueType="num">
                                      <p:cBhvr>
                                        <p:cTn id="108" dur="3000" fill="hold"/>
                                        <p:tgtEl>
                                          <p:spTgt spid="8"/>
                                        </p:tgtEl>
                                        <p:attrNameLst>
                                          <p:attrName>ppt_h</p:attrName>
                                        </p:attrNameLst>
                                      </p:cBhvr>
                                      <p:tavLst>
                                        <p:tav tm="0" fmla="#ppt_h*sin(2.5*pi*$)">
                                          <p:val>
                                            <p:fltVal val="0"/>
                                          </p:val>
                                        </p:tav>
                                        <p:tav tm="100000">
                                          <p:val>
                                            <p:fltVal val="1"/>
                                          </p:val>
                                        </p:tav>
                                      </p:tavLst>
                                    </p:anim>
                                  </p:childTnLst>
                                </p:cTn>
                              </p:par>
                              <p:par>
                                <p:cTn id="109" presetID="19" presetClass="entr" presetSubtype="5" fill="hold" grpId="1" nodeType="with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p:cTn id="111" dur="3000" fill="hold"/>
                                        <p:tgtEl>
                                          <p:spTgt spid="9"/>
                                        </p:tgtEl>
                                        <p:attrNameLst>
                                          <p:attrName>ppt_w</p:attrName>
                                        </p:attrNameLst>
                                      </p:cBhvr>
                                      <p:tavLst>
                                        <p:tav tm="0">
                                          <p:val>
                                            <p:strVal val="#ppt_w"/>
                                          </p:val>
                                        </p:tav>
                                        <p:tav tm="100000">
                                          <p:val>
                                            <p:strVal val="#ppt_w"/>
                                          </p:val>
                                        </p:tav>
                                      </p:tavLst>
                                    </p:anim>
                                    <p:anim calcmode="lin" valueType="num">
                                      <p:cBhvr>
                                        <p:cTn id="112" dur="3000" fill="hold"/>
                                        <p:tgtEl>
                                          <p:spTgt spid="9"/>
                                        </p:tgtEl>
                                        <p:attrNameLst>
                                          <p:attrName>ppt_h</p:attrName>
                                        </p:attrNameLst>
                                      </p:cBhvr>
                                      <p:tavLst>
                                        <p:tav tm="0" fmla="#ppt_h*sin(2.5*pi*$)">
                                          <p:val>
                                            <p:fltVal val="0"/>
                                          </p:val>
                                        </p:tav>
                                        <p:tav tm="100000">
                                          <p:val>
                                            <p:fltVal val="1"/>
                                          </p:val>
                                        </p:tav>
                                      </p:tavLst>
                                    </p:anim>
                                  </p:childTnLst>
                                </p:cTn>
                              </p:par>
                              <p:par>
                                <p:cTn id="113" presetID="19" presetClass="entr" presetSubtype="5" fill="hold" grpId="1" nodeType="withEffect">
                                  <p:stCondLst>
                                    <p:cond delay="0"/>
                                  </p:stCondLst>
                                  <p:childTnLst>
                                    <p:set>
                                      <p:cBhvr>
                                        <p:cTn id="114" dur="1" fill="hold">
                                          <p:stCondLst>
                                            <p:cond delay="0"/>
                                          </p:stCondLst>
                                        </p:cTn>
                                        <p:tgtEl>
                                          <p:spTgt spid="10"/>
                                        </p:tgtEl>
                                        <p:attrNameLst>
                                          <p:attrName>style.visibility</p:attrName>
                                        </p:attrNameLst>
                                      </p:cBhvr>
                                      <p:to>
                                        <p:strVal val="visible"/>
                                      </p:to>
                                    </p:set>
                                    <p:anim calcmode="lin" valueType="num">
                                      <p:cBhvr>
                                        <p:cTn id="115" dur="3000" fill="hold"/>
                                        <p:tgtEl>
                                          <p:spTgt spid="10"/>
                                        </p:tgtEl>
                                        <p:attrNameLst>
                                          <p:attrName>ppt_w</p:attrName>
                                        </p:attrNameLst>
                                      </p:cBhvr>
                                      <p:tavLst>
                                        <p:tav tm="0">
                                          <p:val>
                                            <p:strVal val="#ppt_w"/>
                                          </p:val>
                                        </p:tav>
                                        <p:tav tm="100000">
                                          <p:val>
                                            <p:strVal val="#ppt_w"/>
                                          </p:val>
                                        </p:tav>
                                      </p:tavLst>
                                    </p:anim>
                                    <p:anim calcmode="lin" valueType="num">
                                      <p:cBhvr>
                                        <p:cTn id="116" dur="3000" fill="hold"/>
                                        <p:tgtEl>
                                          <p:spTgt spid="10"/>
                                        </p:tgtEl>
                                        <p:attrNameLst>
                                          <p:attrName>ppt_h</p:attrName>
                                        </p:attrNameLst>
                                      </p:cBhvr>
                                      <p:tavLst>
                                        <p:tav tm="0" fmla="#ppt_h*sin(2.5*pi*$)">
                                          <p:val>
                                            <p:fltVal val="0"/>
                                          </p:val>
                                        </p:tav>
                                        <p:tav tm="100000">
                                          <p:val>
                                            <p:fltVal val="1"/>
                                          </p:val>
                                        </p:tav>
                                      </p:tavLst>
                                    </p:anim>
                                  </p:childTnLst>
                                </p:cTn>
                              </p:par>
                              <p:par>
                                <p:cTn id="117" presetID="19" presetClass="entr" presetSubtype="5" fill="hold" grpId="1" nodeType="withEffect">
                                  <p:stCondLst>
                                    <p:cond delay="0"/>
                                  </p:stCondLst>
                                  <p:childTnLst>
                                    <p:set>
                                      <p:cBhvr>
                                        <p:cTn id="118" dur="1" fill="hold">
                                          <p:stCondLst>
                                            <p:cond delay="0"/>
                                          </p:stCondLst>
                                        </p:cTn>
                                        <p:tgtEl>
                                          <p:spTgt spid="28"/>
                                        </p:tgtEl>
                                        <p:attrNameLst>
                                          <p:attrName>style.visibility</p:attrName>
                                        </p:attrNameLst>
                                      </p:cBhvr>
                                      <p:to>
                                        <p:strVal val="visible"/>
                                      </p:to>
                                    </p:set>
                                    <p:anim calcmode="lin" valueType="num">
                                      <p:cBhvr>
                                        <p:cTn id="119" dur="3000" fill="hold"/>
                                        <p:tgtEl>
                                          <p:spTgt spid="28"/>
                                        </p:tgtEl>
                                        <p:attrNameLst>
                                          <p:attrName>ppt_w</p:attrName>
                                        </p:attrNameLst>
                                      </p:cBhvr>
                                      <p:tavLst>
                                        <p:tav tm="0">
                                          <p:val>
                                            <p:strVal val="#ppt_w"/>
                                          </p:val>
                                        </p:tav>
                                        <p:tav tm="100000">
                                          <p:val>
                                            <p:strVal val="#ppt_w"/>
                                          </p:val>
                                        </p:tav>
                                      </p:tavLst>
                                    </p:anim>
                                    <p:anim calcmode="lin" valueType="num">
                                      <p:cBhvr>
                                        <p:cTn id="120" dur="3000" fill="hold"/>
                                        <p:tgtEl>
                                          <p:spTgt spid="28"/>
                                        </p:tgtEl>
                                        <p:attrNameLst>
                                          <p:attrName>ppt_h</p:attrName>
                                        </p:attrNameLst>
                                      </p:cBhvr>
                                      <p:tavLst>
                                        <p:tav tm="0" fmla="#ppt_h*sin(2.5*pi*$)">
                                          <p:val>
                                            <p:fltVal val="0"/>
                                          </p:val>
                                        </p:tav>
                                        <p:tav tm="100000">
                                          <p:val>
                                            <p:fltVal val="1"/>
                                          </p:val>
                                        </p:tav>
                                      </p:tavLst>
                                    </p:anim>
                                  </p:childTnLst>
                                </p:cTn>
                              </p:par>
                              <p:par>
                                <p:cTn id="121" presetID="19" presetClass="entr" presetSubtype="5" fill="hold" grpId="1" nodeType="withEffect">
                                  <p:stCondLst>
                                    <p:cond delay="0"/>
                                  </p:stCondLst>
                                  <p:childTnLst>
                                    <p:set>
                                      <p:cBhvr>
                                        <p:cTn id="122" dur="1" fill="hold">
                                          <p:stCondLst>
                                            <p:cond delay="0"/>
                                          </p:stCondLst>
                                        </p:cTn>
                                        <p:tgtEl>
                                          <p:spTgt spid="29"/>
                                        </p:tgtEl>
                                        <p:attrNameLst>
                                          <p:attrName>style.visibility</p:attrName>
                                        </p:attrNameLst>
                                      </p:cBhvr>
                                      <p:to>
                                        <p:strVal val="visible"/>
                                      </p:to>
                                    </p:set>
                                    <p:anim calcmode="lin" valueType="num">
                                      <p:cBhvr>
                                        <p:cTn id="123" dur="3000" fill="hold"/>
                                        <p:tgtEl>
                                          <p:spTgt spid="29"/>
                                        </p:tgtEl>
                                        <p:attrNameLst>
                                          <p:attrName>ppt_w</p:attrName>
                                        </p:attrNameLst>
                                      </p:cBhvr>
                                      <p:tavLst>
                                        <p:tav tm="0">
                                          <p:val>
                                            <p:strVal val="#ppt_w"/>
                                          </p:val>
                                        </p:tav>
                                        <p:tav tm="100000">
                                          <p:val>
                                            <p:strVal val="#ppt_w"/>
                                          </p:val>
                                        </p:tav>
                                      </p:tavLst>
                                    </p:anim>
                                    <p:anim calcmode="lin" valueType="num">
                                      <p:cBhvr>
                                        <p:cTn id="124" dur="3000" fill="hold"/>
                                        <p:tgtEl>
                                          <p:spTgt spid="29"/>
                                        </p:tgtEl>
                                        <p:attrNameLst>
                                          <p:attrName>ppt_h</p:attrName>
                                        </p:attrNameLst>
                                      </p:cBhvr>
                                      <p:tavLst>
                                        <p:tav tm="0" fmla="#ppt_h*sin(2.5*pi*$)">
                                          <p:val>
                                            <p:fltVal val="0"/>
                                          </p:val>
                                        </p:tav>
                                        <p:tav tm="100000">
                                          <p:val>
                                            <p:fltVal val="1"/>
                                          </p:val>
                                        </p:tav>
                                      </p:tavLst>
                                    </p:anim>
                                  </p:childTnLst>
                                </p:cTn>
                              </p:par>
                              <p:par>
                                <p:cTn id="125" presetID="19" presetClass="entr" presetSubtype="5" fill="hold" grpId="1" nodeType="withEffect">
                                  <p:stCondLst>
                                    <p:cond delay="0"/>
                                  </p:stCondLst>
                                  <p:childTnLst>
                                    <p:set>
                                      <p:cBhvr>
                                        <p:cTn id="126" dur="1" fill="hold">
                                          <p:stCondLst>
                                            <p:cond delay="0"/>
                                          </p:stCondLst>
                                        </p:cTn>
                                        <p:tgtEl>
                                          <p:spTgt spid="30"/>
                                        </p:tgtEl>
                                        <p:attrNameLst>
                                          <p:attrName>style.visibility</p:attrName>
                                        </p:attrNameLst>
                                      </p:cBhvr>
                                      <p:to>
                                        <p:strVal val="visible"/>
                                      </p:to>
                                    </p:set>
                                    <p:anim calcmode="lin" valueType="num">
                                      <p:cBhvr>
                                        <p:cTn id="127" dur="3000" fill="hold"/>
                                        <p:tgtEl>
                                          <p:spTgt spid="30"/>
                                        </p:tgtEl>
                                        <p:attrNameLst>
                                          <p:attrName>ppt_w</p:attrName>
                                        </p:attrNameLst>
                                      </p:cBhvr>
                                      <p:tavLst>
                                        <p:tav tm="0">
                                          <p:val>
                                            <p:strVal val="#ppt_w"/>
                                          </p:val>
                                        </p:tav>
                                        <p:tav tm="100000">
                                          <p:val>
                                            <p:strVal val="#ppt_w"/>
                                          </p:val>
                                        </p:tav>
                                      </p:tavLst>
                                    </p:anim>
                                    <p:anim calcmode="lin" valueType="num">
                                      <p:cBhvr>
                                        <p:cTn id="128" dur="3000" fill="hold"/>
                                        <p:tgtEl>
                                          <p:spTgt spid="30"/>
                                        </p:tgtEl>
                                        <p:attrNameLst>
                                          <p:attrName>ppt_h</p:attrName>
                                        </p:attrNameLst>
                                      </p:cBhvr>
                                      <p:tavLst>
                                        <p:tav tm="0" fmla="#ppt_h*sin(2.5*pi*$)">
                                          <p:val>
                                            <p:fltVal val="0"/>
                                          </p:val>
                                        </p:tav>
                                        <p:tav tm="100000">
                                          <p:val>
                                            <p:fltVal val="1"/>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31"/>
                                        </p:tgtEl>
                                        <p:attrNameLst>
                                          <p:attrName>style.visibility</p:attrName>
                                        </p:attrNameLst>
                                      </p:cBhvr>
                                      <p:to>
                                        <p:strVal val="visible"/>
                                      </p:to>
                                    </p:set>
                                    <p:anim calcmode="lin" valueType="num">
                                      <p:cBhvr>
                                        <p:cTn id="131" dur="3000" fill="hold"/>
                                        <p:tgtEl>
                                          <p:spTgt spid="31"/>
                                        </p:tgtEl>
                                        <p:attrNameLst>
                                          <p:attrName>ppt_w</p:attrName>
                                        </p:attrNameLst>
                                      </p:cBhvr>
                                      <p:tavLst>
                                        <p:tav tm="0">
                                          <p:val>
                                            <p:strVal val="#ppt_w"/>
                                          </p:val>
                                        </p:tav>
                                        <p:tav tm="100000">
                                          <p:val>
                                            <p:strVal val="#ppt_w"/>
                                          </p:val>
                                        </p:tav>
                                      </p:tavLst>
                                    </p:anim>
                                    <p:anim calcmode="lin" valueType="num">
                                      <p:cBhvr>
                                        <p:cTn id="132" dur="3000" fill="hold"/>
                                        <p:tgtEl>
                                          <p:spTgt spid="31"/>
                                        </p:tgtEl>
                                        <p:attrNameLst>
                                          <p:attrName>ppt_h</p:attrName>
                                        </p:attrNameLst>
                                      </p:cBhvr>
                                      <p:tavLst>
                                        <p:tav tm="0" fmla="#ppt_h*sin(2.5*pi*$)">
                                          <p:val>
                                            <p:fltVal val="0"/>
                                          </p:val>
                                        </p:tav>
                                        <p:tav tm="100000">
                                          <p:val>
                                            <p:fltVal val="1"/>
                                          </p:val>
                                        </p:tav>
                                      </p:tavLst>
                                    </p:anim>
                                  </p:childTnLst>
                                </p:cTn>
                              </p:par>
                              <p:par>
                                <p:cTn id="133" presetID="19" presetClass="entr" presetSubtype="5" fill="hold" grpId="1" nodeType="withEffect">
                                  <p:stCondLst>
                                    <p:cond delay="0"/>
                                  </p:stCondLst>
                                  <p:childTnLst>
                                    <p:set>
                                      <p:cBhvr>
                                        <p:cTn id="134" dur="1" fill="hold">
                                          <p:stCondLst>
                                            <p:cond delay="0"/>
                                          </p:stCondLst>
                                        </p:cTn>
                                        <p:tgtEl>
                                          <p:spTgt spid="32"/>
                                        </p:tgtEl>
                                        <p:attrNameLst>
                                          <p:attrName>style.visibility</p:attrName>
                                        </p:attrNameLst>
                                      </p:cBhvr>
                                      <p:to>
                                        <p:strVal val="visible"/>
                                      </p:to>
                                    </p:set>
                                    <p:anim calcmode="lin" valueType="num">
                                      <p:cBhvr>
                                        <p:cTn id="135" dur="3000" fill="hold"/>
                                        <p:tgtEl>
                                          <p:spTgt spid="32"/>
                                        </p:tgtEl>
                                        <p:attrNameLst>
                                          <p:attrName>ppt_w</p:attrName>
                                        </p:attrNameLst>
                                      </p:cBhvr>
                                      <p:tavLst>
                                        <p:tav tm="0">
                                          <p:val>
                                            <p:strVal val="#ppt_w"/>
                                          </p:val>
                                        </p:tav>
                                        <p:tav tm="100000">
                                          <p:val>
                                            <p:strVal val="#ppt_w"/>
                                          </p:val>
                                        </p:tav>
                                      </p:tavLst>
                                    </p:anim>
                                    <p:anim calcmode="lin" valueType="num">
                                      <p:cBhvr>
                                        <p:cTn id="136" dur="3000" fill="hold"/>
                                        <p:tgtEl>
                                          <p:spTgt spid="32"/>
                                        </p:tgtEl>
                                        <p:attrNameLst>
                                          <p:attrName>ppt_h</p:attrName>
                                        </p:attrNameLst>
                                      </p:cBhvr>
                                      <p:tavLst>
                                        <p:tav tm="0" fmla="#ppt_h*sin(2.5*pi*$)">
                                          <p:val>
                                            <p:fltVal val="0"/>
                                          </p:val>
                                        </p:tav>
                                        <p:tav tm="100000">
                                          <p:val>
                                            <p:fltVal val="1"/>
                                          </p:val>
                                        </p:tav>
                                      </p:tavLst>
                                    </p:anim>
                                  </p:childTnLst>
                                </p:cTn>
                              </p:par>
                              <p:par>
                                <p:cTn id="137" presetID="19" presetClass="entr" presetSubtype="5" fill="hold" grpId="1" nodeType="withEffect">
                                  <p:stCondLst>
                                    <p:cond delay="0"/>
                                  </p:stCondLst>
                                  <p:childTnLst>
                                    <p:set>
                                      <p:cBhvr>
                                        <p:cTn id="138" dur="1" fill="hold">
                                          <p:stCondLst>
                                            <p:cond delay="0"/>
                                          </p:stCondLst>
                                        </p:cTn>
                                        <p:tgtEl>
                                          <p:spTgt spid="33"/>
                                        </p:tgtEl>
                                        <p:attrNameLst>
                                          <p:attrName>style.visibility</p:attrName>
                                        </p:attrNameLst>
                                      </p:cBhvr>
                                      <p:to>
                                        <p:strVal val="visible"/>
                                      </p:to>
                                    </p:set>
                                    <p:anim calcmode="lin" valueType="num">
                                      <p:cBhvr>
                                        <p:cTn id="139" dur="3000" fill="hold"/>
                                        <p:tgtEl>
                                          <p:spTgt spid="33"/>
                                        </p:tgtEl>
                                        <p:attrNameLst>
                                          <p:attrName>ppt_w</p:attrName>
                                        </p:attrNameLst>
                                      </p:cBhvr>
                                      <p:tavLst>
                                        <p:tav tm="0">
                                          <p:val>
                                            <p:strVal val="#ppt_w"/>
                                          </p:val>
                                        </p:tav>
                                        <p:tav tm="100000">
                                          <p:val>
                                            <p:strVal val="#ppt_w"/>
                                          </p:val>
                                        </p:tav>
                                      </p:tavLst>
                                    </p:anim>
                                    <p:anim calcmode="lin" valueType="num">
                                      <p:cBhvr>
                                        <p:cTn id="140" dur="3000" fill="hold"/>
                                        <p:tgtEl>
                                          <p:spTgt spid="33"/>
                                        </p:tgtEl>
                                        <p:attrNameLst>
                                          <p:attrName>ppt_h</p:attrName>
                                        </p:attrNameLst>
                                      </p:cBhvr>
                                      <p:tavLst>
                                        <p:tav tm="0" fmla="#ppt_h*sin(2.5*pi*$)">
                                          <p:val>
                                            <p:fltVal val="0"/>
                                          </p:val>
                                        </p:tav>
                                        <p:tav tm="100000">
                                          <p:val>
                                            <p:fltVal val="1"/>
                                          </p:val>
                                        </p:tav>
                                      </p:tavLst>
                                    </p:anim>
                                  </p:childTnLst>
                                </p:cTn>
                              </p:par>
                              <p:par>
                                <p:cTn id="141" presetID="19" presetClass="entr" presetSubtype="5" fill="hold" grpId="1" nodeType="withEffect">
                                  <p:stCondLst>
                                    <p:cond delay="0"/>
                                  </p:stCondLst>
                                  <p:childTnLst>
                                    <p:set>
                                      <p:cBhvr>
                                        <p:cTn id="142" dur="1" fill="hold">
                                          <p:stCondLst>
                                            <p:cond delay="0"/>
                                          </p:stCondLst>
                                        </p:cTn>
                                        <p:tgtEl>
                                          <p:spTgt spid="34"/>
                                        </p:tgtEl>
                                        <p:attrNameLst>
                                          <p:attrName>style.visibility</p:attrName>
                                        </p:attrNameLst>
                                      </p:cBhvr>
                                      <p:to>
                                        <p:strVal val="visible"/>
                                      </p:to>
                                    </p:set>
                                    <p:anim calcmode="lin" valueType="num">
                                      <p:cBhvr>
                                        <p:cTn id="143" dur="3000" fill="hold"/>
                                        <p:tgtEl>
                                          <p:spTgt spid="34"/>
                                        </p:tgtEl>
                                        <p:attrNameLst>
                                          <p:attrName>ppt_w</p:attrName>
                                        </p:attrNameLst>
                                      </p:cBhvr>
                                      <p:tavLst>
                                        <p:tav tm="0">
                                          <p:val>
                                            <p:strVal val="#ppt_w"/>
                                          </p:val>
                                        </p:tav>
                                        <p:tav tm="100000">
                                          <p:val>
                                            <p:strVal val="#ppt_w"/>
                                          </p:val>
                                        </p:tav>
                                      </p:tavLst>
                                    </p:anim>
                                    <p:anim calcmode="lin" valueType="num">
                                      <p:cBhvr>
                                        <p:cTn id="144" dur="3000" fill="hold"/>
                                        <p:tgtEl>
                                          <p:spTgt spid="34"/>
                                        </p:tgtEl>
                                        <p:attrNameLst>
                                          <p:attrName>ppt_h</p:attrName>
                                        </p:attrNameLst>
                                      </p:cBhvr>
                                      <p:tavLst>
                                        <p:tav tm="0" fmla="#ppt_h*sin(2.5*pi*$)">
                                          <p:val>
                                            <p:fltVal val="0"/>
                                          </p:val>
                                        </p:tav>
                                        <p:tav tm="100000">
                                          <p:val>
                                            <p:fltVal val="1"/>
                                          </p:val>
                                        </p:tav>
                                      </p:tavLst>
                                    </p:anim>
                                  </p:childTnLst>
                                </p:cTn>
                              </p:par>
                              <p:par>
                                <p:cTn id="145" presetID="19" presetClass="entr" presetSubtype="5" fill="hold" grpId="1" nodeType="withEffect">
                                  <p:stCondLst>
                                    <p:cond delay="0"/>
                                  </p:stCondLst>
                                  <p:childTnLst>
                                    <p:set>
                                      <p:cBhvr>
                                        <p:cTn id="146" dur="1" fill="hold">
                                          <p:stCondLst>
                                            <p:cond delay="0"/>
                                          </p:stCondLst>
                                        </p:cTn>
                                        <p:tgtEl>
                                          <p:spTgt spid="35"/>
                                        </p:tgtEl>
                                        <p:attrNameLst>
                                          <p:attrName>style.visibility</p:attrName>
                                        </p:attrNameLst>
                                      </p:cBhvr>
                                      <p:to>
                                        <p:strVal val="visible"/>
                                      </p:to>
                                    </p:set>
                                    <p:anim calcmode="lin" valueType="num">
                                      <p:cBhvr>
                                        <p:cTn id="147" dur="3000" fill="hold"/>
                                        <p:tgtEl>
                                          <p:spTgt spid="35"/>
                                        </p:tgtEl>
                                        <p:attrNameLst>
                                          <p:attrName>ppt_w</p:attrName>
                                        </p:attrNameLst>
                                      </p:cBhvr>
                                      <p:tavLst>
                                        <p:tav tm="0">
                                          <p:val>
                                            <p:strVal val="#ppt_w"/>
                                          </p:val>
                                        </p:tav>
                                        <p:tav tm="100000">
                                          <p:val>
                                            <p:strVal val="#ppt_w"/>
                                          </p:val>
                                        </p:tav>
                                      </p:tavLst>
                                    </p:anim>
                                    <p:anim calcmode="lin" valueType="num">
                                      <p:cBhvr>
                                        <p:cTn id="148" dur="3000" fill="hold"/>
                                        <p:tgtEl>
                                          <p:spTgt spid="35"/>
                                        </p:tgtEl>
                                        <p:attrNameLst>
                                          <p:attrName>ppt_h</p:attrName>
                                        </p:attrNameLst>
                                      </p:cBhvr>
                                      <p:tavLst>
                                        <p:tav tm="0" fmla="#ppt_h*sin(2.5*pi*$)">
                                          <p:val>
                                            <p:fltVal val="0"/>
                                          </p:val>
                                        </p:tav>
                                        <p:tav tm="100000">
                                          <p:val>
                                            <p:fltVal val="1"/>
                                          </p:val>
                                        </p:tav>
                                      </p:tavLst>
                                    </p:anim>
                                  </p:childTnLst>
                                </p:cTn>
                              </p:par>
                              <p:par>
                                <p:cTn id="149" presetID="19" presetClass="entr" presetSubtype="5" fill="hold" grpId="1" nodeType="withEffect">
                                  <p:stCondLst>
                                    <p:cond delay="0"/>
                                  </p:stCondLst>
                                  <p:childTnLst>
                                    <p:set>
                                      <p:cBhvr>
                                        <p:cTn id="150" dur="1" fill="hold">
                                          <p:stCondLst>
                                            <p:cond delay="0"/>
                                          </p:stCondLst>
                                        </p:cTn>
                                        <p:tgtEl>
                                          <p:spTgt spid="36"/>
                                        </p:tgtEl>
                                        <p:attrNameLst>
                                          <p:attrName>style.visibility</p:attrName>
                                        </p:attrNameLst>
                                      </p:cBhvr>
                                      <p:to>
                                        <p:strVal val="visible"/>
                                      </p:to>
                                    </p:set>
                                    <p:anim calcmode="lin" valueType="num">
                                      <p:cBhvr>
                                        <p:cTn id="151" dur="3000" fill="hold"/>
                                        <p:tgtEl>
                                          <p:spTgt spid="36"/>
                                        </p:tgtEl>
                                        <p:attrNameLst>
                                          <p:attrName>ppt_w</p:attrName>
                                        </p:attrNameLst>
                                      </p:cBhvr>
                                      <p:tavLst>
                                        <p:tav tm="0">
                                          <p:val>
                                            <p:strVal val="#ppt_w"/>
                                          </p:val>
                                        </p:tav>
                                        <p:tav tm="100000">
                                          <p:val>
                                            <p:strVal val="#ppt_w"/>
                                          </p:val>
                                        </p:tav>
                                      </p:tavLst>
                                    </p:anim>
                                    <p:anim calcmode="lin" valueType="num">
                                      <p:cBhvr>
                                        <p:cTn id="152" dur="3000" fill="hold"/>
                                        <p:tgtEl>
                                          <p:spTgt spid="36"/>
                                        </p:tgtEl>
                                        <p:attrNameLst>
                                          <p:attrName>ppt_h</p:attrName>
                                        </p:attrNameLst>
                                      </p:cBhvr>
                                      <p:tavLst>
                                        <p:tav tm="0" fmla="#ppt_h*sin(2.5*pi*$)">
                                          <p:val>
                                            <p:fltVal val="0"/>
                                          </p:val>
                                        </p:tav>
                                        <p:tav tm="100000">
                                          <p:val>
                                            <p:fltVal val="1"/>
                                          </p:val>
                                        </p:tav>
                                      </p:tavLst>
                                    </p:anim>
                                  </p:childTnLst>
                                </p:cTn>
                              </p:par>
                              <p:par>
                                <p:cTn id="153" presetID="19" presetClass="entr" presetSubtype="5" fill="hold" grpId="1" nodeType="withEffect">
                                  <p:stCondLst>
                                    <p:cond delay="0"/>
                                  </p:stCondLst>
                                  <p:childTnLst>
                                    <p:set>
                                      <p:cBhvr>
                                        <p:cTn id="154" dur="1" fill="hold">
                                          <p:stCondLst>
                                            <p:cond delay="0"/>
                                          </p:stCondLst>
                                        </p:cTn>
                                        <p:tgtEl>
                                          <p:spTgt spid="37"/>
                                        </p:tgtEl>
                                        <p:attrNameLst>
                                          <p:attrName>style.visibility</p:attrName>
                                        </p:attrNameLst>
                                      </p:cBhvr>
                                      <p:to>
                                        <p:strVal val="visible"/>
                                      </p:to>
                                    </p:set>
                                    <p:anim calcmode="lin" valueType="num">
                                      <p:cBhvr>
                                        <p:cTn id="155" dur="3000" fill="hold"/>
                                        <p:tgtEl>
                                          <p:spTgt spid="37"/>
                                        </p:tgtEl>
                                        <p:attrNameLst>
                                          <p:attrName>ppt_w</p:attrName>
                                        </p:attrNameLst>
                                      </p:cBhvr>
                                      <p:tavLst>
                                        <p:tav tm="0">
                                          <p:val>
                                            <p:strVal val="#ppt_w"/>
                                          </p:val>
                                        </p:tav>
                                        <p:tav tm="100000">
                                          <p:val>
                                            <p:strVal val="#ppt_w"/>
                                          </p:val>
                                        </p:tav>
                                      </p:tavLst>
                                    </p:anim>
                                    <p:anim calcmode="lin" valueType="num">
                                      <p:cBhvr>
                                        <p:cTn id="156" dur="3000" fill="hold"/>
                                        <p:tgtEl>
                                          <p:spTgt spid="37"/>
                                        </p:tgtEl>
                                        <p:attrNameLst>
                                          <p:attrName>ppt_h</p:attrName>
                                        </p:attrNameLst>
                                      </p:cBhvr>
                                      <p:tavLst>
                                        <p:tav tm="0" fmla="#ppt_h*sin(2.5*pi*$)">
                                          <p:val>
                                            <p:fltVal val="0"/>
                                          </p:val>
                                        </p:tav>
                                        <p:tav tm="100000">
                                          <p:val>
                                            <p:fltVal val="1"/>
                                          </p:val>
                                        </p:tav>
                                      </p:tavLst>
                                    </p:anim>
                                  </p:childTnLst>
                                </p:cTn>
                              </p:par>
                              <p:par>
                                <p:cTn id="157" presetID="19" presetClass="entr" presetSubtype="5" fill="hold" grpId="1" nodeType="withEffect">
                                  <p:stCondLst>
                                    <p:cond delay="0"/>
                                  </p:stCondLst>
                                  <p:childTnLst>
                                    <p:set>
                                      <p:cBhvr>
                                        <p:cTn id="158" dur="1" fill="hold">
                                          <p:stCondLst>
                                            <p:cond delay="0"/>
                                          </p:stCondLst>
                                        </p:cTn>
                                        <p:tgtEl>
                                          <p:spTgt spid="38"/>
                                        </p:tgtEl>
                                        <p:attrNameLst>
                                          <p:attrName>style.visibility</p:attrName>
                                        </p:attrNameLst>
                                      </p:cBhvr>
                                      <p:to>
                                        <p:strVal val="visible"/>
                                      </p:to>
                                    </p:set>
                                    <p:anim calcmode="lin" valueType="num">
                                      <p:cBhvr>
                                        <p:cTn id="159" dur="3000" fill="hold"/>
                                        <p:tgtEl>
                                          <p:spTgt spid="38"/>
                                        </p:tgtEl>
                                        <p:attrNameLst>
                                          <p:attrName>ppt_w</p:attrName>
                                        </p:attrNameLst>
                                      </p:cBhvr>
                                      <p:tavLst>
                                        <p:tav tm="0">
                                          <p:val>
                                            <p:strVal val="#ppt_w"/>
                                          </p:val>
                                        </p:tav>
                                        <p:tav tm="100000">
                                          <p:val>
                                            <p:strVal val="#ppt_w"/>
                                          </p:val>
                                        </p:tav>
                                      </p:tavLst>
                                    </p:anim>
                                    <p:anim calcmode="lin" valueType="num">
                                      <p:cBhvr>
                                        <p:cTn id="160" dur="3000" fill="hold"/>
                                        <p:tgtEl>
                                          <p:spTgt spid="38"/>
                                        </p:tgtEl>
                                        <p:attrNameLst>
                                          <p:attrName>ppt_h</p:attrName>
                                        </p:attrNameLst>
                                      </p:cBhvr>
                                      <p:tavLst>
                                        <p:tav tm="0" fmla="#ppt_h*sin(2.5*pi*$)">
                                          <p:val>
                                            <p:fltVal val="0"/>
                                          </p:val>
                                        </p:tav>
                                        <p:tav tm="100000">
                                          <p:val>
                                            <p:fltVal val="1"/>
                                          </p:val>
                                        </p:tav>
                                      </p:tavLst>
                                    </p:anim>
                                  </p:childTnLst>
                                </p:cTn>
                              </p:par>
                              <p:par>
                                <p:cTn id="161" presetID="19" presetClass="entr" presetSubtype="5" fill="hold" grpId="1" nodeType="withEffect">
                                  <p:stCondLst>
                                    <p:cond delay="0"/>
                                  </p:stCondLst>
                                  <p:childTnLst>
                                    <p:set>
                                      <p:cBhvr>
                                        <p:cTn id="162" dur="1" fill="hold">
                                          <p:stCondLst>
                                            <p:cond delay="0"/>
                                          </p:stCondLst>
                                        </p:cTn>
                                        <p:tgtEl>
                                          <p:spTgt spid="39"/>
                                        </p:tgtEl>
                                        <p:attrNameLst>
                                          <p:attrName>style.visibility</p:attrName>
                                        </p:attrNameLst>
                                      </p:cBhvr>
                                      <p:to>
                                        <p:strVal val="visible"/>
                                      </p:to>
                                    </p:set>
                                    <p:anim calcmode="lin" valueType="num">
                                      <p:cBhvr>
                                        <p:cTn id="163" dur="3000" fill="hold"/>
                                        <p:tgtEl>
                                          <p:spTgt spid="39"/>
                                        </p:tgtEl>
                                        <p:attrNameLst>
                                          <p:attrName>ppt_w</p:attrName>
                                        </p:attrNameLst>
                                      </p:cBhvr>
                                      <p:tavLst>
                                        <p:tav tm="0">
                                          <p:val>
                                            <p:strVal val="#ppt_w"/>
                                          </p:val>
                                        </p:tav>
                                        <p:tav tm="100000">
                                          <p:val>
                                            <p:strVal val="#ppt_w"/>
                                          </p:val>
                                        </p:tav>
                                      </p:tavLst>
                                    </p:anim>
                                    <p:anim calcmode="lin" valueType="num">
                                      <p:cBhvr>
                                        <p:cTn id="164" dur="3000" fill="hold"/>
                                        <p:tgtEl>
                                          <p:spTgt spid="39"/>
                                        </p:tgtEl>
                                        <p:attrNameLst>
                                          <p:attrName>ppt_h</p:attrName>
                                        </p:attrNameLst>
                                      </p:cBhvr>
                                      <p:tavLst>
                                        <p:tav tm="0" fmla="#ppt_h*sin(2.5*pi*$)">
                                          <p:val>
                                            <p:fltVal val="0"/>
                                          </p:val>
                                        </p:tav>
                                        <p:tav tm="100000">
                                          <p:val>
                                            <p:fltVal val="1"/>
                                          </p:val>
                                        </p:tav>
                                      </p:tavLst>
                                    </p:anim>
                                  </p:childTnLst>
                                </p:cTn>
                              </p:par>
                              <p:par>
                                <p:cTn id="165" presetID="19" presetClass="entr" presetSubtype="5" fill="hold" grpId="1" nodeType="withEffect">
                                  <p:stCondLst>
                                    <p:cond delay="0"/>
                                  </p:stCondLst>
                                  <p:childTnLst>
                                    <p:set>
                                      <p:cBhvr>
                                        <p:cTn id="166" dur="1" fill="hold">
                                          <p:stCondLst>
                                            <p:cond delay="0"/>
                                          </p:stCondLst>
                                        </p:cTn>
                                        <p:tgtEl>
                                          <p:spTgt spid="40"/>
                                        </p:tgtEl>
                                        <p:attrNameLst>
                                          <p:attrName>style.visibility</p:attrName>
                                        </p:attrNameLst>
                                      </p:cBhvr>
                                      <p:to>
                                        <p:strVal val="visible"/>
                                      </p:to>
                                    </p:set>
                                    <p:anim calcmode="lin" valueType="num">
                                      <p:cBhvr>
                                        <p:cTn id="167" dur="3000" fill="hold"/>
                                        <p:tgtEl>
                                          <p:spTgt spid="40"/>
                                        </p:tgtEl>
                                        <p:attrNameLst>
                                          <p:attrName>ppt_w</p:attrName>
                                        </p:attrNameLst>
                                      </p:cBhvr>
                                      <p:tavLst>
                                        <p:tav tm="0">
                                          <p:val>
                                            <p:strVal val="#ppt_w"/>
                                          </p:val>
                                        </p:tav>
                                        <p:tav tm="100000">
                                          <p:val>
                                            <p:strVal val="#ppt_w"/>
                                          </p:val>
                                        </p:tav>
                                      </p:tavLst>
                                    </p:anim>
                                    <p:anim calcmode="lin" valueType="num">
                                      <p:cBhvr>
                                        <p:cTn id="168" dur="3000" fill="hold"/>
                                        <p:tgtEl>
                                          <p:spTgt spid="40"/>
                                        </p:tgtEl>
                                        <p:attrNameLst>
                                          <p:attrName>ppt_h</p:attrName>
                                        </p:attrNameLst>
                                      </p:cBhvr>
                                      <p:tavLst>
                                        <p:tav tm="0" fmla="#ppt_h*sin(2.5*pi*$)">
                                          <p:val>
                                            <p:fltVal val="0"/>
                                          </p:val>
                                        </p:tav>
                                        <p:tav tm="100000">
                                          <p:val>
                                            <p:fltVal val="1"/>
                                          </p:val>
                                        </p:tav>
                                      </p:tavLst>
                                    </p:anim>
                                  </p:childTnLst>
                                </p:cTn>
                              </p:par>
                              <p:par>
                                <p:cTn id="169" presetID="19" presetClass="entr" presetSubtype="5" fill="hold" grpId="1" nodeType="withEffect">
                                  <p:stCondLst>
                                    <p:cond delay="0"/>
                                  </p:stCondLst>
                                  <p:childTnLst>
                                    <p:set>
                                      <p:cBhvr>
                                        <p:cTn id="170" dur="1" fill="hold">
                                          <p:stCondLst>
                                            <p:cond delay="0"/>
                                          </p:stCondLst>
                                        </p:cTn>
                                        <p:tgtEl>
                                          <p:spTgt spid="41"/>
                                        </p:tgtEl>
                                        <p:attrNameLst>
                                          <p:attrName>style.visibility</p:attrName>
                                        </p:attrNameLst>
                                      </p:cBhvr>
                                      <p:to>
                                        <p:strVal val="visible"/>
                                      </p:to>
                                    </p:set>
                                    <p:anim calcmode="lin" valueType="num">
                                      <p:cBhvr>
                                        <p:cTn id="171" dur="3000" fill="hold"/>
                                        <p:tgtEl>
                                          <p:spTgt spid="41"/>
                                        </p:tgtEl>
                                        <p:attrNameLst>
                                          <p:attrName>ppt_w</p:attrName>
                                        </p:attrNameLst>
                                      </p:cBhvr>
                                      <p:tavLst>
                                        <p:tav tm="0">
                                          <p:val>
                                            <p:strVal val="#ppt_w"/>
                                          </p:val>
                                        </p:tav>
                                        <p:tav tm="100000">
                                          <p:val>
                                            <p:strVal val="#ppt_w"/>
                                          </p:val>
                                        </p:tav>
                                      </p:tavLst>
                                    </p:anim>
                                    <p:anim calcmode="lin" valueType="num">
                                      <p:cBhvr>
                                        <p:cTn id="172" dur="3000" fill="hold"/>
                                        <p:tgtEl>
                                          <p:spTgt spid="41"/>
                                        </p:tgtEl>
                                        <p:attrNameLst>
                                          <p:attrName>ppt_h</p:attrName>
                                        </p:attrNameLst>
                                      </p:cBhvr>
                                      <p:tavLst>
                                        <p:tav tm="0" fmla="#ppt_h*sin(2.5*pi*$)">
                                          <p:val>
                                            <p:fltVal val="0"/>
                                          </p:val>
                                        </p:tav>
                                        <p:tav tm="100000">
                                          <p:val>
                                            <p:fltVal val="1"/>
                                          </p:val>
                                        </p:tav>
                                      </p:tavLst>
                                    </p:anim>
                                  </p:childTnLst>
                                </p:cTn>
                              </p:par>
                              <p:par>
                                <p:cTn id="173" presetID="2" presetClass="entr" presetSubtype="8" fill="hold" grpId="0" nodeType="withEffect">
                                  <p:stCondLst>
                                    <p:cond delay="0"/>
                                  </p:stCondLst>
                                  <p:childTnLst>
                                    <p:set>
                                      <p:cBhvr>
                                        <p:cTn id="174" dur="1" fill="hold">
                                          <p:stCondLst>
                                            <p:cond delay="0"/>
                                          </p:stCondLst>
                                        </p:cTn>
                                        <p:tgtEl>
                                          <p:spTgt spid="42"/>
                                        </p:tgtEl>
                                        <p:attrNameLst>
                                          <p:attrName>style.visibility</p:attrName>
                                        </p:attrNameLst>
                                      </p:cBhvr>
                                      <p:to>
                                        <p:strVal val="visible"/>
                                      </p:to>
                                    </p:set>
                                    <p:anim calcmode="lin" valueType="num">
                                      <p:cBhvr additive="base">
                                        <p:cTn id="175" dur="3000" fill="hold"/>
                                        <p:tgtEl>
                                          <p:spTgt spid="42"/>
                                        </p:tgtEl>
                                        <p:attrNameLst>
                                          <p:attrName>ppt_x</p:attrName>
                                        </p:attrNameLst>
                                      </p:cBhvr>
                                      <p:tavLst>
                                        <p:tav tm="0">
                                          <p:val>
                                            <p:strVal val="0-#ppt_w/2"/>
                                          </p:val>
                                        </p:tav>
                                        <p:tav tm="100000">
                                          <p:val>
                                            <p:strVal val="#ppt_x"/>
                                          </p:val>
                                        </p:tav>
                                      </p:tavLst>
                                    </p:anim>
                                    <p:anim calcmode="lin" valueType="num">
                                      <p:cBhvr additive="base">
                                        <p:cTn id="176" dur="3000" fill="hold"/>
                                        <p:tgtEl>
                                          <p:spTgt spid="42"/>
                                        </p:tgtEl>
                                        <p:attrNameLst>
                                          <p:attrName>ppt_y</p:attrName>
                                        </p:attrNameLst>
                                      </p:cBhvr>
                                      <p:tavLst>
                                        <p:tav tm="0">
                                          <p:val>
                                            <p:strVal val="#ppt_y"/>
                                          </p:val>
                                        </p:tav>
                                        <p:tav tm="100000">
                                          <p:val>
                                            <p:strVal val="#ppt_y"/>
                                          </p:val>
                                        </p:tav>
                                      </p:tavLst>
                                    </p:anim>
                                  </p:childTnLst>
                                </p:cTn>
                              </p:par>
                              <p:par>
                                <p:cTn id="177" presetID="2" presetClass="entr" presetSubtype="8" fill="hold" grpId="0" nodeType="withEffect">
                                  <p:stCondLst>
                                    <p:cond delay="0"/>
                                  </p:stCondLst>
                                  <p:childTnLst>
                                    <p:set>
                                      <p:cBhvr>
                                        <p:cTn id="178" dur="1" fill="hold">
                                          <p:stCondLst>
                                            <p:cond delay="0"/>
                                          </p:stCondLst>
                                        </p:cTn>
                                        <p:tgtEl>
                                          <p:spTgt spid="43"/>
                                        </p:tgtEl>
                                        <p:attrNameLst>
                                          <p:attrName>style.visibility</p:attrName>
                                        </p:attrNameLst>
                                      </p:cBhvr>
                                      <p:to>
                                        <p:strVal val="visible"/>
                                      </p:to>
                                    </p:set>
                                    <p:anim calcmode="lin" valueType="num">
                                      <p:cBhvr additive="base">
                                        <p:cTn id="179" dur="3000" fill="hold"/>
                                        <p:tgtEl>
                                          <p:spTgt spid="43"/>
                                        </p:tgtEl>
                                        <p:attrNameLst>
                                          <p:attrName>ppt_x</p:attrName>
                                        </p:attrNameLst>
                                      </p:cBhvr>
                                      <p:tavLst>
                                        <p:tav tm="0">
                                          <p:val>
                                            <p:strVal val="0-#ppt_w/2"/>
                                          </p:val>
                                        </p:tav>
                                        <p:tav tm="100000">
                                          <p:val>
                                            <p:strVal val="#ppt_x"/>
                                          </p:val>
                                        </p:tav>
                                      </p:tavLst>
                                    </p:anim>
                                    <p:anim calcmode="lin" valueType="num">
                                      <p:cBhvr additive="base">
                                        <p:cTn id="180" dur="3000" fill="hold"/>
                                        <p:tgtEl>
                                          <p:spTgt spid="43"/>
                                        </p:tgtEl>
                                        <p:attrNameLst>
                                          <p:attrName>ppt_y</p:attrName>
                                        </p:attrNameLst>
                                      </p:cBhvr>
                                      <p:tavLst>
                                        <p:tav tm="0">
                                          <p:val>
                                            <p:strVal val="#ppt_y"/>
                                          </p:val>
                                        </p:tav>
                                        <p:tav tm="100000">
                                          <p:val>
                                            <p:strVal val="#ppt_y"/>
                                          </p:val>
                                        </p:tav>
                                      </p:tavLst>
                                    </p:anim>
                                  </p:childTnLst>
                                </p:cTn>
                              </p:par>
                              <p:par>
                                <p:cTn id="181" presetID="2" presetClass="entr" presetSubtype="8" fill="hold" grpId="0" nodeType="withEffect">
                                  <p:stCondLst>
                                    <p:cond delay="0"/>
                                  </p:stCondLst>
                                  <p:childTnLst>
                                    <p:set>
                                      <p:cBhvr>
                                        <p:cTn id="182" dur="1" fill="hold">
                                          <p:stCondLst>
                                            <p:cond delay="0"/>
                                          </p:stCondLst>
                                        </p:cTn>
                                        <p:tgtEl>
                                          <p:spTgt spid="44"/>
                                        </p:tgtEl>
                                        <p:attrNameLst>
                                          <p:attrName>style.visibility</p:attrName>
                                        </p:attrNameLst>
                                      </p:cBhvr>
                                      <p:to>
                                        <p:strVal val="visible"/>
                                      </p:to>
                                    </p:set>
                                    <p:anim calcmode="lin" valueType="num">
                                      <p:cBhvr additive="base">
                                        <p:cTn id="183" dur="3000" fill="hold"/>
                                        <p:tgtEl>
                                          <p:spTgt spid="44"/>
                                        </p:tgtEl>
                                        <p:attrNameLst>
                                          <p:attrName>ppt_x</p:attrName>
                                        </p:attrNameLst>
                                      </p:cBhvr>
                                      <p:tavLst>
                                        <p:tav tm="0">
                                          <p:val>
                                            <p:strVal val="0-#ppt_w/2"/>
                                          </p:val>
                                        </p:tav>
                                        <p:tav tm="100000">
                                          <p:val>
                                            <p:strVal val="#ppt_x"/>
                                          </p:val>
                                        </p:tav>
                                      </p:tavLst>
                                    </p:anim>
                                    <p:anim calcmode="lin" valueType="num">
                                      <p:cBhvr additive="base">
                                        <p:cTn id="184" dur="3000" fill="hold"/>
                                        <p:tgtEl>
                                          <p:spTgt spid="44"/>
                                        </p:tgtEl>
                                        <p:attrNameLst>
                                          <p:attrName>ppt_y</p:attrName>
                                        </p:attrNameLst>
                                      </p:cBhvr>
                                      <p:tavLst>
                                        <p:tav tm="0">
                                          <p:val>
                                            <p:strVal val="#ppt_y"/>
                                          </p:val>
                                        </p:tav>
                                        <p:tav tm="100000">
                                          <p:val>
                                            <p:strVal val="#ppt_y"/>
                                          </p:val>
                                        </p:tav>
                                      </p:tavLst>
                                    </p:anim>
                                  </p:childTnLst>
                                </p:cTn>
                              </p:par>
                              <p:par>
                                <p:cTn id="185" presetID="2" presetClass="entr" presetSubtype="8" fill="hold" grpId="0" nodeType="withEffect">
                                  <p:stCondLst>
                                    <p:cond delay="0"/>
                                  </p:stCondLst>
                                  <p:childTnLst>
                                    <p:set>
                                      <p:cBhvr>
                                        <p:cTn id="186" dur="1" fill="hold">
                                          <p:stCondLst>
                                            <p:cond delay="0"/>
                                          </p:stCondLst>
                                        </p:cTn>
                                        <p:tgtEl>
                                          <p:spTgt spid="45"/>
                                        </p:tgtEl>
                                        <p:attrNameLst>
                                          <p:attrName>style.visibility</p:attrName>
                                        </p:attrNameLst>
                                      </p:cBhvr>
                                      <p:to>
                                        <p:strVal val="visible"/>
                                      </p:to>
                                    </p:set>
                                    <p:anim calcmode="lin" valueType="num">
                                      <p:cBhvr additive="base">
                                        <p:cTn id="187" dur="3000" fill="hold"/>
                                        <p:tgtEl>
                                          <p:spTgt spid="45"/>
                                        </p:tgtEl>
                                        <p:attrNameLst>
                                          <p:attrName>ppt_x</p:attrName>
                                        </p:attrNameLst>
                                      </p:cBhvr>
                                      <p:tavLst>
                                        <p:tav tm="0">
                                          <p:val>
                                            <p:strVal val="0-#ppt_w/2"/>
                                          </p:val>
                                        </p:tav>
                                        <p:tav tm="100000">
                                          <p:val>
                                            <p:strVal val="#ppt_x"/>
                                          </p:val>
                                        </p:tav>
                                      </p:tavLst>
                                    </p:anim>
                                    <p:anim calcmode="lin" valueType="num">
                                      <p:cBhvr additive="base">
                                        <p:cTn id="188" dur="3000" fill="hold"/>
                                        <p:tgtEl>
                                          <p:spTgt spid="45"/>
                                        </p:tgtEl>
                                        <p:attrNameLst>
                                          <p:attrName>ppt_y</p:attrName>
                                        </p:attrNameLst>
                                      </p:cBhvr>
                                      <p:tavLst>
                                        <p:tav tm="0">
                                          <p:val>
                                            <p:strVal val="#ppt_y"/>
                                          </p:val>
                                        </p:tav>
                                        <p:tav tm="100000">
                                          <p:val>
                                            <p:strVal val="#ppt_y"/>
                                          </p:val>
                                        </p:tav>
                                      </p:tavLst>
                                    </p:anim>
                                  </p:childTnLst>
                                </p:cTn>
                              </p:par>
                              <p:par>
                                <p:cTn id="189" presetID="2" presetClass="entr" presetSubtype="8" fill="hold" grpId="0" nodeType="withEffect">
                                  <p:stCondLst>
                                    <p:cond delay="0"/>
                                  </p:stCondLst>
                                  <p:childTnLst>
                                    <p:set>
                                      <p:cBhvr>
                                        <p:cTn id="190" dur="1" fill="hold">
                                          <p:stCondLst>
                                            <p:cond delay="0"/>
                                          </p:stCondLst>
                                        </p:cTn>
                                        <p:tgtEl>
                                          <p:spTgt spid="46"/>
                                        </p:tgtEl>
                                        <p:attrNameLst>
                                          <p:attrName>style.visibility</p:attrName>
                                        </p:attrNameLst>
                                      </p:cBhvr>
                                      <p:to>
                                        <p:strVal val="visible"/>
                                      </p:to>
                                    </p:set>
                                    <p:anim calcmode="lin" valueType="num">
                                      <p:cBhvr additive="base">
                                        <p:cTn id="191" dur="3000" fill="hold"/>
                                        <p:tgtEl>
                                          <p:spTgt spid="46"/>
                                        </p:tgtEl>
                                        <p:attrNameLst>
                                          <p:attrName>ppt_x</p:attrName>
                                        </p:attrNameLst>
                                      </p:cBhvr>
                                      <p:tavLst>
                                        <p:tav tm="0">
                                          <p:val>
                                            <p:strVal val="0-#ppt_w/2"/>
                                          </p:val>
                                        </p:tav>
                                        <p:tav tm="100000">
                                          <p:val>
                                            <p:strVal val="#ppt_x"/>
                                          </p:val>
                                        </p:tav>
                                      </p:tavLst>
                                    </p:anim>
                                    <p:anim calcmode="lin" valueType="num">
                                      <p:cBhvr additive="base">
                                        <p:cTn id="192" dur="3000" fill="hold"/>
                                        <p:tgtEl>
                                          <p:spTgt spid="46"/>
                                        </p:tgtEl>
                                        <p:attrNameLst>
                                          <p:attrName>ppt_y</p:attrName>
                                        </p:attrNameLst>
                                      </p:cBhvr>
                                      <p:tavLst>
                                        <p:tav tm="0">
                                          <p:val>
                                            <p:strVal val="#ppt_y"/>
                                          </p:val>
                                        </p:tav>
                                        <p:tav tm="100000">
                                          <p:val>
                                            <p:strVal val="#ppt_y"/>
                                          </p:val>
                                        </p:tav>
                                      </p:tavLst>
                                    </p:anim>
                                  </p:childTnLst>
                                </p:cTn>
                              </p:par>
                              <p:par>
                                <p:cTn id="193" presetID="2" presetClass="entr" presetSubtype="8" fill="hold" grpId="0" nodeType="withEffect">
                                  <p:stCondLst>
                                    <p:cond delay="0"/>
                                  </p:stCondLst>
                                  <p:childTnLst>
                                    <p:set>
                                      <p:cBhvr>
                                        <p:cTn id="194" dur="1" fill="hold">
                                          <p:stCondLst>
                                            <p:cond delay="0"/>
                                          </p:stCondLst>
                                        </p:cTn>
                                        <p:tgtEl>
                                          <p:spTgt spid="47"/>
                                        </p:tgtEl>
                                        <p:attrNameLst>
                                          <p:attrName>style.visibility</p:attrName>
                                        </p:attrNameLst>
                                      </p:cBhvr>
                                      <p:to>
                                        <p:strVal val="visible"/>
                                      </p:to>
                                    </p:set>
                                    <p:anim calcmode="lin" valueType="num">
                                      <p:cBhvr additive="base">
                                        <p:cTn id="195" dur="3000" fill="hold"/>
                                        <p:tgtEl>
                                          <p:spTgt spid="47"/>
                                        </p:tgtEl>
                                        <p:attrNameLst>
                                          <p:attrName>ppt_x</p:attrName>
                                        </p:attrNameLst>
                                      </p:cBhvr>
                                      <p:tavLst>
                                        <p:tav tm="0">
                                          <p:val>
                                            <p:strVal val="0-#ppt_w/2"/>
                                          </p:val>
                                        </p:tav>
                                        <p:tav tm="100000">
                                          <p:val>
                                            <p:strVal val="#ppt_x"/>
                                          </p:val>
                                        </p:tav>
                                      </p:tavLst>
                                    </p:anim>
                                    <p:anim calcmode="lin" valueType="num">
                                      <p:cBhvr additive="base">
                                        <p:cTn id="196" dur="3000" fill="hold"/>
                                        <p:tgtEl>
                                          <p:spTgt spid="47"/>
                                        </p:tgtEl>
                                        <p:attrNameLst>
                                          <p:attrName>ppt_y</p:attrName>
                                        </p:attrNameLst>
                                      </p:cBhvr>
                                      <p:tavLst>
                                        <p:tav tm="0">
                                          <p:val>
                                            <p:strVal val="#ppt_y"/>
                                          </p:val>
                                        </p:tav>
                                        <p:tav tm="100000">
                                          <p:val>
                                            <p:strVal val="#ppt_y"/>
                                          </p:val>
                                        </p:tav>
                                      </p:tavLst>
                                    </p:anim>
                                  </p:childTnLst>
                                </p:cTn>
                              </p:par>
                              <p:par>
                                <p:cTn id="197" presetID="2" presetClass="entr" presetSubtype="8" fill="hold" grpId="0" nodeType="withEffect">
                                  <p:stCondLst>
                                    <p:cond delay="0"/>
                                  </p:stCondLst>
                                  <p:childTnLst>
                                    <p:set>
                                      <p:cBhvr>
                                        <p:cTn id="198" dur="1" fill="hold">
                                          <p:stCondLst>
                                            <p:cond delay="0"/>
                                          </p:stCondLst>
                                        </p:cTn>
                                        <p:tgtEl>
                                          <p:spTgt spid="48"/>
                                        </p:tgtEl>
                                        <p:attrNameLst>
                                          <p:attrName>style.visibility</p:attrName>
                                        </p:attrNameLst>
                                      </p:cBhvr>
                                      <p:to>
                                        <p:strVal val="visible"/>
                                      </p:to>
                                    </p:set>
                                    <p:anim calcmode="lin" valueType="num">
                                      <p:cBhvr additive="base">
                                        <p:cTn id="199" dur="3000" fill="hold"/>
                                        <p:tgtEl>
                                          <p:spTgt spid="48"/>
                                        </p:tgtEl>
                                        <p:attrNameLst>
                                          <p:attrName>ppt_x</p:attrName>
                                        </p:attrNameLst>
                                      </p:cBhvr>
                                      <p:tavLst>
                                        <p:tav tm="0">
                                          <p:val>
                                            <p:strVal val="0-#ppt_w/2"/>
                                          </p:val>
                                        </p:tav>
                                        <p:tav tm="100000">
                                          <p:val>
                                            <p:strVal val="#ppt_x"/>
                                          </p:val>
                                        </p:tav>
                                      </p:tavLst>
                                    </p:anim>
                                    <p:anim calcmode="lin" valueType="num">
                                      <p:cBhvr additive="base">
                                        <p:cTn id="200" dur="3000" fill="hold"/>
                                        <p:tgtEl>
                                          <p:spTgt spid="48"/>
                                        </p:tgtEl>
                                        <p:attrNameLst>
                                          <p:attrName>ppt_y</p:attrName>
                                        </p:attrNameLst>
                                      </p:cBhvr>
                                      <p:tavLst>
                                        <p:tav tm="0">
                                          <p:val>
                                            <p:strVal val="#ppt_y"/>
                                          </p:val>
                                        </p:tav>
                                        <p:tav tm="100000">
                                          <p:val>
                                            <p:strVal val="#ppt_y"/>
                                          </p:val>
                                        </p:tav>
                                      </p:tavLst>
                                    </p:anim>
                                  </p:childTnLst>
                                </p:cTn>
                              </p:par>
                              <p:par>
                                <p:cTn id="201" presetID="2" presetClass="entr" presetSubtype="8" fill="hold" grpId="0" nodeType="withEffect">
                                  <p:stCondLst>
                                    <p:cond delay="0"/>
                                  </p:stCondLst>
                                  <p:childTnLst>
                                    <p:set>
                                      <p:cBhvr>
                                        <p:cTn id="202" dur="1" fill="hold">
                                          <p:stCondLst>
                                            <p:cond delay="0"/>
                                          </p:stCondLst>
                                        </p:cTn>
                                        <p:tgtEl>
                                          <p:spTgt spid="49"/>
                                        </p:tgtEl>
                                        <p:attrNameLst>
                                          <p:attrName>style.visibility</p:attrName>
                                        </p:attrNameLst>
                                      </p:cBhvr>
                                      <p:to>
                                        <p:strVal val="visible"/>
                                      </p:to>
                                    </p:set>
                                    <p:anim calcmode="lin" valueType="num">
                                      <p:cBhvr additive="base">
                                        <p:cTn id="203" dur="3000" fill="hold"/>
                                        <p:tgtEl>
                                          <p:spTgt spid="49"/>
                                        </p:tgtEl>
                                        <p:attrNameLst>
                                          <p:attrName>ppt_x</p:attrName>
                                        </p:attrNameLst>
                                      </p:cBhvr>
                                      <p:tavLst>
                                        <p:tav tm="0">
                                          <p:val>
                                            <p:strVal val="0-#ppt_w/2"/>
                                          </p:val>
                                        </p:tav>
                                        <p:tav tm="100000">
                                          <p:val>
                                            <p:strVal val="#ppt_x"/>
                                          </p:val>
                                        </p:tav>
                                      </p:tavLst>
                                    </p:anim>
                                    <p:anim calcmode="lin" valueType="num">
                                      <p:cBhvr additive="base">
                                        <p:cTn id="204" dur="3000" fill="hold"/>
                                        <p:tgtEl>
                                          <p:spTgt spid="49"/>
                                        </p:tgtEl>
                                        <p:attrNameLst>
                                          <p:attrName>ppt_y</p:attrName>
                                        </p:attrNameLst>
                                      </p:cBhvr>
                                      <p:tavLst>
                                        <p:tav tm="0">
                                          <p:val>
                                            <p:strVal val="#ppt_y"/>
                                          </p:val>
                                        </p:tav>
                                        <p:tav tm="100000">
                                          <p:val>
                                            <p:strVal val="#ppt_y"/>
                                          </p:val>
                                        </p:tav>
                                      </p:tavLst>
                                    </p:anim>
                                  </p:childTnLst>
                                </p:cTn>
                              </p:par>
                              <p:par>
                                <p:cTn id="205" presetID="2" presetClass="entr" presetSubtype="8" fill="hold" grpId="0" nodeType="withEffect">
                                  <p:stCondLst>
                                    <p:cond delay="0"/>
                                  </p:stCondLst>
                                  <p:childTnLst>
                                    <p:set>
                                      <p:cBhvr>
                                        <p:cTn id="206" dur="1" fill="hold">
                                          <p:stCondLst>
                                            <p:cond delay="0"/>
                                          </p:stCondLst>
                                        </p:cTn>
                                        <p:tgtEl>
                                          <p:spTgt spid="50"/>
                                        </p:tgtEl>
                                        <p:attrNameLst>
                                          <p:attrName>style.visibility</p:attrName>
                                        </p:attrNameLst>
                                      </p:cBhvr>
                                      <p:to>
                                        <p:strVal val="visible"/>
                                      </p:to>
                                    </p:set>
                                    <p:anim calcmode="lin" valueType="num">
                                      <p:cBhvr additive="base">
                                        <p:cTn id="207" dur="3000" fill="hold"/>
                                        <p:tgtEl>
                                          <p:spTgt spid="50"/>
                                        </p:tgtEl>
                                        <p:attrNameLst>
                                          <p:attrName>ppt_x</p:attrName>
                                        </p:attrNameLst>
                                      </p:cBhvr>
                                      <p:tavLst>
                                        <p:tav tm="0">
                                          <p:val>
                                            <p:strVal val="0-#ppt_w/2"/>
                                          </p:val>
                                        </p:tav>
                                        <p:tav tm="100000">
                                          <p:val>
                                            <p:strVal val="#ppt_x"/>
                                          </p:val>
                                        </p:tav>
                                      </p:tavLst>
                                    </p:anim>
                                    <p:anim calcmode="lin" valueType="num">
                                      <p:cBhvr additive="base">
                                        <p:cTn id="208" dur="3000" fill="hold"/>
                                        <p:tgtEl>
                                          <p:spTgt spid="50"/>
                                        </p:tgtEl>
                                        <p:attrNameLst>
                                          <p:attrName>ppt_y</p:attrName>
                                        </p:attrNameLst>
                                      </p:cBhvr>
                                      <p:tavLst>
                                        <p:tav tm="0">
                                          <p:val>
                                            <p:strVal val="#ppt_y"/>
                                          </p:val>
                                        </p:tav>
                                        <p:tav tm="100000">
                                          <p:val>
                                            <p:strVal val="#ppt_y"/>
                                          </p:val>
                                        </p:tav>
                                      </p:tavLst>
                                    </p:anim>
                                  </p:childTnLst>
                                </p:cTn>
                              </p:par>
                              <p:par>
                                <p:cTn id="209" presetID="2" presetClass="entr" presetSubtype="8" fill="hold" grpId="0" nodeType="withEffect">
                                  <p:stCondLst>
                                    <p:cond delay="0"/>
                                  </p:stCondLst>
                                  <p:childTnLst>
                                    <p:set>
                                      <p:cBhvr>
                                        <p:cTn id="210" dur="1" fill="hold">
                                          <p:stCondLst>
                                            <p:cond delay="0"/>
                                          </p:stCondLst>
                                        </p:cTn>
                                        <p:tgtEl>
                                          <p:spTgt spid="51"/>
                                        </p:tgtEl>
                                        <p:attrNameLst>
                                          <p:attrName>style.visibility</p:attrName>
                                        </p:attrNameLst>
                                      </p:cBhvr>
                                      <p:to>
                                        <p:strVal val="visible"/>
                                      </p:to>
                                    </p:set>
                                    <p:anim calcmode="lin" valueType="num">
                                      <p:cBhvr additive="base">
                                        <p:cTn id="211" dur="3000" fill="hold"/>
                                        <p:tgtEl>
                                          <p:spTgt spid="51"/>
                                        </p:tgtEl>
                                        <p:attrNameLst>
                                          <p:attrName>ppt_x</p:attrName>
                                        </p:attrNameLst>
                                      </p:cBhvr>
                                      <p:tavLst>
                                        <p:tav tm="0">
                                          <p:val>
                                            <p:strVal val="0-#ppt_w/2"/>
                                          </p:val>
                                        </p:tav>
                                        <p:tav tm="100000">
                                          <p:val>
                                            <p:strVal val="#ppt_x"/>
                                          </p:val>
                                        </p:tav>
                                      </p:tavLst>
                                    </p:anim>
                                    <p:anim calcmode="lin" valueType="num">
                                      <p:cBhvr additive="base">
                                        <p:cTn id="212" dur="3000" fill="hold"/>
                                        <p:tgtEl>
                                          <p:spTgt spid="51"/>
                                        </p:tgtEl>
                                        <p:attrNameLst>
                                          <p:attrName>ppt_y</p:attrName>
                                        </p:attrNameLst>
                                      </p:cBhvr>
                                      <p:tavLst>
                                        <p:tav tm="0">
                                          <p:val>
                                            <p:strVal val="#ppt_y"/>
                                          </p:val>
                                        </p:tav>
                                        <p:tav tm="100000">
                                          <p:val>
                                            <p:strVal val="#ppt_y"/>
                                          </p:val>
                                        </p:tav>
                                      </p:tavLst>
                                    </p:anim>
                                  </p:childTnLst>
                                </p:cTn>
                              </p:par>
                              <p:par>
                                <p:cTn id="213" presetID="2" presetClass="entr" presetSubtype="8" fill="hold" grpId="0" nodeType="withEffect">
                                  <p:stCondLst>
                                    <p:cond delay="0"/>
                                  </p:stCondLst>
                                  <p:childTnLst>
                                    <p:set>
                                      <p:cBhvr>
                                        <p:cTn id="214" dur="1" fill="hold">
                                          <p:stCondLst>
                                            <p:cond delay="0"/>
                                          </p:stCondLst>
                                        </p:cTn>
                                        <p:tgtEl>
                                          <p:spTgt spid="52"/>
                                        </p:tgtEl>
                                        <p:attrNameLst>
                                          <p:attrName>style.visibility</p:attrName>
                                        </p:attrNameLst>
                                      </p:cBhvr>
                                      <p:to>
                                        <p:strVal val="visible"/>
                                      </p:to>
                                    </p:set>
                                    <p:anim calcmode="lin" valueType="num">
                                      <p:cBhvr additive="base">
                                        <p:cTn id="215" dur="3000" fill="hold"/>
                                        <p:tgtEl>
                                          <p:spTgt spid="52"/>
                                        </p:tgtEl>
                                        <p:attrNameLst>
                                          <p:attrName>ppt_x</p:attrName>
                                        </p:attrNameLst>
                                      </p:cBhvr>
                                      <p:tavLst>
                                        <p:tav tm="0">
                                          <p:val>
                                            <p:strVal val="0-#ppt_w/2"/>
                                          </p:val>
                                        </p:tav>
                                        <p:tav tm="100000">
                                          <p:val>
                                            <p:strVal val="#ppt_x"/>
                                          </p:val>
                                        </p:tav>
                                      </p:tavLst>
                                    </p:anim>
                                    <p:anim calcmode="lin" valueType="num">
                                      <p:cBhvr additive="base">
                                        <p:cTn id="216" dur="3000" fill="hold"/>
                                        <p:tgtEl>
                                          <p:spTgt spid="52"/>
                                        </p:tgtEl>
                                        <p:attrNameLst>
                                          <p:attrName>ppt_y</p:attrName>
                                        </p:attrNameLst>
                                      </p:cBhvr>
                                      <p:tavLst>
                                        <p:tav tm="0">
                                          <p:val>
                                            <p:strVal val="#ppt_y"/>
                                          </p:val>
                                        </p:tav>
                                        <p:tav tm="100000">
                                          <p:val>
                                            <p:strVal val="#ppt_y"/>
                                          </p:val>
                                        </p:tav>
                                      </p:tavLst>
                                    </p:anim>
                                  </p:childTnLst>
                                </p:cTn>
                              </p:par>
                              <p:par>
                                <p:cTn id="217" presetID="2" presetClass="entr" presetSubtype="8" fill="hold" grpId="0" nodeType="withEffect">
                                  <p:stCondLst>
                                    <p:cond delay="0"/>
                                  </p:stCondLst>
                                  <p:childTnLst>
                                    <p:set>
                                      <p:cBhvr>
                                        <p:cTn id="218" dur="1" fill="hold">
                                          <p:stCondLst>
                                            <p:cond delay="0"/>
                                          </p:stCondLst>
                                        </p:cTn>
                                        <p:tgtEl>
                                          <p:spTgt spid="53"/>
                                        </p:tgtEl>
                                        <p:attrNameLst>
                                          <p:attrName>style.visibility</p:attrName>
                                        </p:attrNameLst>
                                      </p:cBhvr>
                                      <p:to>
                                        <p:strVal val="visible"/>
                                      </p:to>
                                    </p:set>
                                    <p:anim calcmode="lin" valueType="num">
                                      <p:cBhvr additive="base">
                                        <p:cTn id="219" dur="3000" fill="hold"/>
                                        <p:tgtEl>
                                          <p:spTgt spid="53"/>
                                        </p:tgtEl>
                                        <p:attrNameLst>
                                          <p:attrName>ppt_x</p:attrName>
                                        </p:attrNameLst>
                                      </p:cBhvr>
                                      <p:tavLst>
                                        <p:tav tm="0">
                                          <p:val>
                                            <p:strVal val="0-#ppt_w/2"/>
                                          </p:val>
                                        </p:tav>
                                        <p:tav tm="100000">
                                          <p:val>
                                            <p:strVal val="#ppt_x"/>
                                          </p:val>
                                        </p:tav>
                                      </p:tavLst>
                                    </p:anim>
                                    <p:anim calcmode="lin" valueType="num">
                                      <p:cBhvr additive="base">
                                        <p:cTn id="220" dur="3000" fill="hold"/>
                                        <p:tgtEl>
                                          <p:spTgt spid="53"/>
                                        </p:tgtEl>
                                        <p:attrNameLst>
                                          <p:attrName>ppt_y</p:attrName>
                                        </p:attrNameLst>
                                      </p:cBhvr>
                                      <p:tavLst>
                                        <p:tav tm="0">
                                          <p:val>
                                            <p:strVal val="#ppt_y"/>
                                          </p:val>
                                        </p:tav>
                                        <p:tav tm="100000">
                                          <p:val>
                                            <p:strVal val="#ppt_y"/>
                                          </p:val>
                                        </p:tav>
                                      </p:tavLst>
                                    </p:anim>
                                  </p:childTnLst>
                                </p:cTn>
                              </p:par>
                              <p:par>
                                <p:cTn id="221" presetID="2" presetClass="entr" presetSubtype="8" fill="hold" grpId="0" nodeType="withEffect">
                                  <p:stCondLst>
                                    <p:cond delay="0"/>
                                  </p:stCondLst>
                                  <p:childTnLst>
                                    <p:set>
                                      <p:cBhvr>
                                        <p:cTn id="222" dur="1" fill="hold">
                                          <p:stCondLst>
                                            <p:cond delay="0"/>
                                          </p:stCondLst>
                                        </p:cTn>
                                        <p:tgtEl>
                                          <p:spTgt spid="54"/>
                                        </p:tgtEl>
                                        <p:attrNameLst>
                                          <p:attrName>style.visibility</p:attrName>
                                        </p:attrNameLst>
                                      </p:cBhvr>
                                      <p:to>
                                        <p:strVal val="visible"/>
                                      </p:to>
                                    </p:set>
                                    <p:anim calcmode="lin" valueType="num">
                                      <p:cBhvr additive="base">
                                        <p:cTn id="223" dur="3000" fill="hold"/>
                                        <p:tgtEl>
                                          <p:spTgt spid="54"/>
                                        </p:tgtEl>
                                        <p:attrNameLst>
                                          <p:attrName>ppt_x</p:attrName>
                                        </p:attrNameLst>
                                      </p:cBhvr>
                                      <p:tavLst>
                                        <p:tav tm="0">
                                          <p:val>
                                            <p:strVal val="0-#ppt_w/2"/>
                                          </p:val>
                                        </p:tav>
                                        <p:tav tm="100000">
                                          <p:val>
                                            <p:strVal val="#ppt_x"/>
                                          </p:val>
                                        </p:tav>
                                      </p:tavLst>
                                    </p:anim>
                                    <p:anim calcmode="lin" valueType="num">
                                      <p:cBhvr additive="base">
                                        <p:cTn id="224" dur="3000" fill="hold"/>
                                        <p:tgtEl>
                                          <p:spTgt spid="54"/>
                                        </p:tgtEl>
                                        <p:attrNameLst>
                                          <p:attrName>ppt_y</p:attrName>
                                        </p:attrNameLst>
                                      </p:cBhvr>
                                      <p:tavLst>
                                        <p:tav tm="0">
                                          <p:val>
                                            <p:strVal val="#ppt_y"/>
                                          </p:val>
                                        </p:tav>
                                        <p:tav tm="100000">
                                          <p:val>
                                            <p:strVal val="#ppt_y"/>
                                          </p:val>
                                        </p:tav>
                                      </p:tavLst>
                                    </p:anim>
                                  </p:childTnLst>
                                </p:cTn>
                              </p:par>
                              <p:par>
                                <p:cTn id="225" presetID="2" presetClass="entr" presetSubtype="8" fill="hold" grpId="0" nodeType="withEffect">
                                  <p:stCondLst>
                                    <p:cond delay="0"/>
                                  </p:stCondLst>
                                  <p:childTnLst>
                                    <p:set>
                                      <p:cBhvr>
                                        <p:cTn id="226" dur="1" fill="hold">
                                          <p:stCondLst>
                                            <p:cond delay="0"/>
                                          </p:stCondLst>
                                        </p:cTn>
                                        <p:tgtEl>
                                          <p:spTgt spid="55"/>
                                        </p:tgtEl>
                                        <p:attrNameLst>
                                          <p:attrName>style.visibility</p:attrName>
                                        </p:attrNameLst>
                                      </p:cBhvr>
                                      <p:to>
                                        <p:strVal val="visible"/>
                                      </p:to>
                                    </p:set>
                                    <p:anim calcmode="lin" valueType="num">
                                      <p:cBhvr additive="base">
                                        <p:cTn id="227" dur="3000" fill="hold"/>
                                        <p:tgtEl>
                                          <p:spTgt spid="55"/>
                                        </p:tgtEl>
                                        <p:attrNameLst>
                                          <p:attrName>ppt_x</p:attrName>
                                        </p:attrNameLst>
                                      </p:cBhvr>
                                      <p:tavLst>
                                        <p:tav tm="0">
                                          <p:val>
                                            <p:strVal val="0-#ppt_w/2"/>
                                          </p:val>
                                        </p:tav>
                                        <p:tav tm="100000">
                                          <p:val>
                                            <p:strVal val="#ppt_x"/>
                                          </p:val>
                                        </p:tav>
                                      </p:tavLst>
                                    </p:anim>
                                    <p:anim calcmode="lin" valueType="num">
                                      <p:cBhvr additive="base">
                                        <p:cTn id="228" dur="3000" fill="hold"/>
                                        <p:tgtEl>
                                          <p:spTgt spid="55"/>
                                        </p:tgtEl>
                                        <p:attrNameLst>
                                          <p:attrName>ppt_y</p:attrName>
                                        </p:attrNameLst>
                                      </p:cBhvr>
                                      <p:tavLst>
                                        <p:tav tm="0">
                                          <p:val>
                                            <p:strVal val="#ppt_y"/>
                                          </p:val>
                                        </p:tav>
                                        <p:tav tm="100000">
                                          <p:val>
                                            <p:strVal val="#ppt_y"/>
                                          </p:val>
                                        </p:tav>
                                      </p:tavLst>
                                    </p:anim>
                                  </p:childTnLst>
                                </p:cTn>
                              </p:par>
                              <p:par>
                                <p:cTn id="229" presetID="2" presetClass="entr" presetSubtype="8" fill="hold" grpId="0" nodeType="withEffect">
                                  <p:stCondLst>
                                    <p:cond delay="0"/>
                                  </p:stCondLst>
                                  <p:childTnLst>
                                    <p:set>
                                      <p:cBhvr>
                                        <p:cTn id="230" dur="1" fill="hold">
                                          <p:stCondLst>
                                            <p:cond delay="0"/>
                                          </p:stCondLst>
                                        </p:cTn>
                                        <p:tgtEl>
                                          <p:spTgt spid="56"/>
                                        </p:tgtEl>
                                        <p:attrNameLst>
                                          <p:attrName>style.visibility</p:attrName>
                                        </p:attrNameLst>
                                      </p:cBhvr>
                                      <p:to>
                                        <p:strVal val="visible"/>
                                      </p:to>
                                    </p:set>
                                    <p:anim calcmode="lin" valueType="num">
                                      <p:cBhvr additive="base">
                                        <p:cTn id="231" dur="3000" fill="hold"/>
                                        <p:tgtEl>
                                          <p:spTgt spid="56"/>
                                        </p:tgtEl>
                                        <p:attrNameLst>
                                          <p:attrName>ppt_x</p:attrName>
                                        </p:attrNameLst>
                                      </p:cBhvr>
                                      <p:tavLst>
                                        <p:tav tm="0">
                                          <p:val>
                                            <p:strVal val="0-#ppt_w/2"/>
                                          </p:val>
                                        </p:tav>
                                        <p:tav tm="100000">
                                          <p:val>
                                            <p:strVal val="#ppt_x"/>
                                          </p:val>
                                        </p:tav>
                                      </p:tavLst>
                                    </p:anim>
                                    <p:anim calcmode="lin" valueType="num">
                                      <p:cBhvr additive="base">
                                        <p:cTn id="232" dur="3000" fill="hold"/>
                                        <p:tgtEl>
                                          <p:spTgt spid="56"/>
                                        </p:tgtEl>
                                        <p:attrNameLst>
                                          <p:attrName>ppt_y</p:attrName>
                                        </p:attrNameLst>
                                      </p:cBhvr>
                                      <p:tavLst>
                                        <p:tav tm="0">
                                          <p:val>
                                            <p:strVal val="#ppt_y"/>
                                          </p:val>
                                        </p:tav>
                                        <p:tav tm="100000">
                                          <p:val>
                                            <p:strVal val="#ppt_y"/>
                                          </p:val>
                                        </p:tav>
                                      </p:tavLst>
                                    </p:anim>
                                  </p:childTnLst>
                                </p:cTn>
                              </p:par>
                              <p:par>
                                <p:cTn id="233" presetID="2" presetClass="entr" presetSubtype="8" fill="hold" grpId="0" nodeType="withEffect">
                                  <p:stCondLst>
                                    <p:cond delay="0"/>
                                  </p:stCondLst>
                                  <p:childTnLst>
                                    <p:set>
                                      <p:cBhvr>
                                        <p:cTn id="234" dur="1" fill="hold">
                                          <p:stCondLst>
                                            <p:cond delay="0"/>
                                          </p:stCondLst>
                                        </p:cTn>
                                        <p:tgtEl>
                                          <p:spTgt spid="57"/>
                                        </p:tgtEl>
                                        <p:attrNameLst>
                                          <p:attrName>style.visibility</p:attrName>
                                        </p:attrNameLst>
                                      </p:cBhvr>
                                      <p:to>
                                        <p:strVal val="visible"/>
                                      </p:to>
                                    </p:set>
                                    <p:anim calcmode="lin" valueType="num">
                                      <p:cBhvr additive="base">
                                        <p:cTn id="235" dur="3000" fill="hold"/>
                                        <p:tgtEl>
                                          <p:spTgt spid="57"/>
                                        </p:tgtEl>
                                        <p:attrNameLst>
                                          <p:attrName>ppt_x</p:attrName>
                                        </p:attrNameLst>
                                      </p:cBhvr>
                                      <p:tavLst>
                                        <p:tav tm="0">
                                          <p:val>
                                            <p:strVal val="0-#ppt_w/2"/>
                                          </p:val>
                                        </p:tav>
                                        <p:tav tm="100000">
                                          <p:val>
                                            <p:strVal val="#ppt_x"/>
                                          </p:val>
                                        </p:tav>
                                      </p:tavLst>
                                    </p:anim>
                                    <p:anim calcmode="lin" valueType="num">
                                      <p:cBhvr additive="base">
                                        <p:cTn id="236" dur="3000" fill="hold"/>
                                        <p:tgtEl>
                                          <p:spTgt spid="57"/>
                                        </p:tgtEl>
                                        <p:attrNameLst>
                                          <p:attrName>ppt_y</p:attrName>
                                        </p:attrNameLst>
                                      </p:cBhvr>
                                      <p:tavLst>
                                        <p:tav tm="0">
                                          <p:val>
                                            <p:strVal val="#ppt_y"/>
                                          </p:val>
                                        </p:tav>
                                        <p:tav tm="100000">
                                          <p:val>
                                            <p:strVal val="#ppt_y"/>
                                          </p:val>
                                        </p:tav>
                                      </p:tavLst>
                                    </p:anim>
                                  </p:childTnLst>
                                </p:cTn>
                              </p:par>
                              <p:par>
                                <p:cTn id="237" presetID="2" presetClass="entr" presetSubtype="8" fill="hold" grpId="0" nodeType="withEffect">
                                  <p:stCondLst>
                                    <p:cond delay="0"/>
                                  </p:stCondLst>
                                  <p:childTnLst>
                                    <p:set>
                                      <p:cBhvr>
                                        <p:cTn id="238" dur="1" fill="hold">
                                          <p:stCondLst>
                                            <p:cond delay="0"/>
                                          </p:stCondLst>
                                        </p:cTn>
                                        <p:tgtEl>
                                          <p:spTgt spid="58"/>
                                        </p:tgtEl>
                                        <p:attrNameLst>
                                          <p:attrName>style.visibility</p:attrName>
                                        </p:attrNameLst>
                                      </p:cBhvr>
                                      <p:to>
                                        <p:strVal val="visible"/>
                                      </p:to>
                                    </p:set>
                                    <p:anim calcmode="lin" valueType="num">
                                      <p:cBhvr additive="base">
                                        <p:cTn id="239" dur="3000" fill="hold"/>
                                        <p:tgtEl>
                                          <p:spTgt spid="58"/>
                                        </p:tgtEl>
                                        <p:attrNameLst>
                                          <p:attrName>ppt_x</p:attrName>
                                        </p:attrNameLst>
                                      </p:cBhvr>
                                      <p:tavLst>
                                        <p:tav tm="0">
                                          <p:val>
                                            <p:strVal val="0-#ppt_w/2"/>
                                          </p:val>
                                        </p:tav>
                                        <p:tav tm="100000">
                                          <p:val>
                                            <p:strVal val="#ppt_x"/>
                                          </p:val>
                                        </p:tav>
                                      </p:tavLst>
                                    </p:anim>
                                    <p:anim calcmode="lin" valueType="num">
                                      <p:cBhvr additive="base">
                                        <p:cTn id="240" dur="3000" fill="hold"/>
                                        <p:tgtEl>
                                          <p:spTgt spid="58"/>
                                        </p:tgtEl>
                                        <p:attrNameLst>
                                          <p:attrName>ppt_y</p:attrName>
                                        </p:attrNameLst>
                                      </p:cBhvr>
                                      <p:tavLst>
                                        <p:tav tm="0">
                                          <p:val>
                                            <p:strVal val="#ppt_y"/>
                                          </p:val>
                                        </p:tav>
                                        <p:tav tm="100000">
                                          <p:val>
                                            <p:strVal val="#ppt_y"/>
                                          </p:val>
                                        </p:tav>
                                      </p:tavLst>
                                    </p:anim>
                                  </p:childTnLst>
                                </p:cTn>
                              </p:par>
                              <p:par>
                                <p:cTn id="241" presetID="2" presetClass="entr" presetSubtype="8" fill="hold" grpId="0" nodeType="withEffect">
                                  <p:stCondLst>
                                    <p:cond delay="0"/>
                                  </p:stCondLst>
                                  <p:childTnLst>
                                    <p:set>
                                      <p:cBhvr>
                                        <p:cTn id="242" dur="1" fill="hold">
                                          <p:stCondLst>
                                            <p:cond delay="0"/>
                                          </p:stCondLst>
                                        </p:cTn>
                                        <p:tgtEl>
                                          <p:spTgt spid="59"/>
                                        </p:tgtEl>
                                        <p:attrNameLst>
                                          <p:attrName>style.visibility</p:attrName>
                                        </p:attrNameLst>
                                      </p:cBhvr>
                                      <p:to>
                                        <p:strVal val="visible"/>
                                      </p:to>
                                    </p:set>
                                    <p:anim calcmode="lin" valueType="num">
                                      <p:cBhvr additive="base">
                                        <p:cTn id="243" dur="3000" fill="hold"/>
                                        <p:tgtEl>
                                          <p:spTgt spid="59"/>
                                        </p:tgtEl>
                                        <p:attrNameLst>
                                          <p:attrName>ppt_x</p:attrName>
                                        </p:attrNameLst>
                                      </p:cBhvr>
                                      <p:tavLst>
                                        <p:tav tm="0">
                                          <p:val>
                                            <p:strVal val="0-#ppt_w/2"/>
                                          </p:val>
                                        </p:tav>
                                        <p:tav tm="100000">
                                          <p:val>
                                            <p:strVal val="#ppt_x"/>
                                          </p:val>
                                        </p:tav>
                                      </p:tavLst>
                                    </p:anim>
                                    <p:anim calcmode="lin" valueType="num">
                                      <p:cBhvr additive="base">
                                        <p:cTn id="244" dur="3000" fill="hold"/>
                                        <p:tgtEl>
                                          <p:spTgt spid="59"/>
                                        </p:tgtEl>
                                        <p:attrNameLst>
                                          <p:attrName>ppt_y</p:attrName>
                                        </p:attrNameLst>
                                      </p:cBhvr>
                                      <p:tavLst>
                                        <p:tav tm="0">
                                          <p:val>
                                            <p:strVal val="#ppt_y"/>
                                          </p:val>
                                        </p:tav>
                                        <p:tav tm="100000">
                                          <p:val>
                                            <p:strVal val="#ppt_y"/>
                                          </p:val>
                                        </p:tav>
                                      </p:tavLst>
                                    </p:anim>
                                  </p:childTnLst>
                                </p:cTn>
                              </p:par>
                              <p:par>
                                <p:cTn id="245" presetID="2" presetClass="entr" presetSubtype="8" fill="hold" grpId="0" nodeType="withEffect">
                                  <p:stCondLst>
                                    <p:cond delay="0"/>
                                  </p:stCondLst>
                                  <p:childTnLst>
                                    <p:set>
                                      <p:cBhvr>
                                        <p:cTn id="246" dur="1" fill="hold">
                                          <p:stCondLst>
                                            <p:cond delay="0"/>
                                          </p:stCondLst>
                                        </p:cTn>
                                        <p:tgtEl>
                                          <p:spTgt spid="60"/>
                                        </p:tgtEl>
                                        <p:attrNameLst>
                                          <p:attrName>style.visibility</p:attrName>
                                        </p:attrNameLst>
                                      </p:cBhvr>
                                      <p:to>
                                        <p:strVal val="visible"/>
                                      </p:to>
                                    </p:set>
                                    <p:anim calcmode="lin" valueType="num">
                                      <p:cBhvr additive="base">
                                        <p:cTn id="247" dur="3000" fill="hold"/>
                                        <p:tgtEl>
                                          <p:spTgt spid="60"/>
                                        </p:tgtEl>
                                        <p:attrNameLst>
                                          <p:attrName>ppt_x</p:attrName>
                                        </p:attrNameLst>
                                      </p:cBhvr>
                                      <p:tavLst>
                                        <p:tav tm="0">
                                          <p:val>
                                            <p:strVal val="0-#ppt_w/2"/>
                                          </p:val>
                                        </p:tav>
                                        <p:tav tm="100000">
                                          <p:val>
                                            <p:strVal val="#ppt_x"/>
                                          </p:val>
                                        </p:tav>
                                      </p:tavLst>
                                    </p:anim>
                                    <p:anim calcmode="lin" valueType="num">
                                      <p:cBhvr additive="base">
                                        <p:cTn id="248" dur="3000" fill="hold"/>
                                        <p:tgtEl>
                                          <p:spTgt spid="60"/>
                                        </p:tgtEl>
                                        <p:attrNameLst>
                                          <p:attrName>ppt_y</p:attrName>
                                        </p:attrNameLst>
                                      </p:cBhvr>
                                      <p:tavLst>
                                        <p:tav tm="0">
                                          <p:val>
                                            <p:strVal val="#ppt_y"/>
                                          </p:val>
                                        </p:tav>
                                        <p:tav tm="100000">
                                          <p:val>
                                            <p:strVal val="#ppt_y"/>
                                          </p:val>
                                        </p:tav>
                                      </p:tavLst>
                                    </p:anim>
                                  </p:childTnLst>
                                </p:cTn>
                              </p:par>
                              <p:par>
                                <p:cTn id="249" presetID="2" presetClass="entr" presetSubtype="8" fill="hold" grpId="0" nodeType="withEffect">
                                  <p:stCondLst>
                                    <p:cond delay="0"/>
                                  </p:stCondLst>
                                  <p:childTnLst>
                                    <p:set>
                                      <p:cBhvr>
                                        <p:cTn id="250" dur="1" fill="hold">
                                          <p:stCondLst>
                                            <p:cond delay="0"/>
                                          </p:stCondLst>
                                        </p:cTn>
                                        <p:tgtEl>
                                          <p:spTgt spid="61"/>
                                        </p:tgtEl>
                                        <p:attrNameLst>
                                          <p:attrName>style.visibility</p:attrName>
                                        </p:attrNameLst>
                                      </p:cBhvr>
                                      <p:to>
                                        <p:strVal val="visible"/>
                                      </p:to>
                                    </p:set>
                                    <p:anim calcmode="lin" valueType="num">
                                      <p:cBhvr additive="base">
                                        <p:cTn id="251" dur="3000" fill="hold"/>
                                        <p:tgtEl>
                                          <p:spTgt spid="61"/>
                                        </p:tgtEl>
                                        <p:attrNameLst>
                                          <p:attrName>ppt_x</p:attrName>
                                        </p:attrNameLst>
                                      </p:cBhvr>
                                      <p:tavLst>
                                        <p:tav tm="0">
                                          <p:val>
                                            <p:strVal val="0-#ppt_w/2"/>
                                          </p:val>
                                        </p:tav>
                                        <p:tav tm="100000">
                                          <p:val>
                                            <p:strVal val="#ppt_x"/>
                                          </p:val>
                                        </p:tav>
                                      </p:tavLst>
                                    </p:anim>
                                    <p:anim calcmode="lin" valueType="num">
                                      <p:cBhvr additive="base">
                                        <p:cTn id="252" dur="3000" fill="hold"/>
                                        <p:tgtEl>
                                          <p:spTgt spid="61"/>
                                        </p:tgtEl>
                                        <p:attrNameLst>
                                          <p:attrName>ppt_y</p:attrName>
                                        </p:attrNameLst>
                                      </p:cBhvr>
                                      <p:tavLst>
                                        <p:tav tm="0">
                                          <p:val>
                                            <p:strVal val="#ppt_y"/>
                                          </p:val>
                                        </p:tav>
                                        <p:tav tm="100000">
                                          <p:val>
                                            <p:strVal val="#ppt_y"/>
                                          </p:val>
                                        </p:tav>
                                      </p:tavLst>
                                    </p:anim>
                                  </p:childTnLst>
                                </p:cTn>
                              </p:par>
                              <p:par>
                                <p:cTn id="253" presetID="2" presetClass="entr" presetSubtype="8" fill="hold" grpId="0" nodeType="withEffect">
                                  <p:stCondLst>
                                    <p:cond delay="0"/>
                                  </p:stCondLst>
                                  <p:childTnLst>
                                    <p:set>
                                      <p:cBhvr>
                                        <p:cTn id="254" dur="1" fill="hold">
                                          <p:stCondLst>
                                            <p:cond delay="0"/>
                                          </p:stCondLst>
                                        </p:cTn>
                                        <p:tgtEl>
                                          <p:spTgt spid="62"/>
                                        </p:tgtEl>
                                        <p:attrNameLst>
                                          <p:attrName>style.visibility</p:attrName>
                                        </p:attrNameLst>
                                      </p:cBhvr>
                                      <p:to>
                                        <p:strVal val="visible"/>
                                      </p:to>
                                    </p:set>
                                    <p:anim calcmode="lin" valueType="num">
                                      <p:cBhvr additive="base">
                                        <p:cTn id="255" dur="3000" fill="hold"/>
                                        <p:tgtEl>
                                          <p:spTgt spid="62"/>
                                        </p:tgtEl>
                                        <p:attrNameLst>
                                          <p:attrName>ppt_x</p:attrName>
                                        </p:attrNameLst>
                                      </p:cBhvr>
                                      <p:tavLst>
                                        <p:tav tm="0">
                                          <p:val>
                                            <p:strVal val="0-#ppt_w/2"/>
                                          </p:val>
                                        </p:tav>
                                        <p:tav tm="100000">
                                          <p:val>
                                            <p:strVal val="#ppt_x"/>
                                          </p:val>
                                        </p:tav>
                                      </p:tavLst>
                                    </p:anim>
                                    <p:anim calcmode="lin" valueType="num">
                                      <p:cBhvr additive="base">
                                        <p:cTn id="256" dur="3000" fill="hold"/>
                                        <p:tgtEl>
                                          <p:spTgt spid="62"/>
                                        </p:tgtEl>
                                        <p:attrNameLst>
                                          <p:attrName>ppt_y</p:attrName>
                                        </p:attrNameLst>
                                      </p:cBhvr>
                                      <p:tavLst>
                                        <p:tav tm="0">
                                          <p:val>
                                            <p:strVal val="#ppt_y"/>
                                          </p:val>
                                        </p:tav>
                                        <p:tav tm="100000">
                                          <p:val>
                                            <p:strVal val="#ppt_y"/>
                                          </p:val>
                                        </p:tav>
                                      </p:tavLst>
                                    </p:anim>
                                  </p:childTnLst>
                                </p:cTn>
                              </p:par>
                              <p:par>
                                <p:cTn id="257" presetID="19" presetClass="entr" presetSubtype="5" fill="hold" grpId="1" nodeType="withEffect">
                                  <p:stCondLst>
                                    <p:cond delay="0"/>
                                  </p:stCondLst>
                                  <p:childTnLst>
                                    <p:set>
                                      <p:cBhvr>
                                        <p:cTn id="258" dur="1" fill="hold">
                                          <p:stCondLst>
                                            <p:cond delay="0"/>
                                          </p:stCondLst>
                                        </p:cTn>
                                        <p:tgtEl>
                                          <p:spTgt spid="42"/>
                                        </p:tgtEl>
                                        <p:attrNameLst>
                                          <p:attrName>style.visibility</p:attrName>
                                        </p:attrNameLst>
                                      </p:cBhvr>
                                      <p:to>
                                        <p:strVal val="visible"/>
                                      </p:to>
                                    </p:set>
                                    <p:anim calcmode="lin" valueType="num">
                                      <p:cBhvr>
                                        <p:cTn id="259" dur="3000" fill="hold"/>
                                        <p:tgtEl>
                                          <p:spTgt spid="42"/>
                                        </p:tgtEl>
                                        <p:attrNameLst>
                                          <p:attrName>ppt_w</p:attrName>
                                        </p:attrNameLst>
                                      </p:cBhvr>
                                      <p:tavLst>
                                        <p:tav tm="0">
                                          <p:val>
                                            <p:strVal val="#ppt_w"/>
                                          </p:val>
                                        </p:tav>
                                        <p:tav tm="100000">
                                          <p:val>
                                            <p:strVal val="#ppt_w"/>
                                          </p:val>
                                        </p:tav>
                                      </p:tavLst>
                                    </p:anim>
                                    <p:anim calcmode="lin" valueType="num">
                                      <p:cBhvr>
                                        <p:cTn id="260" dur="3000" fill="hold"/>
                                        <p:tgtEl>
                                          <p:spTgt spid="42"/>
                                        </p:tgtEl>
                                        <p:attrNameLst>
                                          <p:attrName>ppt_h</p:attrName>
                                        </p:attrNameLst>
                                      </p:cBhvr>
                                      <p:tavLst>
                                        <p:tav tm="0" fmla="#ppt_h*sin(2.5*pi*$)">
                                          <p:val>
                                            <p:fltVal val="0"/>
                                          </p:val>
                                        </p:tav>
                                        <p:tav tm="100000">
                                          <p:val>
                                            <p:fltVal val="1"/>
                                          </p:val>
                                        </p:tav>
                                      </p:tavLst>
                                    </p:anim>
                                  </p:childTnLst>
                                </p:cTn>
                              </p:par>
                              <p:par>
                                <p:cTn id="261" presetID="19" presetClass="entr" presetSubtype="5" fill="hold" grpId="1" nodeType="withEffect">
                                  <p:stCondLst>
                                    <p:cond delay="0"/>
                                  </p:stCondLst>
                                  <p:childTnLst>
                                    <p:set>
                                      <p:cBhvr>
                                        <p:cTn id="262" dur="1" fill="hold">
                                          <p:stCondLst>
                                            <p:cond delay="0"/>
                                          </p:stCondLst>
                                        </p:cTn>
                                        <p:tgtEl>
                                          <p:spTgt spid="43"/>
                                        </p:tgtEl>
                                        <p:attrNameLst>
                                          <p:attrName>style.visibility</p:attrName>
                                        </p:attrNameLst>
                                      </p:cBhvr>
                                      <p:to>
                                        <p:strVal val="visible"/>
                                      </p:to>
                                    </p:set>
                                    <p:anim calcmode="lin" valueType="num">
                                      <p:cBhvr>
                                        <p:cTn id="263" dur="3000" fill="hold"/>
                                        <p:tgtEl>
                                          <p:spTgt spid="43"/>
                                        </p:tgtEl>
                                        <p:attrNameLst>
                                          <p:attrName>ppt_w</p:attrName>
                                        </p:attrNameLst>
                                      </p:cBhvr>
                                      <p:tavLst>
                                        <p:tav tm="0">
                                          <p:val>
                                            <p:strVal val="#ppt_w"/>
                                          </p:val>
                                        </p:tav>
                                        <p:tav tm="100000">
                                          <p:val>
                                            <p:strVal val="#ppt_w"/>
                                          </p:val>
                                        </p:tav>
                                      </p:tavLst>
                                    </p:anim>
                                    <p:anim calcmode="lin" valueType="num">
                                      <p:cBhvr>
                                        <p:cTn id="264" dur="3000" fill="hold"/>
                                        <p:tgtEl>
                                          <p:spTgt spid="43"/>
                                        </p:tgtEl>
                                        <p:attrNameLst>
                                          <p:attrName>ppt_h</p:attrName>
                                        </p:attrNameLst>
                                      </p:cBhvr>
                                      <p:tavLst>
                                        <p:tav tm="0" fmla="#ppt_h*sin(2.5*pi*$)">
                                          <p:val>
                                            <p:fltVal val="0"/>
                                          </p:val>
                                        </p:tav>
                                        <p:tav tm="100000">
                                          <p:val>
                                            <p:fltVal val="1"/>
                                          </p:val>
                                        </p:tav>
                                      </p:tavLst>
                                    </p:anim>
                                  </p:childTnLst>
                                </p:cTn>
                              </p:par>
                              <p:par>
                                <p:cTn id="265" presetID="19" presetClass="entr" presetSubtype="5" fill="hold" grpId="1" nodeType="withEffect">
                                  <p:stCondLst>
                                    <p:cond delay="0"/>
                                  </p:stCondLst>
                                  <p:childTnLst>
                                    <p:set>
                                      <p:cBhvr>
                                        <p:cTn id="266" dur="1" fill="hold">
                                          <p:stCondLst>
                                            <p:cond delay="0"/>
                                          </p:stCondLst>
                                        </p:cTn>
                                        <p:tgtEl>
                                          <p:spTgt spid="44"/>
                                        </p:tgtEl>
                                        <p:attrNameLst>
                                          <p:attrName>style.visibility</p:attrName>
                                        </p:attrNameLst>
                                      </p:cBhvr>
                                      <p:to>
                                        <p:strVal val="visible"/>
                                      </p:to>
                                    </p:set>
                                    <p:anim calcmode="lin" valueType="num">
                                      <p:cBhvr>
                                        <p:cTn id="267" dur="3000" fill="hold"/>
                                        <p:tgtEl>
                                          <p:spTgt spid="44"/>
                                        </p:tgtEl>
                                        <p:attrNameLst>
                                          <p:attrName>ppt_w</p:attrName>
                                        </p:attrNameLst>
                                      </p:cBhvr>
                                      <p:tavLst>
                                        <p:tav tm="0">
                                          <p:val>
                                            <p:strVal val="#ppt_w"/>
                                          </p:val>
                                        </p:tav>
                                        <p:tav tm="100000">
                                          <p:val>
                                            <p:strVal val="#ppt_w"/>
                                          </p:val>
                                        </p:tav>
                                      </p:tavLst>
                                    </p:anim>
                                    <p:anim calcmode="lin" valueType="num">
                                      <p:cBhvr>
                                        <p:cTn id="268" dur="3000" fill="hold"/>
                                        <p:tgtEl>
                                          <p:spTgt spid="44"/>
                                        </p:tgtEl>
                                        <p:attrNameLst>
                                          <p:attrName>ppt_h</p:attrName>
                                        </p:attrNameLst>
                                      </p:cBhvr>
                                      <p:tavLst>
                                        <p:tav tm="0" fmla="#ppt_h*sin(2.5*pi*$)">
                                          <p:val>
                                            <p:fltVal val="0"/>
                                          </p:val>
                                        </p:tav>
                                        <p:tav tm="100000">
                                          <p:val>
                                            <p:fltVal val="1"/>
                                          </p:val>
                                        </p:tav>
                                      </p:tavLst>
                                    </p:anim>
                                  </p:childTnLst>
                                </p:cTn>
                              </p:par>
                              <p:par>
                                <p:cTn id="269" presetID="19" presetClass="entr" presetSubtype="5" fill="hold" grpId="1" nodeType="withEffect">
                                  <p:stCondLst>
                                    <p:cond delay="0"/>
                                  </p:stCondLst>
                                  <p:childTnLst>
                                    <p:set>
                                      <p:cBhvr>
                                        <p:cTn id="270" dur="1" fill="hold">
                                          <p:stCondLst>
                                            <p:cond delay="0"/>
                                          </p:stCondLst>
                                        </p:cTn>
                                        <p:tgtEl>
                                          <p:spTgt spid="45"/>
                                        </p:tgtEl>
                                        <p:attrNameLst>
                                          <p:attrName>style.visibility</p:attrName>
                                        </p:attrNameLst>
                                      </p:cBhvr>
                                      <p:to>
                                        <p:strVal val="visible"/>
                                      </p:to>
                                    </p:set>
                                    <p:anim calcmode="lin" valueType="num">
                                      <p:cBhvr>
                                        <p:cTn id="271" dur="3000" fill="hold"/>
                                        <p:tgtEl>
                                          <p:spTgt spid="45"/>
                                        </p:tgtEl>
                                        <p:attrNameLst>
                                          <p:attrName>ppt_w</p:attrName>
                                        </p:attrNameLst>
                                      </p:cBhvr>
                                      <p:tavLst>
                                        <p:tav tm="0">
                                          <p:val>
                                            <p:strVal val="#ppt_w"/>
                                          </p:val>
                                        </p:tav>
                                        <p:tav tm="100000">
                                          <p:val>
                                            <p:strVal val="#ppt_w"/>
                                          </p:val>
                                        </p:tav>
                                      </p:tavLst>
                                    </p:anim>
                                    <p:anim calcmode="lin" valueType="num">
                                      <p:cBhvr>
                                        <p:cTn id="272" dur="3000" fill="hold"/>
                                        <p:tgtEl>
                                          <p:spTgt spid="45"/>
                                        </p:tgtEl>
                                        <p:attrNameLst>
                                          <p:attrName>ppt_h</p:attrName>
                                        </p:attrNameLst>
                                      </p:cBhvr>
                                      <p:tavLst>
                                        <p:tav tm="0" fmla="#ppt_h*sin(2.5*pi*$)">
                                          <p:val>
                                            <p:fltVal val="0"/>
                                          </p:val>
                                        </p:tav>
                                        <p:tav tm="100000">
                                          <p:val>
                                            <p:fltVal val="1"/>
                                          </p:val>
                                        </p:tav>
                                      </p:tavLst>
                                    </p:anim>
                                  </p:childTnLst>
                                </p:cTn>
                              </p:par>
                              <p:par>
                                <p:cTn id="273" presetID="19" presetClass="entr" presetSubtype="5" fill="hold" grpId="1" nodeType="withEffect">
                                  <p:stCondLst>
                                    <p:cond delay="0"/>
                                  </p:stCondLst>
                                  <p:childTnLst>
                                    <p:set>
                                      <p:cBhvr>
                                        <p:cTn id="274" dur="1" fill="hold">
                                          <p:stCondLst>
                                            <p:cond delay="0"/>
                                          </p:stCondLst>
                                        </p:cTn>
                                        <p:tgtEl>
                                          <p:spTgt spid="46"/>
                                        </p:tgtEl>
                                        <p:attrNameLst>
                                          <p:attrName>style.visibility</p:attrName>
                                        </p:attrNameLst>
                                      </p:cBhvr>
                                      <p:to>
                                        <p:strVal val="visible"/>
                                      </p:to>
                                    </p:set>
                                    <p:anim calcmode="lin" valueType="num">
                                      <p:cBhvr>
                                        <p:cTn id="275" dur="3000" fill="hold"/>
                                        <p:tgtEl>
                                          <p:spTgt spid="46"/>
                                        </p:tgtEl>
                                        <p:attrNameLst>
                                          <p:attrName>ppt_w</p:attrName>
                                        </p:attrNameLst>
                                      </p:cBhvr>
                                      <p:tavLst>
                                        <p:tav tm="0">
                                          <p:val>
                                            <p:strVal val="#ppt_w"/>
                                          </p:val>
                                        </p:tav>
                                        <p:tav tm="100000">
                                          <p:val>
                                            <p:strVal val="#ppt_w"/>
                                          </p:val>
                                        </p:tav>
                                      </p:tavLst>
                                    </p:anim>
                                    <p:anim calcmode="lin" valueType="num">
                                      <p:cBhvr>
                                        <p:cTn id="276" dur="3000" fill="hold"/>
                                        <p:tgtEl>
                                          <p:spTgt spid="46"/>
                                        </p:tgtEl>
                                        <p:attrNameLst>
                                          <p:attrName>ppt_h</p:attrName>
                                        </p:attrNameLst>
                                      </p:cBhvr>
                                      <p:tavLst>
                                        <p:tav tm="0" fmla="#ppt_h*sin(2.5*pi*$)">
                                          <p:val>
                                            <p:fltVal val="0"/>
                                          </p:val>
                                        </p:tav>
                                        <p:tav tm="100000">
                                          <p:val>
                                            <p:fltVal val="1"/>
                                          </p:val>
                                        </p:tav>
                                      </p:tavLst>
                                    </p:anim>
                                  </p:childTnLst>
                                </p:cTn>
                              </p:par>
                              <p:par>
                                <p:cTn id="277" presetID="19" presetClass="entr" presetSubtype="5" fill="hold" grpId="1" nodeType="withEffect">
                                  <p:stCondLst>
                                    <p:cond delay="0"/>
                                  </p:stCondLst>
                                  <p:childTnLst>
                                    <p:set>
                                      <p:cBhvr>
                                        <p:cTn id="278" dur="1" fill="hold">
                                          <p:stCondLst>
                                            <p:cond delay="0"/>
                                          </p:stCondLst>
                                        </p:cTn>
                                        <p:tgtEl>
                                          <p:spTgt spid="47"/>
                                        </p:tgtEl>
                                        <p:attrNameLst>
                                          <p:attrName>style.visibility</p:attrName>
                                        </p:attrNameLst>
                                      </p:cBhvr>
                                      <p:to>
                                        <p:strVal val="visible"/>
                                      </p:to>
                                    </p:set>
                                    <p:anim calcmode="lin" valueType="num">
                                      <p:cBhvr>
                                        <p:cTn id="279" dur="3000" fill="hold"/>
                                        <p:tgtEl>
                                          <p:spTgt spid="47"/>
                                        </p:tgtEl>
                                        <p:attrNameLst>
                                          <p:attrName>ppt_w</p:attrName>
                                        </p:attrNameLst>
                                      </p:cBhvr>
                                      <p:tavLst>
                                        <p:tav tm="0">
                                          <p:val>
                                            <p:strVal val="#ppt_w"/>
                                          </p:val>
                                        </p:tav>
                                        <p:tav tm="100000">
                                          <p:val>
                                            <p:strVal val="#ppt_w"/>
                                          </p:val>
                                        </p:tav>
                                      </p:tavLst>
                                    </p:anim>
                                    <p:anim calcmode="lin" valueType="num">
                                      <p:cBhvr>
                                        <p:cTn id="280" dur="3000" fill="hold"/>
                                        <p:tgtEl>
                                          <p:spTgt spid="47"/>
                                        </p:tgtEl>
                                        <p:attrNameLst>
                                          <p:attrName>ppt_h</p:attrName>
                                        </p:attrNameLst>
                                      </p:cBhvr>
                                      <p:tavLst>
                                        <p:tav tm="0" fmla="#ppt_h*sin(2.5*pi*$)">
                                          <p:val>
                                            <p:fltVal val="0"/>
                                          </p:val>
                                        </p:tav>
                                        <p:tav tm="100000">
                                          <p:val>
                                            <p:fltVal val="1"/>
                                          </p:val>
                                        </p:tav>
                                      </p:tavLst>
                                    </p:anim>
                                  </p:childTnLst>
                                </p:cTn>
                              </p:par>
                              <p:par>
                                <p:cTn id="281" presetID="19" presetClass="entr" presetSubtype="5" fill="hold" grpId="1" nodeType="withEffect">
                                  <p:stCondLst>
                                    <p:cond delay="0"/>
                                  </p:stCondLst>
                                  <p:childTnLst>
                                    <p:set>
                                      <p:cBhvr>
                                        <p:cTn id="282" dur="1" fill="hold">
                                          <p:stCondLst>
                                            <p:cond delay="0"/>
                                          </p:stCondLst>
                                        </p:cTn>
                                        <p:tgtEl>
                                          <p:spTgt spid="48"/>
                                        </p:tgtEl>
                                        <p:attrNameLst>
                                          <p:attrName>style.visibility</p:attrName>
                                        </p:attrNameLst>
                                      </p:cBhvr>
                                      <p:to>
                                        <p:strVal val="visible"/>
                                      </p:to>
                                    </p:set>
                                    <p:anim calcmode="lin" valueType="num">
                                      <p:cBhvr>
                                        <p:cTn id="283" dur="3000" fill="hold"/>
                                        <p:tgtEl>
                                          <p:spTgt spid="48"/>
                                        </p:tgtEl>
                                        <p:attrNameLst>
                                          <p:attrName>ppt_w</p:attrName>
                                        </p:attrNameLst>
                                      </p:cBhvr>
                                      <p:tavLst>
                                        <p:tav tm="0">
                                          <p:val>
                                            <p:strVal val="#ppt_w"/>
                                          </p:val>
                                        </p:tav>
                                        <p:tav tm="100000">
                                          <p:val>
                                            <p:strVal val="#ppt_w"/>
                                          </p:val>
                                        </p:tav>
                                      </p:tavLst>
                                    </p:anim>
                                    <p:anim calcmode="lin" valueType="num">
                                      <p:cBhvr>
                                        <p:cTn id="284" dur="3000" fill="hold"/>
                                        <p:tgtEl>
                                          <p:spTgt spid="48"/>
                                        </p:tgtEl>
                                        <p:attrNameLst>
                                          <p:attrName>ppt_h</p:attrName>
                                        </p:attrNameLst>
                                      </p:cBhvr>
                                      <p:tavLst>
                                        <p:tav tm="0" fmla="#ppt_h*sin(2.5*pi*$)">
                                          <p:val>
                                            <p:fltVal val="0"/>
                                          </p:val>
                                        </p:tav>
                                        <p:tav tm="100000">
                                          <p:val>
                                            <p:fltVal val="1"/>
                                          </p:val>
                                        </p:tav>
                                      </p:tavLst>
                                    </p:anim>
                                  </p:childTnLst>
                                </p:cTn>
                              </p:par>
                              <p:par>
                                <p:cTn id="285" presetID="19" presetClass="entr" presetSubtype="5" fill="hold" grpId="1" nodeType="withEffect">
                                  <p:stCondLst>
                                    <p:cond delay="0"/>
                                  </p:stCondLst>
                                  <p:childTnLst>
                                    <p:set>
                                      <p:cBhvr>
                                        <p:cTn id="286" dur="1" fill="hold">
                                          <p:stCondLst>
                                            <p:cond delay="0"/>
                                          </p:stCondLst>
                                        </p:cTn>
                                        <p:tgtEl>
                                          <p:spTgt spid="49"/>
                                        </p:tgtEl>
                                        <p:attrNameLst>
                                          <p:attrName>style.visibility</p:attrName>
                                        </p:attrNameLst>
                                      </p:cBhvr>
                                      <p:to>
                                        <p:strVal val="visible"/>
                                      </p:to>
                                    </p:set>
                                    <p:anim calcmode="lin" valueType="num">
                                      <p:cBhvr>
                                        <p:cTn id="287" dur="3000" fill="hold"/>
                                        <p:tgtEl>
                                          <p:spTgt spid="49"/>
                                        </p:tgtEl>
                                        <p:attrNameLst>
                                          <p:attrName>ppt_w</p:attrName>
                                        </p:attrNameLst>
                                      </p:cBhvr>
                                      <p:tavLst>
                                        <p:tav tm="0">
                                          <p:val>
                                            <p:strVal val="#ppt_w"/>
                                          </p:val>
                                        </p:tav>
                                        <p:tav tm="100000">
                                          <p:val>
                                            <p:strVal val="#ppt_w"/>
                                          </p:val>
                                        </p:tav>
                                      </p:tavLst>
                                    </p:anim>
                                    <p:anim calcmode="lin" valueType="num">
                                      <p:cBhvr>
                                        <p:cTn id="288" dur="3000" fill="hold"/>
                                        <p:tgtEl>
                                          <p:spTgt spid="49"/>
                                        </p:tgtEl>
                                        <p:attrNameLst>
                                          <p:attrName>ppt_h</p:attrName>
                                        </p:attrNameLst>
                                      </p:cBhvr>
                                      <p:tavLst>
                                        <p:tav tm="0" fmla="#ppt_h*sin(2.5*pi*$)">
                                          <p:val>
                                            <p:fltVal val="0"/>
                                          </p:val>
                                        </p:tav>
                                        <p:tav tm="100000">
                                          <p:val>
                                            <p:fltVal val="1"/>
                                          </p:val>
                                        </p:tav>
                                      </p:tavLst>
                                    </p:anim>
                                  </p:childTnLst>
                                </p:cTn>
                              </p:par>
                              <p:par>
                                <p:cTn id="289" presetID="19" presetClass="entr" presetSubtype="5" fill="hold" grpId="1" nodeType="withEffect">
                                  <p:stCondLst>
                                    <p:cond delay="0"/>
                                  </p:stCondLst>
                                  <p:childTnLst>
                                    <p:set>
                                      <p:cBhvr>
                                        <p:cTn id="290" dur="1" fill="hold">
                                          <p:stCondLst>
                                            <p:cond delay="0"/>
                                          </p:stCondLst>
                                        </p:cTn>
                                        <p:tgtEl>
                                          <p:spTgt spid="50"/>
                                        </p:tgtEl>
                                        <p:attrNameLst>
                                          <p:attrName>style.visibility</p:attrName>
                                        </p:attrNameLst>
                                      </p:cBhvr>
                                      <p:to>
                                        <p:strVal val="visible"/>
                                      </p:to>
                                    </p:set>
                                    <p:anim calcmode="lin" valueType="num">
                                      <p:cBhvr>
                                        <p:cTn id="291" dur="3000" fill="hold"/>
                                        <p:tgtEl>
                                          <p:spTgt spid="50"/>
                                        </p:tgtEl>
                                        <p:attrNameLst>
                                          <p:attrName>ppt_w</p:attrName>
                                        </p:attrNameLst>
                                      </p:cBhvr>
                                      <p:tavLst>
                                        <p:tav tm="0">
                                          <p:val>
                                            <p:strVal val="#ppt_w"/>
                                          </p:val>
                                        </p:tav>
                                        <p:tav tm="100000">
                                          <p:val>
                                            <p:strVal val="#ppt_w"/>
                                          </p:val>
                                        </p:tav>
                                      </p:tavLst>
                                    </p:anim>
                                    <p:anim calcmode="lin" valueType="num">
                                      <p:cBhvr>
                                        <p:cTn id="292" dur="3000" fill="hold"/>
                                        <p:tgtEl>
                                          <p:spTgt spid="50"/>
                                        </p:tgtEl>
                                        <p:attrNameLst>
                                          <p:attrName>ppt_h</p:attrName>
                                        </p:attrNameLst>
                                      </p:cBhvr>
                                      <p:tavLst>
                                        <p:tav tm="0" fmla="#ppt_h*sin(2.5*pi*$)">
                                          <p:val>
                                            <p:fltVal val="0"/>
                                          </p:val>
                                        </p:tav>
                                        <p:tav tm="100000">
                                          <p:val>
                                            <p:fltVal val="1"/>
                                          </p:val>
                                        </p:tav>
                                      </p:tavLst>
                                    </p:anim>
                                  </p:childTnLst>
                                </p:cTn>
                              </p:par>
                              <p:par>
                                <p:cTn id="293" presetID="19" presetClass="entr" presetSubtype="5" fill="hold" grpId="1" nodeType="withEffect">
                                  <p:stCondLst>
                                    <p:cond delay="0"/>
                                  </p:stCondLst>
                                  <p:childTnLst>
                                    <p:set>
                                      <p:cBhvr>
                                        <p:cTn id="294" dur="1" fill="hold">
                                          <p:stCondLst>
                                            <p:cond delay="0"/>
                                          </p:stCondLst>
                                        </p:cTn>
                                        <p:tgtEl>
                                          <p:spTgt spid="51"/>
                                        </p:tgtEl>
                                        <p:attrNameLst>
                                          <p:attrName>style.visibility</p:attrName>
                                        </p:attrNameLst>
                                      </p:cBhvr>
                                      <p:to>
                                        <p:strVal val="visible"/>
                                      </p:to>
                                    </p:set>
                                    <p:anim calcmode="lin" valueType="num">
                                      <p:cBhvr>
                                        <p:cTn id="295" dur="3000" fill="hold"/>
                                        <p:tgtEl>
                                          <p:spTgt spid="51"/>
                                        </p:tgtEl>
                                        <p:attrNameLst>
                                          <p:attrName>ppt_w</p:attrName>
                                        </p:attrNameLst>
                                      </p:cBhvr>
                                      <p:tavLst>
                                        <p:tav tm="0">
                                          <p:val>
                                            <p:strVal val="#ppt_w"/>
                                          </p:val>
                                        </p:tav>
                                        <p:tav tm="100000">
                                          <p:val>
                                            <p:strVal val="#ppt_w"/>
                                          </p:val>
                                        </p:tav>
                                      </p:tavLst>
                                    </p:anim>
                                    <p:anim calcmode="lin" valueType="num">
                                      <p:cBhvr>
                                        <p:cTn id="296" dur="3000" fill="hold"/>
                                        <p:tgtEl>
                                          <p:spTgt spid="51"/>
                                        </p:tgtEl>
                                        <p:attrNameLst>
                                          <p:attrName>ppt_h</p:attrName>
                                        </p:attrNameLst>
                                      </p:cBhvr>
                                      <p:tavLst>
                                        <p:tav tm="0" fmla="#ppt_h*sin(2.5*pi*$)">
                                          <p:val>
                                            <p:fltVal val="0"/>
                                          </p:val>
                                        </p:tav>
                                        <p:tav tm="100000">
                                          <p:val>
                                            <p:fltVal val="1"/>
                                          </p:val>
                                        </p:tav>
                                      </p:tavLst>
                                    </p:anim>
                                  </p:childTnLst>
                                </p:cTn>
                              </p:par>
                              <p:par>
                                <p:cTn id="297" presetID="19" presetClass="entr" presetSubtype="5" fill="hold" grpId="1" nodeType="withEffect">
                                  <p:stCondLst>
                                    <p:cond delay="0"/>
                                  </p:stCondLst>
                                  <p:childTnLst>
                                    <p:set>
                                      <p:cBhvr>
                                        <p:cTn id="298" dur="1" fill="hold">
                                          <p:stCondLst>
                                            <p:cond delay="0"/>
                                          </p:stCondLst>
                                        </p:cTn>
                                        <p:tgtEl>
                                          <p:spTgt spid="52"/>
                                        </p:tgtEl>
                                        <p:attrNameLst>
                                          <p:attrName>style.visibility</p:attrName>
                                        </p:attrNameLst>
                                      </p:cBhvr>
                                      <p:to>
                                        <p:strVal val="visible"/>
                                      </p:to>
                                    </p:set>
                                    <p:anim calcmode="lin" valueType="num">
                                      <p:cBhvr>
                                        <p:cTn id="299" dur="3000" fill="hold"/>
                                        <p:tgtEl>
                                          <p:spTgt spid="52"/>
                                        </p:tgtEl>
                                        <p:attrNameLst>
                                          <p:attrName>ppt_w</p:attrName>
                                        </p:attrNameLst>
                                      </p:cBhvr>
                                      <p:tavLst>
                                        <p:tav tm="0">
                                          <p:val>
                                            <p:strVal val="#ppt_w"/>
                                          </p:val>
                                        </p:tav>
                                        <p:tav tm="100000">
                                          <p:val>
                                            <p:strVal val="#ppt_w"/>
                                          </p:val>
                                        </p:tav>
                                      </p:tavLst>
                                    </p:anim>
                                    <p:anim calcmode="lin" valueType="num">
                                      <p:cBhvr>
                                        <p:cTn id="300" dur="3000" fill="hold"/>
                                        <p:tgtEl>
                                          <p:spTgt spid="52"/>
                                        </p:tgtEl>
                                        <p:attrNameLst>
                                          <p:attrName>ppt_h</p:attrName>
                                        </p:attrNameLst>
                                      </p:cBhvr>
                                      <p:tavLst>
                                        <p:tav tm="0" fmla="#ppt_h*sin(2.5*pi*$)">
                                          <p:val>
                                            <p:fltVal val="0"/>
                                          </p:val>
                                        </p:tav>
                                        <p:tav tm="100000">
                                          <p:val>
                                            <p:fltVal val="1"/>
                                          </p:val>
                                        </p:tav>
                                      </p:tavLst>
                                    </p:anim>
                                  </p:childTnLst>
                                </p:cTn>
                              </p:par>
                              <p:par>
                                <p:cTn id="301" presetID="19" presetClass="entr" presetSubtype="5" fill="hold" grpId="1" nodeType="withEffect">
                                  <p:stCondLst>
                                    <p:cond delay="0"/>
                                  </p:stCondLst>
                                  <p:childTnLst>
                                    <p:set>
                                      <p:cBhvr>
                                        <p:cTn id="302" dur="1" fill="hold">
                                          <p:stCondLst>
                                            <p:cond delay="0"/>
                                          </p:stCondLst>
                                        </p:cTn>
                                        <p:tgtEl>
                                          <p:spTgt spid="53"/>
                                        </p:tgtEl>
                                        <p:attrNameLst>
                                          <p:attrName>style.visibility</p:attrName>
                                        </p:attrNameLst>
                                      </p:cBhvr>
                                      <p:to>
                                        <p:strVal val="visible"/>
                                      </p:to>
                                    </p:set>
                                    <p:anim calcmode="lin" valueType="num">
                                      <p:cBhvr>
                                        <p:cTn id="303" dur="3000" fill="hold"/>
                                        <p:tgtEl>
                                          <p:spTgt spid="53"/>
                                        </p:tgtEl>
                                        <p:attrNameLst>
                                          <p:attrName>ppt_w</p:attrName>
                                        </p:attrNameLst>
                                      </p:cBhvr>
                                      <p:tavLst>
                                        <p:tav tm="0">
                                          <p:val>
                                            <p:strVal val="#ppt_w"/>
                                          </p:val>
                                        </p:tav>
                                        <p:tav tm="100000">
                                          <p:val>
                                            <p:strVal val="#ppt_w"/>
                                          </p:val>
                                        </p:tav>
                                      </p:tavLst>
                                    </p:anim>
                                    <p:anim calcmode="lin" valueType="num">
                                      <p:cBhvr>
                                        <p:cTn id="304" dur="3000" fill="hold"/>
                                        <p:tgtEl>
                                          <p:spTgt spid="53"/>
                                        </p:tgtEl>
                                        <p:attrNameLst>
                                          <p:attrName>ppt_h</p:attrName>
                                        </p:attrNameLst>
                                      </p:cBhvr>
                                      <p:tavLst>
                                        <p:tav tm="0" fmla="#ppt_h*sin(2.5*pi*$)">
                                          <p:val>
                                            <p:fltVal val="0"/>
                                          </p:val>
                                        </p:tav>
                                        <p:tav tm="100000">
                                          <p:val>
                                            <p:fltVal val="1"/>
                                          </p:val>
                                        </p:tav>
                                      </p:tavLst>
                                    </p:anim>
                                  </p:childTnLst>
                                </p:cTn>
                              </p:par>
                              <p:par>
                                <p:cTn id="305" presetID="19" presetClass="entr" presetSubtype="5" fill="hold" grpId="1" nodeType="withEffect">
                                  <p:stCondLst>
                                    <p:cond delay="0"/>
                                  </p:stCondLst>
                                  <p:childTnLst>
                                    <p:set>
                                      <p:cBhvr>
                                        <p:cTn id="306" dur="1" fill="hold">
                                          <p:stCondLst>
                                            <p:cond delay="0"/>
                                          </p:stCondLst>
                                        </p:cTn>
                                        <p:tgtEl>
                                          <p:spTgt spid="54"/>
                                        </p:tgtEl>
                                        <p:attrNameLst>
                                          <p:attrName>style.visibility</p:attrName>
                                        </p:attrNameLst>
                                      </p:cBhvr>
                                      <p:to>
                                        <p:strVal val="visible"/>
                                      </p:to>
                                    </p:set>
                                    <p:anim calcmode="lin" valueType="num">
                                      <p:cBhvr>
                                        <p:cTn id="307" dur="3000" fill="hold"/>
                                        <p:tgtEl>
                                          <p:spTgt spid="54"/>
                                        </p:tgtEl>
                                        <p:attrNameLst>
                                          <p:attrName>ppt_w</p:attrName>
                                        </p:attrNameLst>
                                      </p:cBhvr>
                                      <p:tavLst>
                                        <p:tav tm="0">
                                          <p:val>
                                            <p:strVal val="#ppt_w"/>
                                          </p:val>
                                        </p:tav>
                                        <p:tav tm="100000">
                                          <p:val>
                                            <p:strVal val="#ppt_w"/>
                                          </p:val>
                                        </p:tav>
                                      </p:tavLst>
                                    </p:anim>
                                    <p:anim calcmode="lin" valueType="num">
                                      <p:cBhvr>
                                        <p:cTn id="308" dur="3000" fill="hold"/>
                                        <p:tgtEl>
                                          <p:spTgt spid="54"/>
                                        </p:tgtEl>
                                        <p:attrNameLst>
                                          <p:attrName>ppt_h</p:attrName>
                                        </p:attrNameLst>
                                      </p:cBhvr>
                                      <p:tavLst>
                                        <p:tav tm="0" fmla="#ppt_h*sin(2.5*pi*$)">
                                          <p:val>
                                            <p:fltVal val="0"/>
                                          </p:val>
                                        </p:tav>
                                        <p:tav tm="100000">
                                          <p:val>
                                            <p:fltVal val="1"/>
                                          </p:val>
                                        </p:tav>
                                      </p:tavLst>
                                    </p:anim>
                                  </p:childTnLst>
                                </p:cTn>
                              </p:par>
                              <p:par>
                                <p:cTn id="309" presetID="19" presetClass="entr" presetSubtype="5" fill="hold" grpId="1" nodeType="withEffect">
                                  <p:stCondLst>
                                    <p:cond delay="0"/>
                                  </p:stCondLst>
                                  <p:childTnLst>
                                    <p:set>
                                      <p:cBhvr>
                                        <p:cTn id="310" dur="1" fill="hold">
                                          <p:stCondLst>
                                            <p:cond delay="0"/>
                                          </p:stCondLst>
                                        </p:cTn>
                                        <p:tgtEl>
                                          <p:spTgt spid="55"/>
                                        </p:tgtEl>
                                        <p:attrNameLst>
                                          <p:attrName>style.visibility</p:attrName>
                                        </p:attrNameLst>
                                      </p:cBhvr>
                                      <p:to>
                                        <p:strVal val="visible"/>
                                      </p:to>
                                    </p:set>
                                    <p:anim calcmode="lin" valueType="num">
                                      <p:cBhvr>
                                        <p:cTn id="311" dur="3000" fill="hold"/>
                                        <p:tgtEl>
                                          <p:spTgt spid="55"/>
                                        </p:tgtEl>
                                        <p:attrNameLst>
                                          <p:attrName>ppt_w</p:attrName>
                                        </p:attrNameLst>
                                      </p:cBhvr>
                                      <p:tavLst>
                                        <p:tav tm="0">
                                          <p:val>
                                            <p:strVal val="#ppt_w"/>
                                          </p:val>
                                        </p:tav>
                                        <p:tav tm="100000">
                                          <p:val>
                                            <p:strVal val="#ppt_w"/>
                                          </p:val>
                                        </p:tav>
                                      </p:tavLst>
                                    </p:anim>
                                    <p:anim calcmode="lin" valueType="num">
                                      <p:cBhvr>
                                        <p:cTn id="312" dur="3000" fill="hold"/>
                                        <p:tgtEl>
                                          <p:spTgt spid="55"/>
                                        </p:tgtEl>
                                        <p:attrNameLst>
                                          <p:attrName>ppt_h</p:attrName>
                                        </p:attrNameLst>
                                      </p:cBhvr>
                                      <p:tavLst>
                                        <p:tav tm="0" fmla="#ppt_h*sin(2.5*pi*$)">
                                          <p:val>
                                            <p:fltVal val="0"/>
                                          </p:val>
                                        </p:tav>
                                        <p:tav tm="100000">
                                          <p:val>
                                            <p:fltVal val="1"/>
                                          </p:val>
                                        </p:tav>
                                      </p:tavLst>
                                    </p:anim>
                                  </p:childTnLst>
                                </p:cTn>
                              </p:par>
                              <p:par>
                                <p:cTn id="313" presetID="19" presetClass="entr" presetSubtype="5" fill="hold" grpId="1" nodeType="withEffect">
                                  <p:stCondLst>
                                    <p:cond delay="0"/>
                                  </p:stCondLst>
                                  <p:childTnLst>
                                    <p:set>
                                      <p:cBhvr>
                                        <p:cTn id="314" dur="1" fill="hold">
                                          <p:stCondLst>
                                            <p:cond delay="0"/>
                                          </p:stCondLst>
                                        </p:cTn>
                                        <p:tgtEl>
                                          <p:spTgt spid="56"/>
                                        </p:tgtEl>
                                        <p:attrNameLst>
                                          <p:attrName>style.visibility</p:attrName>
                                        </p:attrNameLst>
                                      </p:cBhvr>
                                      <p:to>
                                        <p:strVal val="visible"/>
                                      </p:to>
                                    </p:set>
                                    <p:anim calcmode="lin" valueType="num">
                                      <p:cBhvr>
                                        <p:cTn id="315" dur="3000" fill="hold"/>
                                        <p:tgtEl>
                                          <p:spTgt spid="56"/>
                                        </p:tgtEl>
                                        <p:attrNameLst>
                                          <p:attrName>ppt_w</p:attrName>
                                        </p:attrNameLst>
                                      </p:cBhvr>
                                      <p:tavLst>
                                        <p:tav tm="0">
                                          <p:val>
                                            <p:strVal val="#ppt_w"/>
                                          </p:val>
                                        </p:tav>
                                        <p:tav tm="100000">
                                          <p:val>
                                            <p:strVal val="#ppt_w"/>
                                          </p:val>
                                        </p:tav>
                                      </p:tavLst>
                                    </p:anim>
                                    <p:anim calcmode="lin" valueType="num">
                                      <p:cBhvr>
                                        <p:cTn id="316" dur="3000" fill="hold"/>
                                        <p:tgtEl>
                                          <p:spTgt spid="56"/>
                                        </p:tgtEl>
                                        <p:attrNameLst>
                                          <p:attrName>ppt_h</p:attrName>
                                        </p:attrNameLst>
                                      </p:cBhvr>
                                      <p:tavLst>
                                        <p:tav tm="0" fmla="#ppt_h*sin(2.5*pi*$)">
                                          <p:val>
                                            <p:fltVal val="0"/>
                                          </p:val>
                                        </p:tav>
                                        <p:tav tm="100000">
                                          <p:val>
                                            <p:fltVal val="1"/>
                                          </p:val>
                                        </p:tav>
                                      </p:tavLst>
                                    </p:anim>
                                  </p:childTnLst>
                                </p:cTn>
                              </p:par>
                              <p:par>
                                <p:cTn id="317" presetID="19" presetClass="entr" presetSubtype="5" fill="hold" grpId="1" nodeType="withEffect">
                                  <p:stCondLst>
                                    <p:cond delay="0"/>
                                  </p:stCondLst>
                                  <p:childTnLst>
                                    <p:set>
                                      <p:cBhvr>
                                        <p:cTn id="318" dur="1" fill="hold">
                                          <p:stCondLst>
                                            <p:cond delay="0"/>
                                          </p:stCondLst>
                                        </p:cTn>
                                        <p:tgtEl>
                                          <p:spTgt spid="57"/>
                                        </p:tgtEl>
                                        <p:attrNameLst>
                                          <p:attrName>style.visibility</p:attrName>
                                        </p:attrNameLst>
                                      </p:cBhvr>
                                      <p:to>
                                        <p:strVal val="visible"/>
                                      </p:to>
                                    </p:set>
                                    <p:anim calcmode="lin" valueType="num">
                                      <p:cBhvr>
                                        <p:cTn id="319" dur="3000" fill="hold"/>
                                        <p:tgtEl>
                                          <p:spTgt spid="57"/>
                                        </p:tgtEl>
                                        <p:attrNameLst>
                                          <p:attrName>ppt_w</p:attrName>
                                        </p:attrNameLst>
                                      </p:cBhvr>
                                      <p:tavLst>
                                        <p:tav tm="0">
                                          <p:val>
                                            <p:strVal val="#ppt_w"/>
                                          </p:val>
                                        </p:tav>
                                        <p:tav tm="100000">
                                          <p:val>
                                            <p:strVal val="#ppt_w"/>
                                          </p:val>
                                        </p:tav>
                                      </p:tavLst>
                                    </p:anim>
                                    <p:anim calcmode="lin" valueType="num">
                                      <p:cBhvr>
                                        <p:cTn id="320" dur="3000" fill="hold"/>
                                        <p:tgtEl>
                                          <p:spTgt spid="57"/>
                                        </p:tgtEl>
                                        <p:attrNameLst>
                                          <p:attrName>ppt_h</p:attrName>
                                        </p:attrNameLst>
                                      </p:cBhvr>
                                      <p:tavLst>
                                        <p:tav tm="0" fmla="#ppt_h*sin(2.5*pi*$)">
                                          <p:val>
                                            <p:fltVal val="0"/>
                                          </p:val>
                                        </p:tav>
                                        <p:tav tm="100000">
                                          <p:val>
                                            <p:fltVal val="1"/>
                                          </p:val>
                                        </p:tav>
                                      </p:tavLst>
                                    </p:anim>
                                  </p:childTnLst>
                                </p:cTn>
                              </p:par>
                              <p:par>
                                <p:cTn id="321" presetID="19" presetClass="entr" presetSubtype="5" fill="hold" grpId="1" nodeType="withEffect">
                                  <p:stCondLst>
                                    <p:cond delay="0"/>
                                  </p:stCondLst>
                                  <p:childTnLst>
                                    <p:set>
                                      <p:cBhvr>
                                        <p:cTn id="322" dur="1" fill="hold">
                                          <p:stCondLst>
                                            <p:cond delay="0"/>
                                          </p:stCondLst>
                                        </p:cTn>
                                        <p:tgtEl>
                                          <p:spTgt spid="58"/>
                                        </p:tgtEl>
                                        <p:attrNameLst>
                                          <p:attrName>style.visibility</p:attrName>
                                        </p:attrNameLst>
                                      </p:cBhvr>
                                      <p:to>
                                        <p:strVal val="visible"/>
                                      </p:to>
                                    </p:set>
                                    <p:anim calcmode="lin" valueType="num">
                                      <p:cBhvr>
                                        <p:cTn id="323" dur="3000" fill="hold"/>
                                        <p:tgtEl>
                                          <p:spTgt spid="58"/>
                                        </p:tgtEl>
                                        <p:attrNameLst>
                                          <p:attrName>ppt_w</p:attrName>
                                        </p:attrNameLst>
                                      </p:cBhvr>
                                      <p:tavLst>
                                        <p:tav tm="0">
                                          <p:val>
                                            <p:strVal val="#ppt_w"/>
                                          </p:val>
                                        </p:tav>
                                        <p:tav tm="100000">
                                          <p:val>
                                            <p:strVal val="#ppt_w"/>
                                          </p:val>
                                        </p:tav>
                                      </p:tavLst>
                                    </p:anim>
                                    <p:anim calcmode="lin" valueType="num">
                                      <p:cBhvr>
                                        <p:cTn id="324" dur="3000" fill="hold"/>
                                        <p:tgtEl>
                                          <p:spTgt spid="58"/>
                                        </p:tgtEl>
                                        <p:attrNameLst>
                                          <p:attrName>ppt_h</p:attrName>
                                        </p:attrNameLst>
                                      </p:cBhvr>
                                      <p:tavLst>
                                        <p:tav tm="0" fmla="#ppt_h*sin(2.5*pi*$)">
                                          <p:val>
                                            <p:fltVal val="0"/>
                                          </p:val>
                                        </p:tav>
                                        <p:tav tm="100000">
                                          <p:val>
                                            <p:fltVal val="1"/>
                                          </p:val>
                                        </p:tav>
                                      </p:tavLst>
                                    </p:anim>
                                  </p:childTnLst>
                                </p:cTn>
                              </p:par>
                              <p:par>
                                <p:cTn id="325" presetID="19" presetClass="entr" presetSubtype="5" fill="hold" grpId="1" nodeType="withEffect">
                                  <p:stCondLst>
                                    <p:cond delay="0"/>
                                  </p:stCondLst>
                                  <p:childTnLst>
                                    <p:set>
                                      <p:cBhvr>
                                        <p:cTn id="326" dur="1" fill="hold">
                                          <p:stCondLst>
                                            <p:cond delay="0"/>
                                          </p:stCondLst>
                                        </p:cTn>
                                        <p:tgtEl>
                                          <p:spTgt spid="59"/>
                                        </p:tgtEl>
                                        <p:attrNameLst>
                                          <p:attrName>style.visibility</p:attrName>
                                        </p:attrNameLst>
                                      </p:cBhvr>
                                      <p:to>
                                        <p:strVal val="visible"/>
                                      </p:to>
                                    </p:set>
                                    <p:anim calcmode="lin" valueType="num">
                                      <p:cBhvr>
                                        <p:cTn id="327" dur="3000" fill="hold"/>
                                        <p:tgtEl>
                                          <p:spTgt spid="59"/>
                                        </p:tgtEl>
                                        <p:attrNameLst>
                                          <p:attrName>ppt_w</p:attrName>
                                        </p:attrNameLst>
                                      </p:cBhvr>
                                      <p:tavLst>
                                        <p:tav tm="0">
                                          <p:val>
                                            <p:strVal val="#ppt_w"/>
                                          </p:val>
                                        </p:tav>
                                        <p:tav tm="100000">
                                          <p:val>
                                            <p:strVal val="#ppt_w"/>
                                          </p:val>
                                        </p:tav>
                                      </p:tavLst>
                                    </p:anim>
                                    <p:anim calcmode="lin" valueType="num">
                                      <p:cBhvr>
                                        <p:cTn id="328" dur="3000" fill="hold"/>
                                        <p:tgtEl>
                                          <p:spTgt spid="59"/>
                                        </p:tgtEl>
                                        <p:attrNameLst>
                                          <p:attrName>ppt_h</p:attrName>
                                        </p:attrNameLst>
                                      </p:cBhvr>
                                      <p:tavLst>
                                        <p:tav tm="0" fmla="#ppt_h*sin(2.5*pi*$)">
                                          <p:val>
                                            <p:fltVal val="0"/>
                                          </p:val>
                                        </p:tav>
                                        <p:tav tm="100000">
                                          <p:val>
                                            <p:fltVal val="1"/>
                                          </p:val>
                                        </p:tav>
                                      </p:tavLst>
                                    </p:anim>
                                  </p:childTnLst>
                                </p:cTn>
                              </p:par>
                              <p:par>
                                <p:cTn id="329" presetID="19" presetClass="entr" presetSubtype="5" fill="hold" grpId="1" nodeType="withEffect">
                                  <p:stCondLst>
                                    <p:cond delay="0"/>
                                  </p:stCondLst>
                                  <p:childTnLst>
                                    <p:set>
                                      <p:cBhvr>
                                        <p:cTn id="330" dur="1" fill="hold">
                                          <p:stCondLst>
                                            <p:cond delay="0"/>
                                          </p:stCondLst>
                                        </p:cTn>
                                        <p:tgtEl>
                                          <p:spTgt spid="60"/>
                                        </p:tgtEl>
                                        <p:attrNameLst>
                                          <p:attrName>style.visibility</p:attrName>
                                        </p:attrNameLst>
                                      </p:cBhvr>
                                      <p:to>
                                        <p:strVal val="visible"/>
                                      </p:to>
                                    </p:set>
                                    <p:anim calcmode="lin" valueType="num">
                                      <p:cBhvr>
                                        <p:cTn id="331" dur="3000" fill="hold"/>
                                        <p:tgtEl>
                                          <p:spTgt spid="60"/>
                                        </p:tgtEl>
                                        <p:attrNameLst>
                                          <p:attrName>ppt_w</p:attrName>
                                        </p:attrNameLst>
                                      </p:cBhvr>
                                      <p:tavLst>
                                        <p:tav tm="0">
                                          <p:val>
                                            <p:strVal val="#ppt_w"/>
                                          </p:val>
                                        </p:tav>
                                        <p:tav tm="100000">
                                          <p:val>
                                            <p:strVal val="#ppt_w"/>
                                          </p:val>
                                        </p:tav>
                                      </p:tavLst>
                                    </p:anim>
                                    <p:anim calcmode="lin" valueType="num">
                                      <p:cBhvr>
                                        <p:cTn id="332" dur="3000" fill="hold"/>
                                        <p:tgtEl>
                                          <p:spTgt spid="60"/>
                                        </p:tgtEl>
                                        <p:attrNameLst>
                                          <p:attrName>ppt_h</p:attrName>
                                        </p:attrNameLst>
                                      </p:cBhvr>
                                      <p:tavLst>
                                        <p:tav tm="0" fmla="#ppt_h*sin(2.5*pi*$)">
                                          <p:val>
                                            <p:fltVal val="0"/>
                                          </p:val>
                                        </p:tav>
                                        <p:tav tm="100000">
                                          <p:val>
                                            <p:fltVal val="1"/>
                                          </p:val>
                                        </p:tav>
                                      </p:tavLst>
                                    </p:anim>
                                  </p:childTnLst>
                                </p:cTn>
                              </p:par>
                              <p:par>
                                <p:cTn id="333" presetID="19" presetClass="entr" presetSubtype="5" fill="hold" grpId="1" nodeType="withEffect">
                                  <p:stCondLst>
                                    <p:cond delay="0"/>
                                  </p:stCondLst>
                                  <p:childTnLst>
                                    <p:set>
                                      <p:cBhvr>
                                        <p:cTn id="334" dur="1" fill="hold">
                                          <p:stCondLst>
                                            <p:cond delay="0"/>
                                          </p:stCondLst>
                                        </p:cTn>
                                        <p:tgtEl>
                                          <p:spTgt spid="61"/>
                                        </p:tgtEl>
                                        <p:attrNameLst>
                                          <p:attrName>style.visibility</p:attrName>
                                        </p:attrNameLst>
                                      </p:cBhvr>
                                      <p:to>
                                        <p:strVal val="visible"/>
                                      </p:to>
                                    </p:set>
                                    <p:anim calcmode="lin" valueType="num">
                                      <p:cBhvr>
                                        <p:cTn id="335" dur="3000" fill="hold"/>
                                        <p:tgtEl>
                                          <p:spTgt spid="61"/>
                                        </p:tgtEl>
                                        <p:attrNameLst>
                                          <p:attrName>ppt_w</p:attrName>
                                        </p:attrNameLst>
                                      </p:cBhvr>
                                      <p:tavLst>
                                        <p:tav tm="0">
                                          <p:val>
                                            <p:strVal val="#ppt_w"/>
                                          </p:val>
                                        </p:tav>
                                        <p:tav tm="100000">
                                          <p:val>
                                            <p:strVal val="#ppt_w"/>
                                          </p:val>
                                        </p:tav>
                                      </p:tavLst>
                                    </p:anim>
                                    <p:anim calcmode="lin" valueType="num">
                                      <p:cBhvr>
                                        <p:cTn id="336" dur="3000" fill="hold"/>
                                        <p:tgtEl>
                                          <p:spTgt spid="61"/>
                                        </p:tgtEl>
                                        <p:attrNameLst>
                                          <p:attrName>ppt_h</p:attrName>
                                        </p:attrNameLst>
                                      </p:cBhvr>
                                      <p:tavLst>
                                        <p:tav tm="0" fmla="#ppt_h*sin(2.5*pi*$)">
                                          <p:val>
                                            <p:fltVal val="0"/>
                                          </p:val>
                                        </p:tav>
                                        <p:tav tm="100000">
                                          <p:val>
                                            <p:fltVal val="1"/>
                                          </p:val>
                                        </p:tav>
                                      </p:tavLst>
                                    </p:anim>
                                  </p:childTnLst>
                                </p:cTn>
                              </p:par>
                              <p:par>
                                <p:cTn id="337" presetID="19" presetClass="entr" presetSubtype="5" fill="hold" grpId="1" nodeType="withEffect">
                                  <p:stCondLst>
                                    <p:cond delay="0"/>
                                  </p:stCondLst>
                                  <p:childTnLst>
                                    <p:set>
                                      <p:cBhvr>
                                        <p:cTn id="338" dur="1" fill="hold">
                                          <p:stCondLst>
                                            <p:cond delay="0"/>
                                          </p:stCondLst>
                                        </p:cTn>
                                        <p:tgtEl>
                                          <p:spTgt spid="62"/>
                                        </p:tgtEl>
                                        <p:attrNameLst>
                                          <p:attrName>style.visibility</p:attrName>
                                        </p:attrNameLst>
                                      </p:cBhvr>
                                      <p:to>
                                        <p:strVal val="visible"/>
                                      </p:to>
                                    </p:set>
                                    <p:anim calcmode="lin" valueType="num">
                                      <p:cBhvr>
                                        <p:cTn id="339" dur="3000" fill="hold"/>
                                        <p:tgtEl>
                                          <p:spTgt spid="62"/>
                                        </p:tgtEl>
                                        <p:attrNameLst>
                                          <p:attrName>ppt_w</p:attrName>
                                        </p:attrNameLst>
                                      </p:cBhvr>
                                      <p:tavLst>
                                        <p:tav tm="0">
                                          <p:val>
                                            <p:strVal val="#ppt_w"/>
                                          </p:val>
                                        </p:tav>
                                        <p:tav tm="100000">
                                          <p:val>
                                            <p:strVal val="#ppt_w"/>
                                          </p:val>
                                        </p:tav>
                                      </p:tavLst>
                                    </p:anim>
                                    <p:anim calcmode="lin" valueType="num">
                                      <p:cBhvr>
                                        <p:cTn id="340" dur="3000" fill="hold"/>
                                        <p:tgtEl>
                                          <p:spTgt spid="62"/>
                                        </p:tgtEl>
                                        <p:attrNameLst>
                                          <p:attrName>ppt_h</p:attrName>
                                        </p:attrNameLst>
                                      </p:cBhvr>
                                      <p:tavLst>
                                        <p:tav tm="0" fmla="#ppt_h*sin(2.5*pi*$)">
                                          <p:val>
                                            <p:fltVal val="0"/>
                                          </p:val>
                                        </p:tav>
                                        <p:tav tm="100000">
                                          <p:val>
                                            <p:fltVal val="1"/>
                                          </p:val>
                                        </p:tav>
                                      </p:tavLst>
                                    </p:anim>
                                  </p:childTnLst>
                                </p:cTn>
                              </p:par>
                            </p:childTnLst>
                          </p:cTn>
                        </p:par>
                        <p:par>
                          <p:cTn id="341" fill="hold">
                            <p:stCondLst>
                              <p:cond delay="3000"/>
                            </p:stCondLst>
                            <p:childTnLst>
                              <p:par>
                                <p:cTn id="342" presetID="2" presetClass="exit" presetSubtype="4" fill="hold" grpId="2" nodeType="afterEffect">
                                  <p:stCondLst>
                                    <p:cond delay="0"/>
                                  </p:stCondLst>
                                  <p:childTnLst>
                                    <p:anim calcmode="lin" valueType="num">
                                      <p:cBhvr additive="base">
                                        <p:cTn id="343" dur="3000"/>
                                        <p:tgtEl>
                                          <p:spTgt spid="42"/>
                                        </p:tgtEl>
                                        <p:attrNameLst>
                                          <p:attrName>ppt_x</p:attrName>
                                        </p:attrNameLst>
                                      </p:cBhvr>
                                      <p:tavLst>
                                        <p:tav tm="0">
                                          <p:val>
                                            <p:strVal val="ppt_x"/>
                                          </p:val>
                                        </p:tav>
                                        <p:tav tm="100000">
                                          <p:val>
                                            <p:strVal val="ppt_x"/>
                                          </p:val>
                                        </p:tav>
                                      </p:tavLst>
                                    </p:anim>
                                    <p:anim calcmode="lin" valueType="num">
                                      <p:cBhvr additive="base">
                                        <p:cTn id="344" dur="3000"/>
                                        <p:tgtEl>
                                          <p:spTgt spid="42"/>
                                        </p:tgtEl>
                                        <p:attrNameLst>
                                          <p:attrName>ppt_y</p:attrName>
                                        </p:attrNameLst>
                                      </p:cBhvr>
                                      <p:tavLst>
                                        <p:tav tm="0">
                                          <p:val>
                                            <p:strVal val="ppt_y"/>
                                          </p:val>
                                        </p:tav>
                                        <p:tav tm="100000">
                                          <p:val>
                                            <p:strVal val="1+ppt_h/2"/>
                                          </p:val>
                                        </p:tav>
                                      </p:tavLst>
                                    </p:anim>
                                    <p:set>
                                      <p:cBhvr>
                                        <p:cTn id="345" dur="1" fill="hold">
                                          <p:stCondLst>
                                            <p:cond delay="2999"/>
                                          </p:stCondLst>
                                        </p:cTn>
                                        <p:tgtEl>
                                          <p:spTgt spid="42"/>
                                        </p:tgtEl>
                                        <p:attrNameLst>
                                          <p:attrName>style.visibility</p:attrName>
                                        </p:attrNameLst>
                                      </p:cBhvr>
                                      <p:to>
                                        <p:strVal val="hidden"/>
                                      </p:to>
                                    </p:set>
                                  </p:childTnLst>
                                </p:cTn>
                              </p:par>
                              <p:par>
                                <p:cTn id="346" presetID="2" presetClass="exit" presetSubtype="4" fill="hold" grpId="2" nodeType="withEffect">
                                  <p:stCondLst>
                                    <p:cond delay="0"/>
                                  </p:stCondLst>
                                  <p:childTnLst>
                                    <p:anim calcmode="lin" valueType="num">
                                      <p:cBhvr additive="base">
                                        <p:cTn id="347" dur="3000"/>
                                        <p:tgtEl>
                                          <p:spTgt spid="43"/>
                                        </p:tgtEl>
                                        <p:attrNameLst>
                                          <p:attrName>ppt_x</p:attrName>
                                        </p:attrNameLst>
                                      </p:cBhvr>
                                      <p:tavLst>
                                        <p:tav tm="0">
                                          <p:val>
                                            <p:strVal val="ppt_x"/>
                                          </p:val>
                                        </p:tav>
                                        <p:tav tm="100000">
                                          <p:val>
                                            <p:strVal val="ppt_x"/>
                                          </p:val>
                                        </p:tav>
                                      </p:tavLst>
                                    </p:anim>
                                    <p:anim calcmode="lin" valueType="num">
                                      <p:cBhvr additive="base">
                                        <p:cTn id="348" dur="3000"/>
                                        <p:tgtEl>
                                          <p:spTgt spid="43"/>
                                        </p:tgtEl>
                                        <p:attrNameLst>
                                          <p:attrName>ppt_y</p:attrName>
                                        </p:attrNameLst>
                                      </p:cBhvr>
                                      <p:tavLst>
                                        <p:tav tm="0">
                                          <p:val>
                                            <p:strVal val="ppt_y"/>
                                          </p:val>
                                        </p:tav>
                                        <p:tav tm="100000">
                                          <p:val>
                                            <p:strVal val="1+ppt_h/2"/>
                                          </p:val>
                                        </p:tav>
                                      </p:tavLst>
                                    </p:anim>
                                    <p:set>
                                      <p:cBhvr>
                                        <p:cTn id="349" dur="1" fill="hold">
                                          <p:stCondLst>
                                            <p:cond delay="2999"/>
                                          </p:stCondLst>
                                        </p:cTn>
                                        <p:tgtEl>
                                          <p:spTgt spid="43"/>
                                        </p:tgtEl>
                                        <p:attrNameLst>
                                          <p:attrName>style.visibility</p:attrName>
                                        </p:attrNameLst>
                                      </p:cBhvr>
                                      <p:to>
                                        <p:strVal val="hidden"/>
                                      </p:to>
                                    </p:set>
                                  </p:childTnLst>
                                </p:cTn>
                              </p:par>
                              <p:par>
                                <p:cTn id="350" presetID="2" presetClass="exit" presetSubtype="4" fill="hold" grpId="2" nodeType="withEffect">
                                  <p:stCondLst>
                                    <p:cond delay="0"/>
                                  </p:stCondLst>
                                  <p:childTnLst>
                                    <p:anim calcmode="lin" valueType="num">
                                      <p:cBhvr additive="base">
                                        <p:cTn id="351" dur="3000"/>
                                        <p:tgtEl>
                                          <p:spTgt spid="44"/>
                                        </p:tgtEl>
                                        <p:attrNameLst>
                                          <p:attrName>ppt_x</p:attrName>
                                        </p:attrNameLst>
                                      </p:cBhvr>
                                      <p:tavLst>
                                        <p:tav tm="0">
                                          <p:val>
                                            <p:strVal val="ppt_x"/>
                                          </p:val>
                                        </p:tav>
                                        <p:tav tm="100000">
                                          <p:val>
                                            <p:strVal val="ppt_x"/>
                                          </p:val>
                                        </p:tav>
                                      </p:tavLst>
                                    </p:anim>
                                    <p:anim calcmode="lin" valueType="num">
                                      <p:cBhvr additive="base">
                                        <p:cTn id="352" dur="3000"/>
                                        <p:tgtEl>
                                          <p:spTgt spid="44"/>
                                        </p:tgtEl>
                                        <p:attrNameLst>
                                          <p:attrName>ppt_y</p:attrName>
                                        </p:attrNameLst>
                                      </p:cBhvr>
                                      <p:tavLst>
                                        <p:tav tm="0">
                                          <p:val>
                                            <p:strVal val="ppt_y"/>
                                          </p:val>
                                        </p:tav>
                                        <p:tav tm="100000">
                                          <p:val>
                                            <p:strVal val="1+ppt_h/2"/>
                                          </p:val>
                                        </p:tav>
                                      </p:tavLst>
                                    </p:anim>
                                    <p:set>
                                      <p:cBhvr>
                                        <p:cTn id="353" dur="1" fill="hold">
                                          <p:stCondLst>
                                            <p:cond delay="2999"/>
                                          </p:stCondLst>
                                        </p:cTn>
                                        <p:tgtEl>
                                          <p:spTgt spid="44"/>
                                        </p:tgtEl>
                                        <p:attrNameLst>
                                          <p:attrName>style.visibility</p:attrName>
                                        </p:attrNameLst>
                                      </p:cBhvr>
                                      <p:to>
                                        <p:strVal val="hidden"/>
                                      </p:to>
                                    </p:set>
                                  </p:childTnLst>
                                </p:cTn>
                              </p:par>
                              <p:par>
                                <p:cTn id="354" presetID="2" presetClass="exit" presetSubtype="4" fill="hold" grpId="2" nodeType="withEffect">
                                  <p:stCondLst>
                                    <p:cond delay="0"/>
                                  </p:stCondLst>
                                  <p:childTnLst>
                                    <p:anim calcmode="lin" valueType="num">
                                      <p:cBhvr additive="base">
                                        <p:cTn id="355" dur="3000"/>
                                        <p:tgtEl>
                                          <p:spTgt spid="45"/>
                                        </p:tgtEl>
                                        <p:attrNameLst>
                                          <p:attrName>ppt_x</p:attrName>
                                        </p:attrNameLst>
                                      </p:cBhvr>
                                      <p:tavLst>
                                        <p:tav tm="0">
                                          <p:val>
                                            <p:strVal val="ppt_x"/>
                                          </p:val>
                                        </p:tav>
                                        <p:tav tm="100000">
                                          <p:val>
                                            <p:strVal val="ppt_x"/>
                                          </p:val>
                                        </p:tav>
                                      </p:tavLst>
                                    </p:anim>
                                    <p:anim calcmode="lin" valueType="num">
                                      <p:cBhvr additive="base">
                                        <p:cTn id="356" dur="3000"/>
                                        <p:tgtEl>
                                          <p:spTgt spid="45"/>
                                        </p:tgtEl>
                                        <p:attrNameLst>
                                          <p:attrName>ppt_y</p:attrName>
                                        </p:attrNameLst>
                                      </p:cBhvr>
                                      <p:tavLst>
                                        <p:tav tm="0">
                                          <p:val>
                                            <p:strVal val="ppt_y"/>
                                          </p:val>
                                        </p:tav>
                                        <p:tav tm="100000">
                                          <p:val>
                                            <p:strVal val="1+ppt_h/2"/>
                                          </p:val>
                                        </p:tav>
                                      </p:tavLst>
                                    </p:anim>
                                    <p:set>
                                      <p:cBhvr>
                                        <p:cTn id="357" dur="1" fill="hold">
                                          <p:stCondLst>
                                            <p:cond delay="2999"/>
                                          </p:stCondLst>
                                        </p:cTn>
                                        <p:tgtEl>
                                          <p:spTgt spid="45"/>
                                        </p:tgtEl>
                                        <p:attrNameLst>
                                          <p:attrName>style.visibility</p:attrName>
                                        </p:attrNameLst>
                                      </p:cBhvr>
                                      <p:to>
                                        <p:strVal val="hidden"/>
                                      </p:to>
                                    </p:set>
                                  </p:childTnLst>
                                </p:cTn>
                              </p:par>
                              <p:par>
                                <p:cTn id="358" presetID="2" presetClass="exit" presetSubtype="4" fill="hold" grpId="2" nodeType="withEffect">
                                  <p:stCondLst>
                                    <p:cond delay="0"/>
                                  </p:stCondLst>
                                  <p:childTnLst>
                                    <p:anim calcmode="lin" valueType="num">
                                      <p:cBhvr additive="base">
                                        <p:cTn id="359" dur="3000"/>
                                        <p:tgtEl>
                                          <p:spTgt spid="46"/>
                                        </p:tgtEl>
                                        <p:attrNameLst>
                                          <p:attrName>ppt_x</p:attrName>
                                        </p:attrNameLst>
                                      </p:cBhvr>
                                      <p:tavLst>
                                        <p:tav tm="0">
                                          <p:val>
                                            <p:strVal val="ppt_x"/>
                                          </p:val>
                                        </p:tav>
                                        <p:tav tm="100000">
                                          <p:val>
                                            <p:strVal val="ppt_x"/>
                                          </p:val>
                                        </p:tav>
                                      </p:tavLst>
                                    </p:anim>
                                    <p:anim calcmode="lin" valueType="num">
                                      <p:cBhvr additive="base">
                                        <p:cTn id="360" dur="3000"/>
                                        <p:tgtEl>
                                          <p:spTgt spid="46"/>
                                        </p:tgtEl>
                                        <p:attrNameLst>
                                          <p:attrName>ppt_y</p:attrName>
                                        </p:attrNameLst>
                                      </p:cBhvr>
                                      <p:tavLst>
                                        <p:tav tm="0">
                                          <p:val>
                                            <p:strVal val="ppt_y"/>
                                          </p:val>
                                        </p:tav>
                                        <p:tav tm="100000">
                                          <p:val>
                                            <p:strVal val="1+ppt_h/2"/>
                                          </p:val>
                                        </p:tav>
                                      </p:tavLst>
                                    </p:anim>
                                    <p:set>
                                      <p:cBhvr>
                                        <p:cTn id="361" dur="1" fill="hold">
                                          <p:stCondLst>
                                            <p:cond delay="2999"/>
                                          </p:stCondLst>
                                        </p:cTn>
                                        <p:tgtEl>
                                          <p:spTgt spid="46"/>
                                        </p:tgtEl>
                                        <p:attrNameLst>
                                          <p:attrName>style.visibility</p:attrName>
                                        </p:attrNameLst>
                                      </p:cBhvr>
                                      <p:to>
                                        <p:strVal val="hidden"/>
                                      </p:to>
                                    </p:set>
                                  </p:childTnLst>
                                </p:cTn>
                              </p:par>
                              <p:par>
                                <p:cTn id="362" presetID="2" presetClass="exit" presetSubtype="4" fill="hold" grpId="2" nodeType="withEffect">
                                  <p:stCondLst>
                                    <p:cond delay="0"/>
                                  </p:stCondLst>
                                  <p:childTnLst>
                                    <p:anim calcmode="lin" valueType="num">
                                      <p:cBhvr additive="base">
                                        <p:cTn id="363" dur="3000"/>
                                        <p:tgtEl>
                                          <p:spTgt spid="47"/>
                                        </p:tgtEl>
                                        <p:attrNameLst>
                                          <p:attrName>ppt_x</p:attrName>
                                        </p:attrNameLst>
                                      </p:cBhvr>
                                      <p:tavLst>
                                        <p:tav tm="0">
                                          <p:val>
                                            <p:strVal val="ppt_x"/>
                                          </p:val>
                                        </p:tav>
                                        <p:tav tm="100000">
                                          <p:val>
                                            <p:strVal val="ppt_x"/>
                                          </p:val>
                                        </p:tav>
                                      </p:tavLst>
                                    </p:anim>
                                    <p:anim calcmode="lin" valueType="num">
                                      <p:cBhvr additive="base">
                                        <p:cTn id="364" dur="3000"/>
                                        <p:tgtEl>
                                          <p:spTgt spid="47"/>
                                        </p:tgtEl>
                                        <p:attrNameLst>
                                          <p:attrName>ppt_y</p:attrName>
                                        </p:attrNameLst>
                                      </p:cBhvr>
                                      <p:tavLst>
                                        <p:tav tm="0">
                                          <p:val>
                                            <p:strVal val="ppt_y"/>
                                          </p:val>
                                        </p:tav>
                                        <p:tav tm="100000">
                                          <p:val>
                                            <p:strVal val="1+ppt_h/2"/>
                                          </p:val>
                                        </p:tav>
                                      </p:tavLst>
                                    </p:anim>
                                    <p:set>
                                      <p:cBhvr>
                                        <p:cTn id="365" dur="1" fill="hold">
                                          <p:stCondLst>
                                            <p:cond delay="2999"/>
                                          </p:stCondLst>
                                        </p:cTn>
                                        <p:tgtEl>
                                          <p:spTgt spid="47"/>
                                        </p:tgtEl>
                                        <p:attrNameLst>
                                          <p:attrName>style.visibility</p:attrName>
                                        </p:attrNameLst>
                                      </p:cBhvr>
                                      <p:to>
                                        <p:strVal val="hidden"/>
                                      </p:to>
                                    </p:set>
                                  </p:childTnLst>
                                </p:cTn>
                              </p:par>
                              <p:par>
                                <p:cTn id="366" presetID="2" presetClass="exit" presetSubtype="4" fill="hold" grpId="2" nodeType="withEffect">
                                  <p:stCondLst>
                                    <p:cond delay="0"/>
                                  </p:stCondLst>
                                  <p:childTnLst>
                                    <p:anim calcmode="lin" valueType="num">
                                      <p:cBhvr additive="base">
                                        <p:cTn id="367" dur="3000"/>
                                        <p:tgtEl>
                                          <p:spTgt spid="48"/>
                                        </p:tgtEl>
                                        <p:attrNameLst>
                                          <p:attrName>ppt_x</p:attrName>
                                        </p:attrNameLst>
                                      </p:cBhvr>
                                      <p:tavLst>
                                        <p:tav tm="0">
                                          <p:val>
                                            <p:strVal val="ppt_x"/>
                                          </p:val>
                                        </p:tav>
                                        <p:tav tm="100000">
                                          <p:val>
                                            <p:strVal val="ppt_x"/>
                                          </p:val>
                                        </p:tav>
                                      </p:tavLst>
                                    </p:anim>
                                    <p:anim calcmode="lin" valueType="num">
                                      <p:cBhvr additive="base">
                                        <p:cTn id="368" dur="3000"/>
                                        <p:tgtEl>
                                          <p:spTgt spid="48"/>
                                        </p:tgtEl>
                                        <p:attrNameLst>
                                          <p:attrName>ppt_y</p:attrName>
                                        </p:attrNameLst>
                                      </p:cBhvr>
                                      <p:tavLst>
                                        <p:tav tm="0">
                                          <p:val>
                                            <p:strVal val="ppt_y"/>
                                          </p:val>
                                        </p:tav>
                                        <p:tav tm="100000">
                                          <p:val>
                                            <p:strVal val="1+ppt_h/2"/>
                                          </p:val>
                                        </p:tav>
                                      </p:tavLst>
                                    </p:anim>
                                    <p:set>
                                      <p:cBhvr>
                                        <p:cTn id="369" dur="1" fill="hold">
                                          <p:stCondLst>
                                            <p:cond delay="2999"/>
                                          </p:stCondLst>
                                        </p:cTn>
                                        <p:tgtEl>
                                          <p:spTgt spid="48"/>
                                        </p:tgtEl>
                                        <p:attrNameLst>
                                          <p:attrName>style.visibility</p:attrName>
                                        </p:attrNameLst>
                                      </p:cBhvr>
                                      <p:to>
                                        <p:strVal val="hidden"/>
                                      </p:to>
                                    </p:set>
                                  </p:childTnLst>
                                </p:cTn>
                              </p:par>
                              <p:par>
                                <p:cTn id="370" presetID="2" presetClass="exit" presetSubtype="4" fill="hold" grpId="2" nodeType="withEffect">
                                  <p:stCondLst>
                                    <p:cond delay="0"/>
                                  </p:stCondLst>
                                  <p:childTnLst>
                                    <p:anim calcmode="lin" valueType="num">
                                      <p:cBhvr additive="base">
                                        <p:cTn id="371" dur="3000"/>
                                        <p:tgtEl>
                                          <p:spTgt spid="49"/>
                                        </p:tgtEl>
                                        <p:attrNameLst>
                                          <p:attrName>ppt_x</p:attrName>
                                        </p:attrNameLst>
                                      </p:cBhvr>
                                      <p:tavLst>
                                        <p:tav tm="0">
                                          <p:val>
                                            <p:strVal val="ppt_x"/>
                                          </p:val>
                                        </p:tav>
                                        <p:tav tm="100000">
                                          <p:val>
                                            <p:strVal val="ppt_x"/>
                                          </p:val>
                                        </p:tav>
                                      </p:tavLst>
                                    </p:anim>
                                    <p:anim calcmode="lin" valueType="num">
                                      <p:cBhvr additive="base">
                                        <p:cTn id="372" dur="3000"/>
                                        <p:tgtEl>
                                          <p:spTgt spid="49"/>
                                        </p:tgtEl>
                                        <p:attrNameLst>
                                          <p:attrName>ppt_y</p:attrName>
                                        </p:attrNameLst>
                                      </p:cBhvr>
                                      <p:tavLst>
                                        <p:tav tm="0">
                                          <p:val>
                                            <p:strVal val="ppt_y"/>
                                          </p:val>
                                        </p:tav>
                                        <p:tav tm="100000">
                                          <p:val>
                                            <p:strVal val="1+ppt_h/2"/>
                                          </p:val>
                                        </p:tav>
                                      </p:tavLst>
                                    </p:anim>
                                    <p:set>
                                      <p:cBhvr>
                                        <p:cTn id="373" dur="1" fill="hold">
                                          <p:stCondLst>
                                            <p:cond delay="2999"/>
                                          </p:stCondLst>
                                        </p:cTn>
                                        <p:tgtEl>
                                          <p:spTgt spid="49"/>
                                        </p:tgtEl>
                                        <p:attrNameLst>
                                          <p:attrName>style.visibility</p:attrName>
                                        </p:attrNameLst>
                                      </p:cBhvr>
                                      <p:to>
                                        <p:strVal val="hidden"/>
                                      </p:to>
                                    </p:set>
                                  </p:childTnLst>
                                </p:cTn>
                              </p:par>
                              <p:par>
                                <p:cTn id="374" presetID="2" presetClass="exit" presetSubtype="4" fill="hold" grpId="2" nodeType="withEffect">
                                  <p:stCondLst>
                                    <p:cond delay="0"/>
                                  </p:stCondLst>
                                  <p:childTnLst>
                                    <p:anim calcmode="lin" valueType="num">
                                      <p:cBhvr additive="base">
                                        <p:cTn id="375" dur="3000"/>
                                        <p:tgtEl>
                                          <p:spTgt spid="50"/>
                                        </p:tgtEl>
                                        <p:attrNameLst>
                                          <p:attrName>ppt_x</p:attrName>
                                        </p:attrNameLst>
                                      </p:cBhvr>
                                      <p:tavLst>
                                        <p:tav tm="0">
                                          <p:val>
                                            <p:strVal val="ppt_x"/>
                                          </p:val>
                                        </p:tav>
                                        <p:tav tm="100000">
                                          <p:val>
                                            <p:strVal val="ppt_x"/>
                                          </p:val>
                                        </p:tav>
                                      </p:tavLst>
                                    </p:anim>
                                    <p:anim calcmode="lin" valueType="num">
                                      <p:cBhvr additive="base">
                                        <p:cTn id="376" dur="3000"/>
                                        <p:tgtEl>
                                          <p:spTgt spid="50"/>
                                        </p:tgtEl>
                                        <p:attrNameLst>
                                          <p:attrName>ppt_y</p:attrName>
                                        </p:attrNameLst>
                                      </p:cBhvr>
                                      <p:tavLst>
                                        <p:tav tm="0">
                                          <p:val>
                                            <p:strVal val="ppt_y"/>
                                          </p:val>
                                        </p:tav>
                                        <p:tav tm="100000">
                                          <p:val>
                                            <p:strVal val="1+ppt_h/2"/>
                                          </p:val>
                                        </p:tav>
                                      </p:tavLst>
                                    </p:anim>
                                    <p:set>
                                      <p:cBhvr>
                                        <p:cTn id="377" dur="1" fill="hold">
                                          <p:stCondLst>
                                            <p:cond delay="2999"/>
                                          </p:stCondLst>
                                        </p:cTn>
                                        <p:tgtEl>
                                          <p:spTgt spid="50"/>
                                        </p:tgtEl>
                                        <p:attrNameLst>
                                          <p:attrName>style.visibility</p:attrName>
                                        </p:attrNameLst>
                                      </p:cBhvr>
                                      <p:to>
                                        <p:strVal val="hidden"/>
                                      </p:to>
                                    </p:set>
                                  </p:childTnLst>
                                </p:cTn>
                              </p:par>
                              <p:par>
                                <p:cTn id="378" presetID="2" presetClass="exit" presetSubtype="4" fill="hold" grpId="2" nodeType="withEffect">
                                  <p:stCondLst>
                                    <p:cond delay="0"/>
                                  </p:stCondLst>
                                  <p:childTnLst>
                                    <p:anim calcmode="lin" valueType="num">
                                      <p:cBhvr additive="base">
                                        <p:cTn id="379" dur="3000"/>
                                        <p:tgtEl>
                                          <p:spTgt spid="51"/>
                                        </p:tgtEl>
                                        <p:attrNameLst>
                                          <p:attrName>ppt_x</p:attrName>
                                        </p:attrNameLst>
                                      </p:cBhvr>
                                      <p:tavLst>
                                        <p:tav tm="0">
                                          <p:val>
                                            <p:strVal val="ppt_x"/>
                                          </p:val>
                                        </p:tav>
                                        <p:tav tm="100000">
                                          <p:val>
                                            <p:strVal val="ppt_x"/>
                                          </p:val>
                                        </p:tav>
                                      </p:tavLst>
                                    </p:anim>
                                    <p:anim calcmode="lin" valueType="num">
                                      <p:cBhvr additive="base">
                                        <p:cTn id="380" dur="3000"/>
                                        <p:tgtEl>
                                          <p:spTgt spid="51"/>
                                        </p:tgtEl>
                                        <p:attrNameLst>
                                          <p:attrName>ppt_y</p:attrName>
                                        </p:attrNameLst>
                                      </p:cBhvr>
                                      <p:tavLst>
                                        <p:tav tm="0">
                                          <p:val>
                                            <p:strVal val="ppt_y"/>
                                          </p:val>
                                        </p:tav>
                                        <p:tav tm="100000">
                                          <p:val>
                                            <p:strVal val="1+ppt_h/2"/>
                                          </p:val>
                                        </p:tav>
                                      </p:tavLst>
                                    </p:anim>
                                    <p:set>
                                      <p:cBhvr>
                                        <p:cTn id="381" dur="1" fill="hold">
                                          <p:stCondLst>
                                            <p:cond delay="2999"/>
                                          </p:stCondLst>
                                        </p:cTn>
                                        <p:tgtEl>
                                          <p:spTgt spid="51"/>
                                        </p:tgtEl>
                                        <p:attrNameLst>
                                          <p:attrName>style.visibility</p:attrName>
                                        </p:attrNameLst>
                                      </p:cBhvr>
                                      <p:to>
                                        <p:strVal val="hidden"/>
                                      </p:to>
                                    </p:set>
                                  </p:childTnLst>
                                </p:cTn>
                              </p:par>
                              <p:par>
                                <p:cTn id="382" presetID="2" presetClass="exit" presetSubtype="4" fill="hold" grpId="2" nodeType="withEffect">
                                  <p:stCondLst>
                                    <p:cond delay="0"/>
                                  </p:stCondLst>
                                  <p:childTnLst>
                                    <p:anim calcmode="lin" valueType="num">
                                      <p:cBhvr additive="base">
                                        <p:cTn id="383" dur="3000"/>
                                        <p:tgtEl>
                                          <p:spTgt spid="52"/>
                                        </p:tgtEl>
                                        <p:attrNameLst>
                                          <p:attrName>ppt_x</p:attrName>
                                        </p:attrNameLst>
                                      </p:cBhvr>
                                      <p:tavLst>
                                        <p:tav tm="0">
                                          <p:val>
                                            <p:strVal val="ppt_x"/>
                                          </p:val>
                                        </p:tav>
                                        <p:tav tm="100000">
                                          <p:val>
                                            <p:strVal val="ppt_x"/>
                                          </p:val>
                                        </p:tav>
                                      </p:tavLst>
                                    </p:anim>
                                    <p:anim calcmode="lin" valueType="num">
                                      <p:cBhvr additive="base">
                                        <p:cTn id="384" dur="3000"/>
                                        <p:tgtEl>
                                          <p:spTgt spid="52"/>
                                        </p:tgtEl>
                                        <p:attrNameLst>
                                          <p:attrName>ppt_y</p:attrName>
                                        </p:attrNameLst>
                                      </p:cBhvr>
                                      <p:tavLst>
                                        <p:tav tm="0">
                                          <p:val>
                                            <p:strVal val="ppt_y"/>
                                          </p:val>
                                        </p:tav>
                                        <p:tav tm="100000">
                                          <p:val>
                                            <p:strVal val="1+ppt_h/2"/>
                                          </p:val>
                                        </p:tav>
                                      </p:tavLst>
                                    </p:anim>
                                    <p:set>
                                      <p:cBhvr>
                                        <p:cTn id="385" dur="1" fill="hold">
                                          <p:stCondLst>
                                            <p:cond delay="2999"/>
                                          </p:stCondLst>
                                        </p:cTn>
                                        <p:tgtEl>
                                          <p:spTgt spid="52"/>
                                        </p:tgtEl>
                                        <p:attrNameLst>
                                          <p:attrName>style.visibility</p:attrName>
                                        </p:attrNameLst>
                                      </p:cBhvr>
                                      <p:to>
                                        <p:strVal val="hidden"/>
                                      </p:to>
                                    </p:set>
                                  </p:childTnLst>
                                </p:cTn>
                              </p:par>
                              <p:par>
                                <p:cTn id="386" presetID="2" presetClass="exit" presetSubtype="4" fill="hold" grpId="2" nodeType="withEffect">
                                  <p:stCondLst>
                                    <p:cond delay="0"/>
                                  </p:stCondLst>
                                  <p:childTnLst>
                                    <p:anim calcmode="lin" valueType="num">
                                      <p:cBhvr additive="base">
                                        <p:cTn id="387" dur="3000"/>
                                        <p:tgtEl>
                                          <p:spTgt spid="53"/>
                                        </p:tgtEl>
                                        <p:attrNameLst>
                                          <p:attrName>ppt_x</p:attrName>
                                        </p:attrNameLst>
                                      </p:cBhvr>
                                      <p:tavLst>
                                        <p:tav tm="0">
                                          <p:val>
                                            <p:strVal val="ppt_x"/>
                                          </p:val>
                                        </p:tav>
                                        <p:tav tm="100000">
                                          <p:val>
                                            <p:strVal val="ppt_x"/>
                                          </p:val>
                                        </p:tav>
                                      </p:tavLst>
                                    </p:anim>
                                    <p:anim calcmode="lin" valueType="num">
                                      <p:cBhvr additive="base">
                                        <p:cTn id="388" dur="3000"/>
                                        <p:tgtEl>
                                          <p:spTgt spid="53"/>
                                        </p:tgtEl>
                                        <p:attrNameLst>
                                          <p:attrName>ppt_y</p:attrName>
                                        </p:attrNameLst>
                                      </p:cBhvr>
                                      <p:tavLst>
                                        <p:tav tm="0">
                                          <p:val>
                                            <p:strVal val="ppt_y"/>
                                          </p:val>
                                        </p:tav>
                                        <p:tav tm="100000">
                                          <p:val>
                                            <p:strVal val="1+ppt_h/2"/>
                                          </p:val>
                                        </p:tav>
                                      </p:tavLst>
                                    </p:anim>
                                    <p:set>
                                      <p:cBhvr>
                                        <p:cTn id="389" dur="1" fill="hold">
                                          <p:stCondLst>
                                            <p:cond delay="2999"/>
                                          </p:stCondLst>
                                        </p:cTn>
                                        <p:tgtEl>
                                          <p:spTgt spid="53"/>
                                        </p:tgtEl>
                                        <p:attrNameLst>
                                          <p:attrName>style.visibility</p:attrName>
                                        </p:attrNameLst>
                                      </p:cBhvr>
                                      <p:to>
                                        <p:strVal val="hidden"/>
                                      </p:to>
                                    </p:set>
                                  </p:childTnLst>
                                </p:cTn>
                              </p:par>
                              <p:par>
                                <p:cTn id="390" presetID="2" presetClass="exit" presetSubtype="4" fill="hold" grpId="2" nodeType="withEffect">
                                  <p:stCondLst>
                                    <p:cond delay="0"/>
                                  </p:stCondLst>
                                  <p:childTnLst>
                                    <p:anim calcmode="lin" valueType="num">
                                      <p:cBhvr additive="base">
                                        <p:cTn id="391" dur="3000"/>
                                        <p:tgtEl>
                                          <p:spTgt spid="54"/>
                                        </p:tgtEl>
                                        <p:attrNameLst>
                                          <p:attrName>ppt_x</p:attrName>
                                        </p:attrNameLst>
                                      </p:cBhvr>
                                      <p:tavLst>
                                        <p:tav tm="0">
                                          <p:val>
                                            <p:strVal val="ppt_x"/>
                                          </p:val>
                                        </p:tav>
                                        <p:tav tm="100000">
                                          <p:val>
                                            <p:strVal val="ppt_x"/>
                                          </p:val>
                                        </p:tav>
                                      </p:tavLst>
                                    </p:anim>
                                    <p:anim calcmode="lin" valueType="num">
                                      <p:cBhvr additive="base">
                                        <p:cTn id="392" dur="3000"/>
                                        <p:tgtEl>
                                          <p:spTgt spid="54"/>
                                        </p:tgtEl>
                                        <p:attrNameLst>
                                          <p:attrName>ppt_y</p:attrName>
                                        </p:attrNameLst>
                                      </p:cBhvr>
                                      <p:tavLst>
                                        <p:tav tm="0">
                                          <p:val>
                                            <p:strVal val="ppt_y"/>
                                          </p:val>
                                        </p:tav>
                                        <p:tav tm="100000">
                                          <p:val>
                                            <p:strVal val="1+ppt_h/2"/>
                                          </p:val>
                                        </p:tav>
                                      </p:tavLst>
                                    </p:anim>
                                    <p:set>
                                      <p:cBhvr>
                                        <p:cTn id="393" dur="1" fill="hold">
                                          <p:stCondLst>
                                            <p:cond delay="2999"/>
                                          </p:stCondLst>
                                        </p:cTn>
                                        <p:tgtEl>
                                          <p:spTgt spid="54"/>
                                        </p:tgtEl>
                                        <p:attrNameLst>
                                          <p:attrName>style.visibility</p:attrName>
                                        </p:attrNameLst>
                                      </p:cBhvr>
                                      <p:to>
                                        <p:strVal val="hidden"/>
                                      </p:to>
                                    </p:set>
                                  </p:childTnLst>
                                </p:cTn>
                              </p:par>
                              <p:par>
                                <p:cTn id="394" presetID="2" presetClass="exit" presetSubtype="4" fill="hold" grpId="2" nodeType="withEffect">
                                  <p:stCondLst>
                                    <p:cond delay="0"/>
                                  </p:stCondLst>
                                  <p:childTnLst>
                                    <p:anim calcmode="lin" valueType="num">
                                      <p:cBhvr additive="base">
                                        <p:cTn id="395" dur="3000"/>
                                        <p:tgtEl>
                                          <p:spTgt spid="55"/>
                                        </p:tgtEl>
                                        <p:attrNameLst>
                                          <p:attrName>ppt_x</p:attrName>
                                        </p:attrNameLst>
                                      </p:cBhvr>
                                      <p:tavLst>
                                        <p:tav tm="0">
                                          <p:val>
                                            <p:strVal val="ppt_x"/>
                                          </p:val>
                                        </p:tav>
                                        <p:tav tm="100000">
                                          <p:val>
                                            <p:strVal val="ppt_x"/>
                                          </p:val>
                                        </p:tav>
                                      </p:tavLst>
                                    </p:anim>
                                    <p:anim calcmode="lin" valueType="num">
                                      <p:cBhvr additive="base">
                                        <p:cTn id="396" dur="3000"/>
                                        <p:tgtEl>
                                          <p:spTgt spid="55"/>
                                        </p:tgtEl>
                                        <p:attrNameLst>
                                          <p:attrName>ppt_y</p:attrName>
                                        </p:attrNameLst>
                                      </p:cBhvr>
                                      <p:tavLst>
                                        <p:tav tm="0">
                                          <p:val>
                                            <p:strVal val="ppt_y"/>
                                          </p:val>
                                        </p:tav>
                                        <p:tav tm="100000">
                                          <p:val>
                                            <p:strVal val="1+ppt_h/2"/>
                                          </p:val>
                                        </p:tav>
                                      </p:tavLst>
                                    </p:anim>
                                    <p:set>
                                      <p:cBhvr>
                                        <p:cTn id="397" dur="1" fill="hold">
                                          <p:stCondLst>
                                            <p:cond delay="2999"/>
                                          </p:stCondLst>
                                        </p:cTn>
                                        <p:tgtEl>
                                          <p:spTgt spid="55"/>
                                        </p:tgtEl>
                                        <p:attrNameLst>
                                          <p:attrName>style.visibility</p:attrName>
                                        </p:attrNameLst>
                                      </p:cBhvr>
                                      <p:to>
                                        <p:strVal val="hidden"/>
                                      </p:to>
                                    </p:set>
                                  </p:childTnLst>
                                </p:cTn>
                              </p:par>
                              <p:par>
                                <p:cTn id="398" presetID="2" presetClass="exit" presetSubtype="4" fill="hold" grpId="2" nodeType="withEffect">
                                  <p:stCondLst>
                                    <p:cond delay="0"/>
                                  </p:stCondLst>
                                  <p:childTnLst>
                                    <p:anim calcmode="lin" valueType="num">
                                      <p:cBhvr additive="base">
                                        <p:cTn id="399" dur="3000"/>
                                        <p:tgtEl>
                                          <p:spTgt spid="56"/>
                                        </p:tgtEl>
                                        <p:attrNameLst>
                                          <p:attrName>ppt_x</p:attrName>
                                        </p:attrNameLst>
                                      </p:cBhvr>
                                      <p:tavLst>
                                        <p:tav tm="0">
                                          <p:val>
                                            <p:strVal val="ppt_x"/>
                                          </p:val>
                                        </p:tav>
                                        <p:tav tm="100000">
                                          <p:val>
                                            <p:strVal val="ppt_x"/>
                                          </p:val>
                                        </p:tav>
                                      </p:tavLst>
                                    </p:anim>
                                    <p:anim calcmode="lin" valueType="num">
                                      <p:cBhvr additive="base">
                                        <p:cTn id="400" dur="3000"/>
                                        <p:tgtEl>
                                          <p:spTgt spid="56"/>
                                        </p:tgtEl>
                                        <p:attrNameLst>
                                          <p:attrName>ppt_y</p:attrName>
                                        </p:attrNameLst>
                                      </p:cBhvr>
                                      <p:tavLst>
                                        <p:tav tm="0">
                                          <p:val>
                                            <p:strVal val="ppt_y"/>
                                          </p:val>
                                        </p:tav>
                                        <p:tav tm="100000">
                                          <p:val>
                                            <p:strVal val="1+ppt_h/2"/>
                                          </p:val>
                                        </p:tav>
                                      </p:tavLst>
                                    </p:anim>
                                    <p:set>
                                      <p:cBhvr>
                                        <p:cTn id="401" dur="1" fill="hold">
                                          <p:stCondLst>
                                            <p:cond delay="2999"/>
                                          </p:stCondLst>
                                        </p:cTn>
                                        <p:tgtEl>
                                          <p:spTgt spid="56"/>
                                        </p:tgtEl>
                                        <p:attrNameLst>
                                          <p:attrName>style.visibility</p:attrName>
                                        </p:attrNameLst>
                                      </p:cBhvr>
                                      <p:to>
                                        <p:strVal val="hidden"/>
                                      </p:to>
                                    </p:set>
                                  </p:childTnLst>
                                </p:cTn>
                              </p:par>
                              <p:par>
                                <p:cTn id="402" presetID="2" presetClass="exit" presetSubtype="4" fill="hold" grpId="2" nodeType="withEffect">
                                  <p:stCondLst>
                                    <p:cond delay="0"/>
                                  </p:stCondLst>
                                  <p:childTnLst>
                                    <p:anim calcmode="lin" valueType="num">
                                      <p:cBhvr additive="base">
                                        <p:cTn id="403" dur="3000"/>
                                        <p:tgtEl>
                                          <p:spTgt spid="57"/>
                                        </p:tgtEl>
                                        <p:attrNameLst>
                                          <p:attrName>ppt_x</p:attrName>
                                        </p:attrNameLst>
                                      </p:cBhvr>
                                      <p:tavLst>
                                        <p:tav tm="0">
                                          <p:val>
                                            <p:strVal val="ppt_x"/>
                                          </p:val>
                                        </p:tav>
                                        <p:tav tm="100000">
                                          <p:val>
                                            <p:strVal val="ppt_x"/>
                                          </p:val>
                                        </p:tav>
                                      </p:tavLst>
                                    </p:anim>
                                    <p:anim calcmode="lin" valueType="num">
                                      <p:cBhvr additive="base">
                                        <p:cTn id="404" dur="3000"/>
                                        <p:tgtEl>
                                          <p:spTgt spid="57"/>
                                        </p:tgtEl>
                                        <p:attrNameLst>
                                          <p:attrName>ppt_y</p:attrName>
                                        </p:attrNameLst>
                                      </p:cBhvr>
                                      <p:tavLst>
                                        <p:tav tm="0">
                                          <p:val>
                                            <p:strVal val="ppt_y"/>
                                          </p:val>
                                        </p:tav>
                                        <p:tav tm="100000">
                                          <p:val>
                                            <p:strVal val="1+ppt_h/2"/>
                                          </p:val>
                                        </p:tav>
                                      </p:tavLst>
                                    </p:anim>
                                    <p:set>
                                      <p:cBhvr>
                                        <p:cTn id="405" dur="1" fill="hold">
                                          <p:stCondLst>
                                            <p:cond delay="2999"/>
                                          </p:stCondLst>
                                        </p:cTn>
                                        <p:tgtEl>
                                          <p:spTgt spid="57"/>
                                        </p:tgtEl>
                                        <p:attrNameLst>
                                          <p:attrName>style.visibility</p:attrName>
                                        </p:attrNameLst>
                                      </p:cBhvr>
                                      <p:to>
                                        <p:strVal val="hidden"/>
                                      </p:to>
                                    </p:set>
                                  </p:childTnLst>
                                </p:cTn>
                              </p:par>
                              <p:par>
                                <p:cTn id="406" presetID="2" presetClass="exit" presetSubtype="4" fill="hold" grpId="2" nodeType="withEffect">
                                  <p:stCondLst>
                                    <p:cond delay="0"/>
                                  </p:stCondLst>
                                  <p:childTnLst>
                                    <p:anim calcmode="lin" valueType="num">
                                      <p:cBhvr additive="base">
                                        <p:cTn id="407" dur="3000"/>
                                        <p:tgtEl>
                                          <p:spTgt spid="58"/>
                                        </p:tgtEl>
                                        <p:attrNameLst>
                                          <p:attrName>ppt_x</p:attrName>
                                        </p:attrNameLst>
                                      </p:cBhvr>
                                      <p:tavLst>
                                        <p:tav tm="0">
                                          <p:val>
                                            <p:strVal val="ppt_x"/>
                                          </p:val>
                                        </p:tav>
                                        <p:tav tm="100000">
                                          <p:val>
                                            <p:strVal val="ppt_x"/>
                                          </p:val>
                                        </p:tav>
                                      </p:tavLst>
                                    </p:anim>
                                    <p:anim calcmode="lin" valueType="num">
                                      <p:cBhvr additive="base">
                                        <p:cTn id="408" dur="3000"/>
                                        <p:tgtEl>
                                          <p:spTgt spid="58"/>
                                        </p:tgtEl>
                                        <p:attrNameLst>
                                          <p:attrName>ppt_y</p:attrName>
                                        </p:attrNameLst>
                                      </p:cBhvr>
                                      <p:tavLst>
                                        <p:tav tm="0">
                                          <p:val>
                                            <p:strVal val="ppt_y"/>
                                          </p:val>
                                        </p:tav>
                                        <p:tav tm="100000">
                                          <p:val>
                                            <p:strVal val="1+ppt_h/2"/>
                                          </p:val>
                                        </p:tav>
                                      </p:tavLst>
                                    </p:anim>
                                    <p:set>
                                      <p:cBhvr>
                                        <p:cTn id="409" dur="1" fill="hold">
                                          <p:stCondLst>
                                            <p:cond delay="2999"/>
                                          </p:stCondLst>
                                        </p:cTn>
                                        <p:tgtEl>
                                          <p:spTgt spid="58"/>
                                        </p:tgtEl>
                                        <p:attrNameLst>
                                          <p:attrName>style.visibility</p:attrName>
                                        </p:attrNameLst>
                                      </p:cBhvr>
                                      <p:to>
                                        <p:strVal val="hidden"/>
                                      </p:to>
                                    </p:set>
                                  </p:childTnLst>
                                </p:cTn>
                              </p:par>
                              <p:par>
                                <p:cTn id="410" presetID="2" presetClass="exit" presetSubtype="4" fill="hold" grpId="2" nodeType="withEffect">
                                  <p:stCondLst>
                                    <p:cond delay="0"/>
                                  </p:stCondLst>
                                  <p:childTnLst>
                                    <p:anim calcmode="lin" valueType="num">
                                      <p:cBhvr additive="base">
                                        <p:cTn id="411" dur="3000"/>
                                        <p:tgtEl>
                                          <p:spTgt spid="59"/>
                                        </p:tgtEl>
                                        <p:attrNameLst>
                                          <p:attrName>ppt_x</p:attrName>
                                        </p:attrNameLst>
                                      </p:cBhvr>
                                      <p:tavLst>
                                        <p:tav tm="0">
                                          <p:val>
                                            <p:strVal val="ppt_x"/>
                                          </p:val>
                                        </p:tav>
                                        <p:tav tm="100000">
                                          <p:val>
                                            <p:strVal val="ppt_x"/>
                                          </p:val>
                                        </p:tav>
                                      </p:tavLst>
                                    </p:anim>
                                    <p:anim calcmode="lin" valueType="num">
                                      <p:cBhvr additive="base">
                                        <p:cTn id="412" dur="3000"/>
                                        <p:tgtEl>
                                          <p:spTgt spid="59"/>
                                        </p:tgtEl>
                                        <p:attrNameLst>
                                          <p:attrName>ppt_y</p:attrName>
                                        </p:attrNameLst>
                                      </p:cBhvr>
                                      <p:tavLst>
                                        <p:tav tm="0">
                                          <p:val>
                                            <p:strVal val="ppt_y"/>
                                          </p:val>
                                        </p:tav>
                                        <p:tav tm="100000">
                                          <p:val>
                                            <p:strVal val="1+ppt_h/2"/>
                                          </p:val>
                                        </p:tav>
                                      </p:tavLst>
                                    </p:anim>
                                    <p:set>
                                      <p:cBhvr>
                                        <p:cTn id="413" dur="1" fill="hold">
                                          <p:stCondLst>
                                            <p:cond delay="2999"/>
                                          </p:stCondLst>
                                        </p:cTn>
                                        <p:tgtEl>
                                          <p:spTgt spid="59"/>
                                        </p:tgtEl>
                                        <p:attrNameLst>
                                          <p:attrName>style.visibility</p:attrName>
                                        </p:attrNameLst>
                                      </p:cBhvr>
                                      <p:to>
                                        <p:strVal val="hidden"/>
                                      </p:to>
                                    </p:set>
                                  </p:childTnLst>
                                </p:cTn>
                              </p:par>
                              <p:par>
                                <p:cTn id="414" presetID="2" presetClass="exit" presetSubtype="4" fill="hold" grpId="2" nodeType="withEffect">
                                  <p:stCondLst>
                                    <p:cond delay="0"/>
                                  </p:stCondLst>
                                  <p:childTnLst>
                                    <p:anim calcmode="lin" valueType="num">
                                      <p:cBhvr additive="base">
                                        <p:cTn id="415" dur="3000"/>
                                        <p:tgtEl>
                                          <p:spTgt spid="60"/>
                                        </p:tgtEl>
                                        <p:attrNameLst>
                                          <p:attrName>ppt_x</p:attrName>
                                        </p:attrNameLst>
                                      </p:cBhvr>
                                      <p:tavLst>
                                        <p:tav tm="0">
                                          <p:val>
                                            <p:strVal val="ppt_x"/>
                                          </p:val>
                                        </p:tav>
                                        <p:tav tm="100000">
                                          <p:val>
                                            <p:strVal val="ppt_x"/>
                                          </p:val>
                                        </p:tav>
                                      </p:tavLst>
                                    </p:anim>
                                    <p:anim calcmode="lin" valueType="num">
                                      <p:cBhvr additive="base">
                                        <p:cTn id="416" dur="3000"/>
                                        <p:tgtEl>
                                          <p:spTgt spid="60"/>
                                        </p:tgtEl>
                                        <p:attrNameLst>
                                          <p:attrName>ppt_y</p:attrName>
                                        </p:attrNameLst>
                                      </p:cBhvr>
                                      <p:tavLst>
                                        <p:tav tm="0">
                                          <p:val>
                                            <p:strVal val="ppt_y"/>
                                          </p:val>
                                        </p:tav>
                                        <p:tav tm="100000">
                                          <p:val>
                                            <p:strVal val="1+ppt_h/2"/>
                                          </p:val>
                                        </p:tav>
                                      </p:tavLst>
                                    </p:anim>
                                    <p:set>
                                      <p:cBhvr>
                                        <p:cTn id="417" dur="1" fill="hold">
                                          <p:stCondLst>
                                            <p:cond delay="2999"/>
                                          </p:stCondLst>
                                        </p:cTn>
                                        <p:tgtEl>
                                          <p:spTgt spid="60"/>
                                        </p:tgtEl>
                                        <p:attrNameLst>
                                          <p:attrName>style.visibility</p:attrName>
                                        </p:attrNameLst>
                                      </p:cBhvr>
                                      <p:to>
                                        <p:strVal val="hidden"/>
                                      </p:to>
                                    </p:set>
                                  </p:childTnLst>
                                </p:cTn>
                              </p:par>
                              <p:par>
                                <p:cTn id="418" presetID="2" presetClass="exit" presetSubtype="4" fill="hold" grpId="2" nodeType="withEffect">
                                  <p:stCondLst>
                                    <p:cond delay="0"/>
                                  </p:stCondLst>
                                  <p:childTnLst>
                                    <p:anim calcmode="lin" valueType="num">
                                      <p:cBhvr additive="base">
                                        <p:cTn id="419" dur="3000"/>
                                        <p:tgtEl>
                                          <p:spTgt spid="61"/>
                                        </p:tgtEl>
                                        <p:attrNameLst>
                                          <p:attrName>ppt_x</p:attrName>
                                        </p:attrNameLst>
                                      </p:cBhvr>
                                      <p:tavLst>
                                        <p:tav tm="0">
                                          <p:val>
                                            <p:strVal val="ppt_x"/>
                                          </p:val>
                                        </p:tav>
                                        <p:tav tm="100000">
                                          <p:val>
                                            <p:strVal val="ppt_x"/>
                                          </p:val>
                                        </p:tav>
                                      </p:tavLst>
                                    </p:anim>
                                    <p:anim calcmode="lin" valueType="num">
                                      <p:cBhvr additive="base">
                                        <p:cTn id="420" dur="3000"/>
                                        <p:tgtEl>
                                          <p:spTgt spid="61"/>
                                        </p:tgtEl>
                                        <p:attrNameLst>
                                          <p:attrName>ppt_y</p:attrName>
                                        </p:attrNameLst>
                                      </p:cBhvr>
                                      <p:tavLst>
                                        <p:tav tm="0">
                                          <p:val>
                                            <p:strVal val="ppt_y"/>
                                          </p:val>
                                        </p:tav>
                                        <p:tav tm="100000">
                                          <p:val>
                                            <p:strVal val="1+ppt_h/2"/>
                                          </p:val>
                                        </p:tav>
                                      </p:tavLst>
                                    </p:anim>
                                    <p:set>
                                      <p:cBhvr>
                                        <p:cTn id="421" dur="1" fill="hold">
                                          <p:stCondLst>
                                            <p:cond delay="2999"/>
                                          </p:stCondLst>
                                        </p:cTn>
                                        <p:tgtEl>
                                          <p:spTgt spid="61"/>
                                        </p:tgtEl>
                                        <p:attrNameLst>
                                          <p:attrName>style.visibility</p:attrName>
                                        </p:attrNameLst>
                                      </p:cBhvr>
                                      <p:to>
                                        <p:strVal val="hidden"/>
                                      </p:to>
                                    </p:set>
                                  </p:childTnLst>
                                </p:cTn>
                              </p:par>
                              <p:par>
                                <p:cTn id="422" presetID="2" presetClass="exit" presetSubtype="4" fill="hold" grpId="2" nodeType="withEffect">
                                  <p:stCondLst>
                                    <p:cond delay="0"/>
                                  </p:stCondLst>
                                  <p:childTnLst>
                                    <p:anim calcmode="lin" valueType="num">
                                      <p:cBhvr additive="base">
                                        <p:cTn id="423" dur="3000"/>
                                        <p:tgtEl>
                                          <p:spTgt spid="62"/>
                                        </p:tgtEl>
                                        <p:attrNameLst>
                                          <p:attrName>ppt_x</p:attrName>
                                        </p:attrNameLst>
                                      </p:cBhvr>
                                      <p:tavLst>
                                        <p:tav tm="0">
                                          <p:val>
                                            <p:strVal val="ppt_x"/>
                                          </p:val>
                                        </p:tav>
                                        <p:tav tm="100000">
                                          <p:val>
                                            <p:strVal val="ppt_x"/>
                                          </p:val>
                                        </p:tav>
                                      </p:tavLst>
                                    </p:anim>
                                    <p:anim calcmode="lin" valueType="num">
                                      <p:cBhvr additive="base">
                                        <p:cTn id="424" dur="3000"/>
                                        <p:tgtEl>
                                          <p:spTgt spid="62"/>
                                        </p:tgtEl>
                                        <p:attrNameLst>
                                          <p:attrName>ppt_y</p:attrName>
                                        </p:attrNameLst>
                                      </p:cBhvr>
                                      <p:tavLst>
                                        <p:tav tm="0">
                                          <p:val>
                                            <p:strVal val="ppt_y"/>
                                          </p:val>
                                        </p:tav>
                                        <p:tav tm="100000">
                                          <p:val>
                                            <p:strVal val="1+ppt_h/2"/>
                                          </p:val>
                                        </p:tav>
                                      </p:tavLst>
                                    </p:anim>
                                    <p:set>
                                      <p:cBhvr>
                                        <p:cTn id="425" dur="1" fill="hold">
                                          <p:stCondLst>
                                            <p:cond delay="2999"/>
                                          </p:stCondLst>
                                        </p:cTn>
                                        <p:tgtEl>
                                          <p:spTgt spid="62"/>
                                        </p:tgtEl>
                                        <p:attrNameLst>
                                          <p:attrName>style.visibility</p:attrName>
                                        </p:attrNameLst>
                                      </p:cBhvr>
                                      <p:to>
                                        <p:strVal val="hidden"/>
                                      </p:to>
                                    </p:set>
                                  </p:childTnLst>
                                </p:cTn>
                              </p:par>
                              <p:par>
                                <p:cTn id="426" presetID="2" presetClass="exit" presetSubtype="1" fill="hold" grpId="2" nodeType="withEffect">
                                  <p:stCondLst>
                                    <p:cond delay="0"/>
                                  </p:stCondLst>
                                  <p:childTnLst>
                                    <p:anim calcmode="lin" valueType="num">
                                      <p:cBhvr additive="base">
                                        <p:cTn id="427" dur="3000"/>
                                        <p:tgtEl>
                                          <p:spTgt spid="4"/>
                                        </p:tgtEl>
                                        <p:attrNameLst>
                                          <p:attrName>ppt_x</p:attrName>
                                        </p:attrNameLst>
                                      </p:cBhvr>
                                      <p:tavLst>
                                        <p:tav tm="0">
                                          <p:val>
                                            <p:strVal val="ppt_x"/>
                                          </p:val>
                                        </p:tav>
                                        <p:tav tm="100000">
                                          <p:val>
                                            <p:strVal val="ppt_x"/>
                                          </p:val>
                                        </p:tav>
                                      </p:tavLst>
                                    </p:anim>
                                    <p:anim calcmode="lin" valueType="num">
                                      <p:cBhvr additive="base">
                                        <p:cTn id="428" dur="3000"/>
                                        <p:tgtEl>
                                          <p:spTgt spid="4"/>
                                        </p:tgtEl>
                                        <p:attrNameLst>
                                          <p:attrName>ppt_y</p:attrName>
                                        </p:attrNameLst>
                                      </p:cBhvr>
                                      <p:tavLst>
                                        <p:tav tm="0">
                                          <p:val>
                                            <p:strVal val="ppt_y"/>
                                          </p:val>
                                        </p:tav>
                                        <p:tav tm="100000">
                                          <p:val>
                                            <p:strVal val="0-ppt_h/2"/>
                                          </p:val>
                                        </p:tav>
                                      </p:tavLst>
                                    </p:anim>
                                    <p:set>
                                      <p:cBhvr>
                                        <p:cTn id="429" dur="1" fill="hold">
                                          <p:stCondLst>
                                            <p:cond delay="2999"/>
                                          </p:stCondLst>
                                        </p:cTn>
                                        <p:tgtEl>
                                          <p:spTgt spid="4"/>
                                        </p:tgtEl>
                                        <p:attrNameLst>
                                          <p:attrName>style.visibility</p:attrName>
                                        </p:attrNameLst>
                                      </p:cBhvr>
                                      <p:to>
                                        <p:strVal val="hidden"/>
                                      </p:to>
                                    </p:set>
                                  </p:childTnLst>
                                </p:cTn>
                              </p:par>
                              <p:par>
                                <p:cTn id="430" presetID="2" presetClass="exit" presetSubtype="1" fill="hold" grpId="2" nodeType="withEffect">
                                  <p:stCondLst>
                                    <p:cond delay="0"/>
                                  </p:stCondLst>
                                  <p:childTnLst>
                                    <p:anim calcmode="lin" valueType="num">
                                      <p:cBhvr additive="base">
                                        <p:cTn id="431" dur="3000"/>
                                        <p:tgtEl>
                                          <p:spTgt spid="5"/>
                                        </p:tgtEl>
                                        <p:attrNameLst>
                                          <p:attrName>ppt_x</p:attrName>
                                        </p:attrNameLst>
                                      </p:cBhvr>
                                      <p:tavLst>
                                        <p:tav tm="0">
                                          <p:val>
                                            <p:strVal val="ppt_x"/>
                                          </p:val>
                                        </p:tav>
                                        <p:tav tm="100000">
                                          <p:val>
                                            <p:strVal val="ppt_x"/>
                                          </p:val>
                                        </p:tav>
                                      </p:tavLst>
                                    </p:anim>
                                    <p:anim calcmode="lin" valueType="num">
                                      <p:cBhvr additive="base">
                                        <p:cTn id="432" dur="3000"/>
                                        <p:tgtEl>
                                          <p:spTgt spid="5"/>
                                        </p:tgtEl>
                                        <p:attrNameLst>
                                          <p:attrName>ppt_y</p:attrName>
                                        </p:attrNameLst>
                                      </p:cBhvr>
                                      <p:tavLst>
                                        <p:tav tm="0">
                                          <p:val>
                                            <p:strVal val="ppt_y"/>
                                          </p:val>
                                        </p:tav>
                                        <p:tav tm="100000">
                                          <p:val>
                                            <p:strVal val="0-ppt_h/2"/>
                                          </p:val>
                                        </p:tav>
                                      </p:tavLst>
                                    </p:anim>
                                    <p:set>
                                      <p:cBhvr>
                                        <p:cTn id="433" dur="1" fill="hold">
                                          <p:stCondLst>
                                            <p:cond delay="2999"/>
                                          </p:stCondLst>
                                        </p:cTn>
                                        <p:tgtEl>
                                          <p:spTgt spid="5"/>
                                        </p:tgtEl>
                                        <p:attrNameLst>
                                          <p:attrName>style.visibility</p:attrName>
                                        </p:attrNameLst>
                                      </p:cBhvr>
                                      <p:to>
                                        <p:strVal val="hidden"/>
                                      </p:to>
                                    </p:set>
                                  </p:childTnLst>
                                </p:cTn>
                              </p:par>
                              <p:par>
                                <p:cTn id="434" presetID="2" presetClass="exit" presetSubtype="1" fill="hold" grpId="2" nodeType="withEffect">
                                  <p:stCondLst>
                                    <p:cond delay="0"/>
                                  </p:stCondLst>
                                  <p:childTnLst>
                                    <p:anim calcmode="lin" valueType="num">
                                      <p:cBhvr additive="base">
                                        <p:cTn id="435" dur="3000"/>
                                        <p:tgtEl>
                                          <p:spTgt spid="6"/>
                                        </p:tgtEl>
                                        <p:attrNameLst>
                                          <p:attrName>ppt_x</p:attrName>
                                        </p:attrNameLst>
                                      </p:cBhvr>
                                      <p:tavLst>
                                        <p:tav tm="0">
                                          <p:val>
                                            <p:strVal val="ppt_x"/>
                                          </p:val>
                                        </p:tav>
                                        <p:tav tm="100000">
                                          <p:val>
                                            <p:strVal val="ppt_x"/>
                                          </p:val>
                                        </p:tav>
                                      </p:tavLst>
                                    </p:anim>
                                    <p:anim calcmode="lin" valueType="num">
                                      <p:cBhvr additive="base">
                                        <p:cTn id="436" dur="3000"/>
                                        <p:tgtEl>
                                          <p:spTgt spid="6"/>
                                        </p:tgtEl>
                                        <p:attrNameLst>
                                          <p:attrName>ppt_y</p:attrName>
                                        </p:attrNameLst>
                                      </p:cBhvr>
                                      <p:tavLst>
                                        <p:tav tm="0">
                                          <p:val>
                                            <p:strVal val="ppt_y"/>
                                          </p:val>
                                        </p:tav>
                                        <p:tav tm="100000">
                                          <p:val>
                                            <p:strVal val="0-ppt_h/2"/>
                                          </p:val>
                                        </p:tav>
                                      </p:tavLst>
                                    </p:anim>
                                    <p:set>
                                      <p:cBhvr>
                                        <p:cTn id="437" dur="1" fill="hold">
                                          <p:stCondLst>
                                            <p:cond delay="2999"/>
                                          </p:stCondLst>
                                        </p:cTn>
                                        <p:tgtEl>
                                          <p:spTgt spid="6"/>
                                        </p:tgtEl>
                                        <p:attrNameLst>
                                          <p:attrName>style.visibility</p:attrName>
                                        </p:attrNameLst>
                                      </p:cBhvr>
                                      <p:to>
                                        <p:strVal val="hidden"/>
                                      </p:to>
                                    </p:set>
                                  </p:childTnLst>
                                </p:cTn>
                              </p:par>
                              <p:par>
                                <p:cTn id="438" presetID="2" presetClass="exit" presetSubtype="1" fill="hold" grpId="2" nodeType="withEffect">
                                  <p:stCondLst>
                                    <p:cond delay="0"/>
                                  </p:stCondLst>
                                  <p:childTnLst>
                                    <p:anim calcmode="lin" valueType="num">
                                      <p:cBhvr additive="base">
                                        <p:cTn id="439" dur="3000"/>
                                        <p:tgtEl>
                                          <p:spTgt spid="7"/>
                                        </p:tgtEl>
                                        <p:attrNameLst>
                                          <p:attrName>ppt_x</p:attrName>
                                        </p:attrNameLst>
                                      </p:cBhvr>
                                      <p:tavLst>
                                        <p:tav tm="0">
                                          <p:val>
                                            <p:strVal val="ppt_x"/>
                                          </p:val>
                                        </p:tav>
                                        <p:tav tm="100000">
                                          <p:val>
                                            <p:strVal val="ppt_x"/>
                                          </p:val>
                                        </p:tav>
                                      </p:tavLst>
                                    </p:anim>
                                    <p:anim calcmode="lin" valueType="num">
                                      <p:cBhvr additive="base">
                                        <p:cTn id="440" dur="3000"/>
                                        <p:tgtEl>
                                          <p:spTgt spid="7"/>
                                        </p:tgtEl>
                                        <p:attrNameLst>
                                          <p:attrName>ppt_y</p:attrName>
                                        </p:attrNameLst>
                                      </p:cBhvr>
                                      <p:tavLst>
                                        <p:tav tm="0">
                                          <p:val>
                                            <p:strVal val="ppt_y"/>
                                          </p:val>
                                        </p:tav>
                                        <p:tav tm="100000">
                                          <p:val>
                                            <p:strVal val="0-ppt_h/2"/>
                                          </p:val>
                                        </p:tav>
                                      </p:tavLst>
                                    </p:anim>
                                    <p:set>
                                      <p:cBhvr>
                                        <p:cTn id="441" dur="1" fill="hold">
                                          <p:stCondLst>
                                            <p:cond delay="2999"/>
                                          </p:stCondLst>
                                        </p:cTn>
                                        <p:tgtEl>
                                          <p:spTgt spid="7"/>
                                        </p:tgtEl>
                                        <p:attrNameLst>
                                          <p:attrName>style.visibility</p:attrName>
                                        </p:attrNameLst>
                                      </p:cBhvr>
                                      <p:to>
                                        <p:strVal val="hidden"/>
                                      </p:to>
                                    </p:set>
                                  </p:childTnLst>
                                </p:cTn>
                              </p:par>
                              <p:par>
                                <p:cTn id="442" presetID="2" presetClass="exit" presetSubtype="1" fill="hold" grpId="2" nodeType="withEffect">
                                  <p:stCondLst>
                                    <p:cond delay="0"/>
                                  </p:stCondLst>
                                  <p:childTnLst>
                                    <p:anim calcmode="lin" valueType="num">
                                      <p:cBhvr additive="base">
                                        <p:cTn id="443" dur="3000"/>
                                        <p:tgtEl>
                                          <p:spTgt spid="8"/>
                                        </p:tgtEl>
                                        <p:attrNameLst>
                                          <p:attrName>ppt_x</p:attrName>
                                        </p:attrNameLst>
                                      </p:cBhvr>
                                      <p:tavLst>
                                        <p:tav tm="0">
                                          <p:val>
                                            <p:strVal val="ppt_x"/>
                                          </p:val>
                                        </p:tav>
                                        <p:tav tm="100000">
                                          <p:val>
                                            <p:strVal val="ppt_x"/>
                                          </p:val>
                                        </p:tav>
                                      </p:tavLst>
                                    </p:anim>
                                    <p:anim calcmode="lin" valueType="num">
                                      <p:cBhvr additive="base">
                                        <p:cTn id="444" dur="3000"/>
                                        <p:tgtEl>
                                          <p:spTgt spid="8"/>
                                        </p:tgtEl>
                                        <p:attrNameLst>
                                          <p:attrName>ppt_y</p:attrName>
                                        </p:attrNameLst>
                                      </p:cBhvr>
                                      <p:tavLst>
                                        <p:tav tm="0">
                                          <p:val>
                                            <p:strVal val="ppt_y"/>
                                          </p:val>
                                        </p:tav>
                                        <p:tav tm="100000">
                                          <p:val>
                                            <p:strVal val="0-ppt_h/2"/>
                                          </p:val>
                                        </p:tav>
                                      </p:tavLst>
                                    </p:anim>
                                    <p:set>
                                      <p:cBhvr>
                                        <p:cTn id="445" dur="1" fill="hold">
                                          <p:stCondLst>
                                            <p:cond delay="2999"/>
                                          </p:stCondLst>
                                        </p:cTn>
                                        <p:tgtEl>
                                          <p:spTgt spid="8"/>
                                        </p:tgtEl>
                                        <p:attrNameLst>
                                          <p:attrName>style.visibility</p:attrName>
                                        </p:attrNameLst>
                                      </p:cBhvr>
                                      <p:to>
                                        <p:strVal val="hidden"/>
                                      </p:to>
                                    </p:set>
                                  </p:childTnLst>
                                </p:cTn>
                              </p:par>
                              <p:par>
                                <p:cTn id="446" presetID="2" presetClass="exit" presetSubtype="1" fill="hold" grpId="2" nodeType="withEffect">
                                  <p:stCondLst>
                                    <p:cond delay="0"/>
                                  </p:stCondLst>
                                  <p:childTnLst>
                                    <p:anim calcmode="lin" valueType="num">
                                      <p:cBhvr additive="base">
                                        <p:cTn id="447" dur="3000"/>
                                        <p:tgtEl>
                                          <p:spTgt spid="9"/>
                                        </p:tgtEl>
                                        <p:attrNameLst>
                                          <p:attrName>ppt_x</p:attrName>
                                        </p:attrNameLst>
                                      </p:cBhvr>
                                      <p:tavLst>
                                        <p:tav tm="0">
                                          <p:val>
                                            <p:strVal val="ppt_x"/>
                                          </p:val>
                                        </p:tav>
                                        <p:tav tm="100000">
                                          <p:val>
                                            <p:strVal val="ppt_x"/>
                                          </p:val>
                                        </p:tav>
                                      </p:tavLst>
                                    </p:anim>
                                    <p:anim calcmode="lin" valueType="num">
                                      <p:cBhvr additive="base">
                                        <p:cTn id="448" dur="3000"/>
                                        <p:tgtEl>
                                          <p:spTgt spid="9"/>
                                        </p:tgtEl>
                                        <p:attrNameLst>
                                          <p:attrName>ppt_y</p:attrName>
                                        </p:attrNameLst>
                                      </p:cBhvr>
                                      <p:tavLst>
                                        <p:tav tm="0">
                                          <p:val>
                                            <p:strVal val="ppt_y"/>
                                          </p:val>
                                        </p:tav>
                                        <p:tav tm="100000">
                                          <p:val>
                                            <p:strVal val="0-ppt_h/2"/>
                                          </p:val>
                                        </p:tav>
                                      </p:tavLst>
                                    </p:anim>
                                    <p:set>
                                      <p:cBhvr>
                                        <p:cTn id="449" dur="1" fill="hold">
                                          <p:stCondLst>
                                            <p:cond delay="2999"/>
                                          </p:stCondLst>
                                        </p:cTn>
                                        <p:tgtEl>
                                          <p:spTgt spid="9"/>
                                        </p:tgtEl>
                                        <p:attrNameLst>
                                          <p:attrName>style.visibility</p:attrName>
                                        </p:attrNameLst>
                                      </p:cBhvr>
                                      <p:to>
                                        <p:strVal val="hidden"/>
                                      </p:to>
                                    </p:set>
                                  </p:childTnLst>
                                </p:cTn>
                              </p:par>
                              <p:par>
                                <p:cTn id="450" presetID="2" presetClass="exit" presetSubtype="1" fill="hold" grpId="2" nodeType="withEffect">
                                  <p:stCondLst>
                                    <p:cond delay="0"/>
                                  </p:stCondLst>
                                  <p:childTnLst>
                                    <p:anim calcmode="lin" valueType="num">
                                      <p:cBhvr additive="base">
                                        <p:cTn id="451" dur="3000"/>
                                        <p:tgtEl>
                                          <p:spTgt spid="10"/>
                                        </p:tgtEl>
                                        <p:attrNameLst>
                                          <p:attrName>ppt_x</p:attrName>
                                        </p:attrNameLst>
                                      </p:cBhvr>
                                      <p:tavLst>
                                        <p:tav tm="0">
                                          <p:val>
                                            <p:strVal val="ppt_x"/>
                                          </p:val>
                                        </p:tav>
                                        <p:tav tm="100000">
                                          <p:val>
                                            <p:strVal val="ppt_x"/>
                                          </p:val>
                                        </p:tav>
                                      </p:tavLst>
                                    </p:anim>
                                    <p:anim calcmode="lin" valueType="num">
                                      <p:cBhvr additive="base">
                                        <p:cTn id="452" dur="3000"/>
                                        <p:tgtEl>
                                          <p:spTgt spid="10"/>
                                        </p:tgtEl>
                                        <p:attrNameLst>
                                          <p:attrName>ppt_y</p:attrName>
                                        </p:attrNameLst>
                                      </p:cBhvr>
                                      <p:tavLst>
                                        <p:tav tm="0">
                                          <p:val>
                                            <p:strVal val="ppt_y"/>
                                          </p:val>
                                        </p:tav>
                                        <p:tav tm="100000">
                                          <p:val>
                                            <p:strVal val="0-ppt_h/2"/>
                                          </p:val>
                                        </p:tav>
                                      </p:tavLst>
                                    </p:anim>
                                    <p:set>
                                      <p:cBhvr>
                                        <p:cTn id="453" dur="1" fill="hold">
                                          <p:stCondLst>
                                            <p:cond delay="2999"/>
                                          </p:stCondLst>
                                        </p:cTn>
                                        <p:tgtEl>
                                          <p:spTgt spid="10"/>
                                        </p:tgtEl>
                                        <p:attrNameLst>
                                          <p:attrName>style.visibility</p:attrName>
                                        </p:attrNameLst>
                                      </p:cBhvr>
                                      <p:to>
                                        <p:strVal val="hidden"/>
                                      </p:to>
                                    </p:set>
                                  </p:childTnLst>
                                </p:cTn>
                              </p:par>
                              <p:par>
                                <p:cTn id="454" presetID="2" presetClass="exit" presetSubtype="1" fill="hold" grpId="2" nodeType="withEffect">
                                  <p:stCondLst>
                                    <p:cond delay="0"/>
                                  </p:stCondLst>
                                  <p:childTnLst>
                                    <p:anim calcmode="lin" valueType="num">
                                      <p:cBhvr additive="base">
                                        <p:cTn id="455" dur="3000"/>
                                        <p:tgtEl>
                                          <p:spTgt spid="28"/>
                                        </p:tgtEl>
                                        <p:attrNameLst>
                                          <p:attrName>ppt_x</p:attrName>
                                        </p:attrNameLst>
                                      </p:cBhvr>
                                      <p:tavLst>
                                        <p:tav tm="0">
                                          <p:val>
                                            <p:strVal val="ppt_x"/>
                                          </p:val>
                                        </p:tav>
                                        <p:tav tm="100000">
                                          <p:val>
                                            <p:strVal val="ppt_x"/>
                                          </p:val>
                                        </p:tav>
                                      </p:tavLst>
                                    </p:anim>
                                    <p:anim calcmode="lin" valueType="num">
                                      <p:cBhvr additive="base">
                                        <p:cTn id="456" dur="3000"/>
                                        <p:tgtEl>
                                          <p:spTgt spid="28"/>
                                        </p:tgtEl>
                                        <p:attrNameLst>
                                          <p:attrName>ppt_y</p:attrName>
                                        </p:attrNameLst>
                                      </p:cBhvr>
                                      <p:tavLst>
                                        <p:tav tm="0">
                                          <p:val>
                                            <p:strVal val="ppt_y"/>
                                          </p:val>
                                        </p:tav>
                                        <p:tav tm="100000">
                                          <p:val>
                                            <p:strVal val="0-ppt_h/2"/>
                                          </p:val>
                                        </p:tav>
                                      </p:tavLst>
                                    </p:anim>
                                    <p:set>
                                      <p:cBhvr>
                                        <p:cTn id="457" dur="1" fill="hold">
                                          <p:stCondLst>
                                            <p:cond delay="2999"/>
                                          </p:stCondLst>
                                        </p:cTn>
                                        <p:tgtEl>
                                          <p:spTgt spid="28"/>
                                        </p:tgtEl>
                                        <p:attrNameLst>
                                          <p:attrName>style.visibility</p:attrName>
                                        </p:attrNameLst>
                                      </p:cBhvr>
                                      <p:to>
                                        <p:strVal val="hidden"/>
                                      </p:to>
                                    </p:set>
                                  </p:childTnLst>
                                </p:cTn>
                              </p:par>
                              <p:par>
                                <p:cTn id="458" presetID="2" presetClass="exit" presetSubtype="1" fill="hold" grpId="2" nodeType="withEffect">
                                  <p:stCondLst>
                                    <p:cond delay="0"/>
                                  </p:stCondLst>
                                  <p:childTnLst>
                                    <p:anim calcmode="lin" valueType="num">
                                      <p:cBhvr additive="base">
                                        <p:cTn id="459" dur="3000"/>
                                        <p:tgtEl>
                                          <p:spTgt spid="29"/>
                                        </p:tgtEl>
                                        <p:attrNameLst>
                                          <p:attrName>ppt_x</p:attrName>
                                        </p:attrNameLst>
                                      </p:cBhvr>
                                      <p:tavLst>
                                        <p:tav tm="0">
                                          <p:val>
                                            <p:strVal val="ppt_x"/>
                                          </p:val>
                                        </p:tav>
                                        <p:tav tm="100000">
                                          <p:val>
                                            <p:strVal val="ppt_x"/>
                                          </p:val>
                                        </p:tav>
                                      </p:tavLst>
                                    </p:anim>
                                    <p:anim calcmode="lin" valueType="num">
                                      <p:cBhvr additive="base">
                                        <p:cTn id="460" dur="3000"/>
                                        <p:tgtEl>
                                          <p:spTgt spid="29"/>
                                        </p:tgtEl>
                                        <p:attrNameLst>
                                          <p:attrName>ppt_y</p:attrName>
                                        </p:attrNameLst>
                                      </p:cBhvr>
                                      <p:tavLst>
                                        <p:tav tm="0">
                                          <p:val>
                                            <p:strVal val="ppt_y"/>
                                          </p:val>
                                        </p:tav>
                                        <p:tav tm="100000">
                                          <p:val>
                                            <p:strVal val="0-ppt_h/2"/>
                                          </p:val>
                                        </p:tav>
                                      </p:tavLst>
                                    </p:anim>
                                    <p:set>
                                      <p:cBhvr>
                                        <p:cTn id="461" dur="1" fill="hold">
                                          <p:stCondLst>
                                            <p:cond delay="2999"/>
                                          </p:stCondLst>
                                        </p:cTn>
                                        <p:tgtEl>
                                          <p:spTgt spid="29"/>
                                        </p:tgtEl>
                                        <p:attrNameLst>
                                          <p:attrName>style.visibility</p:attrName>
                                        </p:attrNameLst>
                                      </p:cBhvr>
                                      <p:to>
                                        <p:strVal val="hidden"/>
                                      </p:to>
                                    </p:set>
                                  </p:childTnLst>
                                </p:cTn>
                              </p:par>
                              <p:par>
                                <p:cTn id="462" presetID="2" presetClass="exit" presetSubtype="1" fill="hold" grpId="2" nodeType="withEffect">
                                  <p:stCondLst>
                                    <p:cond delay="0"/>
                                  </p:stCondLst>
                                  <p:childTnLst>
                                    <p:anim calcmode="lin" valueType="num">
                                      <p:cBhvr additive="base">
                                        <p:cTn id="463" dur="3000"/>
                                        <p:tgtEl>
                                          <p:spTgt spid="30"/>
                                        </p:tgtEl>
                                        <p:attrNameLst>
                                          <p:attrName>ppt_x</p:attrName>
                                        </p:attrNameLst>
                                      </p:cBhvr>
                                      <p:tavLst>
                                        <p:tav tm="0">
                                          <p:val>
                                            <p:strVal val="ppt_x"/>
                                          </p:val>
                                        </p:tav>
                                        <p:tav tm="100000">
                                          <p:val>
                                            <p:strVal val="ppt_x"/>
                                          </p:val>
                                        </p:tav>
                                      </p:tavLst>
                                    </p:anim>
                                    <p:anim calcmode="lin" valueType="num">
                                      <p:cBhvr additive="base">
                                        <p:cTn id="464" dur="3000"/>
                                        <p:tgtEl>
                                          <p:spTgt spid="30"/>
                                        </p:tgtEl>
                                        <p:attrNameLst>
                                          <p:attrName>ppt_y</p:attrName>
                                        </p:attrNameLst>
                                      </p:cBhvr>
                                      <p:tavLst>
                                        <p:tav tm="0">
                                          <p:val>
                                            <p:strVal val="ppt_y"/>
                                          </p:val>
                                        </p:tav>
                                        <p:tav tm="100000">
                                          <p:val>
                                            <p:strVal val="0-ppt_h/2"/>
                                          </p:val>
                                        </p:tav>
                                      </p:tavLst>
                                    </p:anim>
                                    <p:set>
                                      <p:cBhvr>
                                        <p:cTn id="465" dur="1" fill="hold">
                                          <p:stCondLst>
                                            <p:cond delay="2999"/>
                                          </p:stCondLst>
                                        </p:cTn>
                                        <p:tgtEl>
                                          <p:spTgt spid="30"/>
                                        </p:tgtEl>
                                        <p:attrNameLst>
                                          <p:attrName>style.visibility</p:attrName>
                                        </p:attrNameLst>
                                      </p:cBhvr>
                                      <p:to>
                                        <p:strVal val="hidden"/>
                                      </p:to>
                                    </p:set>
                                  </p:childTnLst>
                                </p:cTn>
                              </p:par>
                              <p:par>
                                <p:cTn id="466" presetID="2" presetClass="exit" presetSubtype="1" fill="hold" grpId="2" nodeType="withEffect">
                                  <p:stCondLst>
                                    <p:cond delay="0"/>
                                  </p:stCondLst>
                                  <p:childTnLst>
                                    <p:anim calcmode="lin" valueType="num">
                                      <p:cBhvr additive="base">
                                        <p:cTn id="467" dur="3000"/>
                                        <p:tgtEl>
                                          <p:spTgt spid="31"/>
                                        </p:tgtEl>
                                        <p:attrNameLst>
                                          <p:attrName>ppt_x</p:attrName>
                                        </p:attrNameLst>
                                      </p:cBhvr>
                                      <p:tavLst>
                                        <p:tav tm="0">
                                          <p:val>
                                            <p:strVal val="ppt_x"/>
                                          </p:val>
                                        </p:tav>
                                        <p:tav tm="100000">
                                          <p:val>
                                            <p:strVal val="ppt_x"/>
                                          </p:val>
                                        </p:tav>
                                      </p:tavLst>
                                    </p:anim>
                                    <p:anim calcmode="lin" valueType="num">
                                      <p:cBhvr additive="base">
                                        <p:cTn id="468" dur="3000"/>
                                        <p:tgtEl>
                                          <p:spTgt spid="31"/>
                                        </p:tgtEl>
                                        <p:attrNameLst>
                                          <p:attrName>ppt_y</p:attrName>
                                        </p:attrNameLst>
                                      </p:cBhvr>
                                      <p:tavLst>
                                        <p:tav tm="0">
                                          <p:val>
                                            <p:strVal val="ppt_y"/>
                                          </p:val>
                                        </p:tav>
                                        <p:tav tm="100000">
                                          <p:val>
                                            <p:strVal val="0-ppt_h/2"/>
                                          </p:val>
                                        </p:tav>
                                      </p:tavLst>
                                    </p:anim>
                                    <p:set>
                                      <p:cBhvr>
                                        <p:cTn id="469" dur="1" fill="hold">
                                          <p:stCondLst>
                                            <p:cond delay="2999"/>
                                          </p:stCondLst>
                                        </p:cTn>
                                        <p:tgtEl>
                                          <p:spTgt spid="31"/>
                                        </p:tgtEl>
                                        <p:attrNameLst>
                                          <p:attrName>style.visibility</p:attrName>
                                        </p:attrNameLst>
                                      </p:cBhvr>
                                      <p:to>
                                        <p:strVal val="hidden"/>
                                      </p:to>
                                    </p:set>
                                  </p:childTnLst>
                                </p:cTn>
                              </p:par>
                              <p:par>
                                <p:cTn id="470" presetID="2" presetClass="exit" presetSubtype="1" fill="hold" grpId="2" nodeType="withEffect">
                                  <p:stCondLst>
                                    <p:cond delay="0"/>
                                  </p:stCondLst>
                                  <p:childTnLst>
                                    <p:anim calcmode="lin" valueType="num">
                                      <p:cBhvr additive="base">
                                        <p:cTn id="471" dur="3000"/>
                                        <p:tgtEl>
                                          <p:spTgt spid="32"/>
                                        </p:tgtEl>
                                        <p:attrNameLst>
                                          <p:attrName>ppt_x</p:attrName>
                                        </p:attrNameLst>
                                      </p:cBhvr>
                                      <p:tavLst>
                                        <p:tav tm="0">
                                          <p:val>
                                            <p:strVal val="ppt_x"/>
                                          </p:val>
                                        </p:tav>
                                        <p:tav tm="100000">
                                          <p:val>
                                            <p:strVal val="ppt_x"/>
                                          </p:val>
                                        </p:tav>
                                      </p:tavLst>
                                    </p:anim>
                                    <p:anim calcmode="lin" valueType="num">
                                      <p:cBhvr additive="base">
                                        <p:cTn id="472" dur="3000"/>
                                        <p:tgtEl>
                                          <p:spTgt spid="32"/>
                                        </p:tgtEl>
                                        <p:attrNameLst>
                                          <p:attrName>ppt_y</p:attrName>
                                        </p:attrNameLst>
                                      </p:cBhvr>
                                      <p:tavLst>
                                        <p:tav tm="0">
                                          <p:val>
                                            <p:strVal val="ppt_y"/>
                                          </p:val>
                                        </p:tav>
                                        <p:tav tm="100000">
                                          <p:val>
                                            <p:strVal val="0-ppt_h/2"/>
                                          </p:val>
                                        </p:tav>
                                      </p:tavLst>
                                    </p:anim>
                                    <p:set>
                                      <p:cBhvr>
                                        <p:cTn id="473" dur="1" fill="hold">
                                          <p:stCondLst>
                                            <p:cond delay="2999"/>
                                          </p:stCondLst>
                                        </p:cTn>
                                        <p:tgtEl>
                                          <p:spTgt spid="32"/>
                                        </p:tgtEl>
                                        <p:attrNameLst>
                                          <p:attrName>style.visibility</p:attrName>
                                        </p:attrNameLst>
                                      </p:cBhvr>
                                      <p:to>
                                        <p:strVal val="hidden"/>
                                      </p:to>
                                    </p:set>
                                  </p:childTnLst>
                                </p:cTn>
                              </p:par>
                              <p:par>
                                <p:cTn id="474" presetID="2" presetClass="exit" presetSubtype="1" fill="hold" grpId="2" nodeType="withEffect">
                                  <p:stCondLst>
                                    <p:cond delay="0"/>
                                  </p:stCondLst>
                                  <p:childTnLst>
                                    <p:anim calcmode="lin" valueType="num">
                                      <p:cBhvr additive="base">
                                        <p:cTn id="475" dur="3000"/>
                                        <p:tgtEl>
                                          <p:spTgt spid="33"/>
                                        </p:tgtEl>
                                        <p:attrNameLst>
                                          <p:attrName>ppt_x</p:attrName>
                                        </p:attrNameLst>
                                      </p:cBhvr>
                                      <p:tavLst>
                                        <p:tav tm="0">
                                          <p:val>
                                            <p:strVal val="ppt_x"/>
                                          </p:val>
                                        </p:tav>
                                        <p:tav tm="100000">
                                          <p:val>
                                            <p:strVal val="ppt_x"/>
                                          </p:val>
                                        </p:tav>
                                      </p:tavLst>
                                    </p:anim>
                                    <p:anim calcmode="lin" valueType="num">
                                      <p:cBhvr additive="base">
                                        <p:cTn id="476" dur="3000"/>
                                        <p:tgtEl>
                                          <p:spTgt spid="33"/>
                                        </p:tgtEl>
                                        <p:attrNameLst>
                                          <p:attrName>ppt_y</p:attrName>
                                        </p:attrNameLst>
                                      </p:cBhvr>
                                      <p:tavLst>
                                        <p:tav tm="0">
                                          <p:val>
                                            <p:strVal val="ppt_y"/>
                                          </p:val>
                                        </p:tav>
                                        <p:tav tm="100000">
                                          <p:val>
                                            <p:strVal val="0-ppt_h/2"/>
                                          </p:val>
                                        </p:tav>
                                      </p:tavLst>
                                    </p:anim>
                                    <p:set>
                                      <p:cBhvr>
                                        <p:cTn id="477" dur="1" fill="hold">
                                          <p:stCondLst>
                                            <p:cond delay="2999"/>
                                          </p:stCondLst>
                                        </p:cTn>
                                        <p:tgtEl>
                                          <p:spTgt spid="33"/>
                                        </p:tgtEl>
                                        <p:attrNameLst>
                                          <p:attrName>style.visibility</p:attrName>
                                        </p:attrNameLst>
                                      </p:cBhvr>
                                      <p:to>
                                        <p:strVal val="hidden"/>
                                      </p:to>
                                    </p:set>
                                  </p:childTnLst>
                                </p:cTn>
                              </p:par>
                              <p:par>
                                <p:cTn id="478" presetID="2" presetClass="exit" presetSubtype="1" fill="hold" grpId="2" nodeType="withEffect">
                                  <p:stCondLst>
                                    <p:cond delay="0"/>
                                  </p:stCondLst>
                                  <p:childTnLst>
                                    <p:anim calcmode="lin" valueType="num">
                                      <p:cBhvr additive="base">
                                        <p:cTn id="479" dur="3000"/>
                                        <p:tgtEl>
                                          <p:spTgt spid="34"/>
                                        </p:tgtEl>
                                        <p:attrNameLst>
                                          <p:attrName>ppt_x</p:attrName>
                                        </p:attrNameLst>
                                      </p:cBhvr>
                                      <p:tavLst>
                                        <p:tav tm="0">
                                          <p:val>
                                            <p:strVal val="ppt_x"/>
                                          </p:val>
                                        </p:tav>
                                        <p:tav tm="100000">
                                          <p:val>
                                            <p:strVal val="ppt_x"/>
                                          </p:val>
                                        </p:tav>
                                      </p:tavLst>
                                    </p:anim>
                                    <p:anim calcmode="lin" valueType="num">
                                      <p:cBhvr additive="base">
                                        <p:cTn id="480" dur="3000"/>
                                        <p:tgtEl>
                                          <p:spTgt spid="34"/>
                                        </p:tgtEl>
                                        <p:attrNameLst>
                                          <p:attrName>ppt_y</p:attrName>
                                        </p:attrNameLst>
                                      </p:cBhvr>
                                      <p:tavLst>
                                        <p:tav tm="0">
                                          <p:val>
                                            <p:strVal val="ppt_y"/>
                                          </p:val>
                                        </p:tav>
                                        <p:tav tm="100000">
                                          <p:val>
                                            <p:strVal val="0-ppt_h/2"/>
                                          </p:val>
                                        </p:tav>
                                      </p:tavLst>
                                    </p:anim>
                                    <p:set>
                                      <p:cBhvr>
                                        <p:cTn id="481" dur="1" fill="hold">
                                          <p:stCondLst>
                                            <p:cond delay="2999"/>
                                          </p:stCondLst>
                                        </p:cTn>
                                        <p:tgtEl>
                                          <p:spTgt spid="34"/>
                                        </p:tgtEl>
                                        <p:attrNameLst>
                                          <p:attrName>style.visibility</p:attrName>
                                        </p:attrNameLst>
                                      </p:cBhvr>
                                      <p:to>
                                        <p:strVal val="hidden"/>
                                      </p:to>
                                    </p:set>
                                  </p:childTnLst>
                                </p:cTn>
                              </p:par>
                              <p:par>
                                <p:cTn id="482" presetID="2" presetClass="exit" presetSubtype="1" fill="hold" grpId="2" nodeType="withEffect">
                                  <p:stCondLst>
                                    <p:cond delay="0"/>
                                  </p:stCondLst>
                                  <p:childTnLst>
                                    <p:anim calcmode="lin" valueType="num">
                                      <p:cBhvr additive="base">
                                        <p:cTn id="483" dur="3000"/>
                                        <p:tgtEl>
                                          <p:spTgt spid="35"/>
                                        </p:tgtEl>
                                        <p:attrNameLst>
                                          <p:attrName>ppt_x</p:attrName>
                                        </p:attrNameLst>
                                      </p:cBhvr>
                                      <p:tavLst>
                                        <p:tav tm="0">
                                          <p:val>
                                            <p:strVal val="ppt_x"/>
                                          </p:val>
                                        </p:tav>
                                        <p:tav tm="100000">
                                          <p:val>
                                            <p:strVal val="ppt_x"/>
                                          </p:val>
                                        </p:tav>
                                      </p:tavLst>
                                    </p:anim>
                                    <p:anim calcmode="lin" valueType="num">
                                      <p:cBhvr additive="base">
                                        <p:cTn id="484" dur="3000"/>
                                        <p:tgtEl>
                                          <p:spTgt spid="35"/>
                                        </p:tgtEl>
                                        <p:attrNameLst>
                                          <p:attrName>ppt_y</p:attrName>
                                        </p:attrNameLst>
                                      </p:cBhvr>
                                      <p:tavLst>
                                        <p:tav tm="0">
                                          <p:val>
                                            <p:strVal val="ppt_y"/>
                                          </p:val>
                                        </p:tav>
                                        <p:tav tm="100000">
                                          <p:val>
                                            <p:strVal val="0-ppt_h/2"/>
                                          </p:val>
                                        </p:tav>
                                      </p:tavLst>
                                    </p:anim>
                                    <p:set>
                                      <p:cBhvr>
                                        <p:cTn id="485" dur="1" fill="hold">
                                          <p:stCondLst>
                                            <p:cond delay="2999"/>
                                          </p:stCondLst>
                                        </p:cTn>
                                        <p:tgtEl>
                                          <p:spTgt spid="35"/>
                                        </p:tgtEl>
                                        <p:attrNameLst>
                                          <p:attrName>style.visibility</p:attrName>
                                        </p:attrNameLst>
                                      </p:cBhvr>
                                      <p:to>
                                        <p:strVal val="hidden"/>
                                      </p:to>
                                    </p:set>
                                  </p:childTnLst>
                                </p:cTn>
                              </p:par>
                              <p:par>
                                <p:cTn id="486" presetID="2" presetClass="exit" presetSubtype="1" fill="hold" grpId="2" nodeType="withEffect">
                                  <p:stCondLst>
                                    <p:cond delay="0"/>
                                  </p:stCondLst>
                                  <p:childTnLst>
                                    <p:anim calcmode="lin" valueType="num">
                                      <p:cBhvr additive="base">
                                        <p:cTn id="487" dur="3000"/>
                                        <p:tgtEl>
                                          <p:spTgt spid="36"/>
                                        </p:tgtEl>
                                        <p:attrNameLst>
                                          <p:attrName>ppt_x</p:attrName>
                                        </p:attrNameLst>
                                      </p:cBhvr>
                                      <p:tavLst>
                                        <p:tav tm="0">
                                          <p:val>
                                            <p:strVal val="ppt_x"/>
                                          </p:val>
                                        </p:tav>
                                        <p:tav tm="100000">
                                          <p:val>
                                            <p:strVal val="ppt_x"/>
                                          </p:val>
                                        </p:tav>
                                      </p:tavLst>
                                    </p:anim>
                                    <p:anim calcmode="lin" valueType="num">
                                      <p:cBhvr additive="base">
                                        <p:cTn id="488" dur="3000"/>
                                        <p:tgtEl>
                                          <p:spTgt spid="36"/>
                                        </p:tgtEl>
                                        <p:attrNameLst>
                                          <p:attrName>ppt_y</p:attrName>
                                        </p:attrNameLst>
                                      </p:cBhvr>
                                      <p:tavLst>
                                        <p:tav tm="0">
                                          <p:val>
                                            <p:strVal val="ppt_y"/>
                                          </p:val>
                                        </p:tav>
                                        <p:tav tm="100000">
                                          <p:val>
                                            <p:strVal val="0-ppt_h/2"/>
                                          </p:val>
                                        </p:tav>
                                      </p:tavLst>
                                    </p:anim>
                                    <p:set>
                                      <p:cBhvr>
                                        <p:cTn id="489" dur="1" fill="hold">
                                          <p:stCondLst>
                                            <p:cond delay="2999"/>
                                          </p:stCondLst>
                                        </p:cTn>
                                        <p:tgtEl>
                                          <p:spTgt spid="36"/>
                                        </p:tgtEl>
                                        <p:attrNameLst>
                                          <p:attrName>style.visibility</p:attrName>
                                        </p:attrNameLst>
                                      </p:cBhvr>
                                      <p:to>
                                        <p:strVal val="hidden"/>
                                      </p:to>
                                    </p:set>
                                  </p:childTnLst>
                                </p:cTn>
                              </p:par>
                              <p:par>
                                <p:cTn id="490" presetID="2" presetClass="exit" presetSubtype="1" fill="hold" grpId="2" nodeType="withEffect">
                                  <p:stCondLst>
                                    <p:cond delay="0"/>
                                  </p:stCondLst>
                                  <p:childTnLst>
                                    <p:anim calcmode="lin" valueType="num">
                                      <p:cBhvr additive="base">
                                        <p:cTn id="491" dur="3000"/>
                                        <p:tgtEl>
                                          <p:spTgt spid="37"/>
                                        </p:tgtEl>
                                        <p:attrNameLst>
                                          <p:attrName>ppt_x</p:attrName>
                                        </p:attrNameLst>
                                      </p:cBhvr>
                                      <p:tavLst>
                                        <p:tav tm="0">
                                          <p:val>
                                            <p:strVal val="ppt_x"/>
                                          </p:val>
                                        </p:tav>
                                        <p:tav tm="100000">
                                          <p:val>
                                            <p:strVal val="ppt_x"/>
                                          </p:val>
                                        </p:tav>
                                      </p:tavLst>
                                    </p:anim>
                                    <p:anim calcmode="lin" valueType="num">
                                      <p:cBhvr additive="base">
                                        <p:cTn id="492" dur="3000"/>
                                        <p:tgtEl>
                                          <p:spTgt spid="37"/>
                                        </p:tgtEl>
                                        <p:attrNameLst>
                                          <p:attrName>ppt_y</p:attrName>
                                        </p:attrNameLst>
                                      </p:cBhvr>
                                      <p:tavLst>
                                        <p:tav tm="0">
                                          <p:val>
                                            <p:strVal val="ppt_y"/>
                                          </p:val>
                                        </p:tav>
                                        <p:tav tm="100000">
                                          <p:val>
                                            <p:strVal val="0-ppt_h/2"/>
                                          </p:val>
                                        </p:tav>
                                      </p:tavLst>
                                    </p:anim>
                                    <p:set>
                                      <p:cBhvr>
                                        <p:cTn id="493" dur="1" fill="hold">
                                          <p:stCondLst>
                                            <p:cond delay="2999"/>
                                          </p:stCondLst>
                                        </p:cTn>
                                        <p:tgtEl>
                                          <p:spTgt spid="37"/>
                                        </p:tgtEl>
                                        <p:attrNameLst>
                                          <p:attrName>style.visibility</p:attrName>
                                        </p:attrNameLst>
                                      </p:cBhvr>
                                      <p:to>
                                        <p:strVal val="hidden"/>
                                      </p:to>
                                    </p:set>
                                  </p:childTnLst>
                                </p:cTn>
                              </p:par>
                              <p:par>
                                <p:cTn id="494" presetID="2" presetClass="exit" presetSubtype="1" fill="hold" grpId="2" nodeType="withEffect">
                                  <p:stCondLst>
                                    <p:cond delay="0"/>
                                  </p:stCondLst>
                                  <p:childTnLst>
                                    <p:anim calcmode="lin" valueType="num">
                                      <p:cBhvr additive="base">
                                        <p:cTn id="495" dur="3000"/>
                                        <p:tgtEl>
                                          <p:spTgt spid="38"/>
                                        </p:tgtEl>
                                        <p:attrNameLst>
                                          <p:attrName>ppt_x</p:attrName>
                                        </p:attrNameLst>
                                      </p:cBhvr>
                                      <p:tavLst>
                                        <p:tav tm="0">
                                          <p:val>
                                            <p:strVal val="ppt_x"/>
                                          </p:val>
                                        </p:tav>
                                        <p:tav tm="100000">
                                          <p:val>
                                            <p:strVal val="ppt_x"/>
                                          </p:val>
                                        </p:tav>
                                      </p:tavLst>
                                    </p:anim>
                                    <p:anim calcmode="lin" valueType="num">
                                      <p:cBhvr additive="base">
                                        <p:cTn id="496" dur="3000"/>
                                        <p:tgtEl>
                                          <p:spTgt spid="38"/>
                                        </p:tgtEl>
                                        <p:attrNameLst>
                                          <p:attrName>ppt_y</p:attrName>
                                        </p:attrNameLst>
                                      </p:cBhvr>
                                      <p:tavLst>
                                        <p:tav tm="0">
                                          <p:val>
                                            <p:strVal val="ppt_y"/>
                                          </p:val>
                                        </p:tav>
                                        <p:tav tm="100000">
                                          <p:val>
                                            <p:strVal val="0-ppt_h/2"/>
                                          </p:val>
                                        </p:tav>
                                      </p:tavLst>
                                    </p:anim>
                                    <p:set>
                                      <p:cBhvr>
                                        <p:cTn id="497" dur="1" fill="hold">
                                          <p:stCondLst>
                                            <p:cond delay="2999"/>
                                          </p:stCondLst>
                                        </p:cTn>
                                        <p:tgtEl>
                                          <p:spTgt spid="38"/>
                                        </p:tgtEl>
                                        <p:attrNameLst>
                                          <p:attrName>style.visibility</p:attrName>
                                        </p:attrNameLst>
                                      </p:cBhvr>
                                      <p:to>
                                        <p:strVal val="hidden"/>
                                      </p:to>
                                    </p:set>
                                  </p:childTnLst>
                                </p:cTn>
                              </p:par>
                              <p:par>
                                <p:cTn id="498" presetID="2" presetClass="exit" presetSubtype="1" fill="hold" grpId="2" nodeType="withEffect">
                                  <p:stCondLst>
                                    <p:cond delay="0"/>
                                  </p:stCondLst>
                                  <p:childTnLst>
                                    <p:anim calcmode="lin" valueType="num">
                                      <p:cBhvr additive="base">
                                        <p:cTn id="499" dur="3000"/>
                                        <p:tgtEl>
                                          <p:spTgt spid="39"/>
                                        </p:tgtEl>
                                        <p:attrNameLst>
                                          <p:attrName>ppt_x</p:attrName>
                                        </p:attrNameLst>
                                      </p:cBhvr>
                                      <p:tavLst>
                                        <p:tav tm="0">
                                          <p:val>
                                            <p:strVal val="ppt_x"/>
                                          </p:val>
                                        </p:tav>
                                        <p:tav tm="100000">
                                          <p:val>
                                            <p:strVal val="ppt_x"/>
                                          </p:val>
                                        </p:tav>
                                      </p:tavLst>
                                    </p:anim>
                                    <p:anim calcmode="lin" valueType="num">
                                      <p:cBhvr additive="base">
                                        <p:cTn id="500" dur="3000"/>
                                        <p:tgtEl>
                                          <p:spTgt spid="39"/>
                                        </p:tgtEl>
                                        <p:attrNameLst>
                                          <p:attrName>ppt_y</p:attrName>
                                        </p:attrNameLst>
                                      </p:cBhvr>
                                      <p:tavLst>
                                        <p:tav tm="0">
                                          <p:val>
                                            <p:strVal val="ppt_y"/>
                                          </p:val>
                                        </p:tav>
                                        <p:tav tm="100000">
                                          <p:val>
                                            <p:strVal val="0-ppt_h/2"/>
                                          </p:val>
                                        </p:tav>
                                      </p:tavLst>
                                    </p:anim>
                                    <p:set>
                                      <p:cBhvr>
                                        <p:cTn id="501" dur="1" fill="hold">
                                          <p:stCondLst>
                                            <p:cond delay="2999"/>
                                          </p:stCondLst>
                                        </p:cTn>
                                        <p:tgtEl>
                                          <p:spTgt spid="39"/>
                                        </p:tgtEl>
                                        <p:attrNameLst>
                                          <p:attrName>style.visibility</p:attrName>
                                        </p:attrNameLst>
                                      </p:cBhvr>
                                      <p:to>
                                        <p:strVal val="hidden"/>
                                      </p:to>
                                    </p:set>
                                  </p:childTnLst>
                                </p:cTn>
                              </p:par>
                              <p:par>
                                <p:cTn id="502" presetID="2" presetClass="exit" presetSubtype="1" fill="hold" grpId="2" nodeType="withEffect">
                                  <p:stCondLst>
                                    <p:cond delay="0"/>
                                  </p:stCondLst>
                                  <p:childTnLst>
                                    <p:anim calcmode="lin" valueType="num">
                                      <p:cBhvr additive="base">
                                        <p:cTn id="503" dur="3000"/>
                                        <p:tgtEl>
                                          <p:spTgt spid="40"/>
                                        </p:tgtEl>
                                        <p:attrNameLst>
                                          <p:attrName>ppt_x</p:attrName>
                                        </p:attrNameLst>
                                      </p:cBhvr>
                                      <p:tavLst>
                                        <p:tav tm="0">
                                          <p:val>
                                            <p:strVal val="ppt_x"/>
                                          </p:val>
                                        </p:tav>
                                        <p:tav tm="100000">
                                          <p:val>
                                            <p:strVal val="ppt_x"/>
                                          </p:val>
                                        </p:tav>
                                      </p:tavLst>
                                    </p:anim>
                                    <p:anim calcmode="lin" valueType="num">
                                      <p:cBhvr additive="base">
                                        <p:cTn id="504" dur="3000"/>
                                        <p:tgtEl>
                                          <p:spTgt spid="40"/>
                                        </p:tgtEl>
                                        <p:attrNameLst>
                                          <p:attrName>ppt_y</p:attrName>
                                        </p:attrNameLst>
                                      </p:cBhvr>
                                      <p:tavLst>
                                        <p:tav tm="0">
                                          <p:val>
                                            <p:strVal val="ppt_y"/>
                                          </p:val>
                                        </p:tav>
                                        <p:tav tm="100000">
                                          <p:val>
                                            <p:strVal val="0-ppt_h/2"/>
                                          </p:val>
                                        </p:tav>
                                      </p:tavLst>
                                    </p:anim>
                                    <p:set>
                                      <p:cBhvr>
                                        <p:cTn id="505" dur="1" fill="hold">
                                          <p:stCondLst>
                                            <p:cond delay="2999"/>
                                          </p:stCondLst>
                                        </p:cTn>
                                        <p:tgtEl>
                                          <p:spTgt spid="40"/>
                                        </p:tgtEl>
                                        <p:attrNameLst>
                                          <p:attrName>style.visibility</p:attrName>
                                        </p:attrNameLst>
                                      </p:cBhvr>
                                      <p:to>
                                        <p:strVal val="hidden"/>
                                      </p:to>
                                    </p:set>
                                  </p:childTnLst>
                                </p:cTn>
                              </p:par>
                              <p:par>
                                <p:cTn id="506" presetID="2" presetClass="exit" presetSubtype="1" fill="hold" grpId="2" nodeType="withEffect">
                                  <p:stCondLst>
                                    <p:cond delay="0"/>
                                  </p:stCondLst>
                                  <p:childTnLst>
                                    <p:anim calcmode="lin" valueType="num">
                                      <p:cBhvr additive="base">
                                        <p:cTn id="507" dur="3000"/>
                                        <p:tgtEl>
                                          <p:spTgt spid="41"/>
                                        </p:tgtEl>
                                        <p:attrNameLst>
                                          <p:attrName>ppt_x</p:attrName>
                                        </p:attrNameLst>
                                      </p:cBhvr>
                                      <p:tavLst>
                                        <p:tav tm="0">
                                          <p:val>
                                            <p:strVal val="ppt_x"/>
                                          </p:val>
                                        </p:tav>
                                        <p:tav tm="100000">
                                          <p:val>
                                            <p:strVal val="ppt_x"/>
                                          </p:val>
                                        </p:tav>
                                      </p:tavLst>
                                    </p:anim>
                                    <p:anim calcmode="lin" valueType="num">
                                      <p:cBhvr additive="base">
                                        <p:cTn id="508" dur="3000"/>
                                        <p:tgtEl>
                                          <p:spTgt spid="41"/>
                                        </p:tgtEl>
                                        <p:attrNameLst>
                                          <p:attrName>ppt_y</p:attrName>
                                        </p:attrNameLst>
                                      </p:cBhvr>
                                      <p:tavLst>
                                        <p:tav tm="0">
                                          <p:val>
                                            <p:strVal val="ppt_y"/>
                                          </p:val>
                                        </p:tav>
                                        <p:tav tm="100000">
                                          <p:val>
                                            <p:strVal val="0-ppt_h/2"/>
                                          </p:val>
                                        </p:tav>
                                      </p:tavLst>
                                    </p:anim>
                                    <p:set>
                                      <p:cBhvr>
                                        <p:cTn id="509" dur="1" fill="hold">
                                          <p:stCondLst>
                                            <p:cond delay="2999"/>
                                          </p:stCondLst>
                                        </p:cTn>
                                        <p:tgtEl>
                                          <p:spTgt spid="41"/>
                                        </p:tgtEl>
                                        <p:attrNameLst>
                                          <p:attrName>style.visibility</p:attrName>
                                        </p:attrNameLst>
                                      </p:cBhvr>
                                      <p:to>
                                        <p:strVal val="hidden"/>
                                      </p:to>
                                    </p:set>
                                  </p:childTnLst>
                                </p:cTn>
                              </p:par>
                              <p:par>
                                <p:cTn id="510" presetID="8" presetClass="exit" presetSubtype="16" fill="hold" grpId="3" nodeType="withEffect">
                                  <p:stCondLst>
                                    <p:cond delay="0"/>
                                  </p:stCondLst>
                                  <p:childTnLst>
                                    <p:animEffect transition="out" filter="diamond(in)">
                                      <p:cBhvr>
                                        <p:cTn id="511" dur="3000"/>
                                        <p:tgtEl>
                                          <p:spTgt spid="4"/>
                                        </p:tgtEl>
                                      </p:cBhvr>
                                    </p:animEffect>
                                    <p:set>
                                      <p:cBhvr>
                                        <p:cTn id="512" dur="1" fill="hold">
                                          <p:stCondLst>
                                            <p:cond delay="2999"/>
                                          </p:stCondLst>
                                        </p:cTn>
                                        <p:tgtEl>
                                          <p:spTgt spid="4"/>
                                        </p:tgtEl>
                                        <p:attrNameLst>
                                          <p:attrName>style.visibility</p:attrName>
                                        </p:attrNameLst>
                                      </p:cBhvr>
                                      <p:to>
                                        <p:strVal val="hidden"/>
                                      </p:to>
                                    </p:set>
                                  </p:childTnLst>
                                </p:cTn>
                              </p:par>
                              <p:par>
                                <p:cTn id="513" presetID="8" presetClass="exit" presetSubtype="16" fill="hold" grpId="3" nodeType="withEffect">
                                  <p:stCondLst>
                                    <p:cond delay="0"/>
                                  </p:stCondLst>
                                  <p:childTnLst>
                                    <p:animEffect transition="out" filter="diamond(in)">
                                      <p:cBhvr>
                                        <p:cTn id="514" dur="3000"/>
                                        <p:tgtEl>
                                          <p:spTgt spid="5"/>
                                        </p:tgtEl>
                                      </p:cBhvr>
                                    </p:animEffect>
                                    <p:set>
                                      <p:cBhvr>
                                        <p:cTn id="515" dur="1" fill="hold">
                                          <p:stCondLst>
                                            <p:cond delay="2999"/>
                                          </p:stCondLst>
                                        </p:cTn>
                                        <p:tgtEl>
                                          <p:spTgt spid="5"/>
                                        </p:tgtEl>
                                        <p:attrNameLst>
                                          <p:attrName>style.visibility</p:attrName>
                                        </p:attrNameLst>
                                      </p:cBhvr>
                                      <p:to>
                                        <p:strVal val="hidden"/>
                                      </p:to>
                                    </p:set>
                                  </p:childTnLst>
                                </p:cTn>
                              </p:par>
                              <p:par>
                                <p:cTn id="516" presetID="8" presetClass="exit" presetSubtype="16" fill="hold" grpId="3" nodeType="withEffect">
                                  <p:stCondLst>
                                    <p:cond delay="0"/>
                                  </p:stCondLst>
                                  <p:childTnLst>
                                    <p:animEffect transition="out" filter="diamond(in)">
                                      <p:cBhvr>
                                        <p:cTn id="517" dur="3000"/>
                                        <p:tgtEl>
                                          <p:spTgt spid="6"/>
                                        </p:tgtEl>
                                      </p:cBhvr>
                                    </p:animEffect>
                                    <p:set>
                                      <p:cBhvr>
                                        <p:cTn id="518" dur="1" fill="hold">
                                          <p:stCondLst>
                                            <p:cond delay="2999"/>
                                          </p:stCondLst>
                                        </p:cTn>
                                        <p:tgtEl>
                                          <p:spTgt spid="6"/>
                                        </p:tgtEl>
                                        <p:attrNameLst>
                                          <p:attrName>style.visibility</p:attrName>
                                        </p:attrNameLst>
                                      </p:cBhvr>
                                      <p:to>
                                        <p:strVal val="hidden"/>
                                      </p:to>
                                    </p:set>
                                  </p:childTnLst>
                                </p:cTn>
                              </p:par>
                              <p:par>
                                <p:cTn id="519" presetID="8" presetClass="exit" presetSubtype="16" fill="hold" grpId="3" nodeType="withEffect">
                                  <p:stCondLst>
                                    <p:cond delay="0"/>
                                  </p:stCondLst>
                                  <p:childTnLst>
                                    <p:animEffect transition="out" filter="diamond(in)">
                                      <p:cBhvr>
                                        <p:cTn id="520" dur="3000"/>
                                        <p:tgtEl>
                                          <p:spTgt spid="7"/>
                                        </p:tgtEl>
                                      </p:cBhvr>
                                    </p:animEffect>
                                    <p:set>
                                      <p:cBhvr>
                                        <p:cTn id="521" dur="1" fill="hold">
                                          <p:stCondLst>
                                            <p:cond delay="2999"/>
                                          </p:stCondLst>
                                        </p:cTn>
                                        <p:tgtEl>
                                          <p:spTgt spid="7"/>
                                        </p:tgtEl>
                                        <p:attrNameLst>
                                          <p:attrName>style.visibility</p:attrName>
                                        </p:attrNameLst>
                                      </p:cBhvr>
                                      <p:to>
                                        <p:strVal val="hidden"/>
                                      </p:to>
                                    </p:set>
                                  </p:childTnLst>
                                </p:cTn>
                              </p:par>
                              <p:par>
                                <p:cTn id="522" presetID="8" presetClass="exit" presetSubtype="16" fill="hold" grpId="3" nodeType="withEffect">
                                  <p:stCondLst>
                                    <p:cond delay="0"/>
                                  </p:stCondLst>
                                  <p:childTnLst>
                                    <p:animEffect transition="out" filter="diamond(in)">
                                      <p:cBhvr>
                                        <p:cTn id="523" dur="3000"/>
                                        <p:tgtEl>
                                          <p:spTgt spid="8"/>
                                        </p:tgtEl>
                                      </p:cBhvr>
                                    </p:animEffect>
                                    <p:set>
                                      <p:cBhvr>
                                        <p:cTn id="524" dur="1" fill="hold">
                                          <p:stCondLst>
                                            <p:cond delay="2999"/>
                                          </p:stCondLst>
                                        </p:cTn>
                                        <p:tgtEl>
                                          <p:spTgt spid="8"/>
                                        </p:tgtEl>
                                        <p:attrNameLst>
                                          <p:attrName>style.visibility</p:attrName>
                                        </p:attrNameLst>
                                      </p:cBhvr>
                                      <p:to>
                                        <p:strVal val="hidden"/>
                                      </p:to>
                                    </p:set>
                                  </p:childTnLst>
                                </p:cTn>
                              </p:par>
                              <p:par>
                                <p:cTn id="525" presetID="8" presetClass="exit" presetSubtype="16" fill="hold" grpId="3" nodeType="withEffect">
                                  <p:stCondLst>
                                    <p:cond delay="0"/>
                                  </p:stCondLst>
                                  <p:childTnLst>
                                    <p:animEffect transition="out" filter="diamond(in)">
                                      <p:cBhvr>
                                        <p:cTn id="526" dur="3000"/>
                                        <p:tgtEl>
                                          <p:spTgt spid="9"/>
                                        </p:tgtEl>
                                      </p:cBhvr>
                                    </p:animEffect>
                                    <p:set>
                                      <p:cBhvr>
                                        <p:cTn id="527" dur="1" fill="hold">
                                          <p:stCondLst>
                                            <p:cond delay="2999"/>
                                          </p:stCondLst>
                                        </p:cTn>
                                        <p:tgtEl>
                                          <p:spTgt spid="9"/>
                                        </p:tgtEl>
                                        <p:attrNameLst>
                                          <p:attrName>style.visibility</p:attrName>
                                        </p:attrNameLst>
                                      </p:cBhvr>
                                      <p:to>
                                        <p:strVal val="hidden"/>
                                      </p:to>
                                    </p:set>
                                  </p:childTnLst>
                                </p:cTn>
                              </p:par>
                              <p:par>
                                <p:cTn id="528" presetID="8" presetClass="exit" presetSubtype="16" fill="hold" grpId="3" nodeType="withEffect">
                                  <p:stCondLst>
                                    <p:cond delay="0"/>
                                  </p:stCondLst>
                                  <p:childTnLst>
                                    <p:animEffect transition="out" filter="diamond(in)">
                                      <p:cBhvr>
                                        <p:cTn id="529" dur="3000"/>
                                        <p:tgtEl>
                                          <p:spTgt spid="10"/>
                                        </p:tgtEl>
                                      </p:cBhvr>
                                    </p:animEffect>
                                    <p:set>
                                      <p:cBhvr>
                                        <p:cTn id="530" dur="1" fill="hold">
                                          <p:stCondLst>
                                            <p:cond delay="2999"/>
                                          </p:stCondLst>
                                        </p:cTn>
                                        <p:tgtEl>
                                          <p:spTgt spid="10"/>
                                        </p:tgtEl>
                                        <p:attrNameLst>
                                          <p:attrName>style.visibility</p:attrName>
                                        </p:attrNameLst>
                                      </p:cBhvr>
                                      <p:to>
                                        <p:strVal val="hidden"/>
                                      </p:to>
                                    </p:set>
                                  </p:childTnLst>
                                </p:cTn>
                              </p:par>
                              <p:par>
                                <p:cTn id="531" presetID="8" presetClass="exit" presetSubtype="16" fill="hold" grpId="3" nodeType="withEffect">
                                  <p:stCondLst>
                                    <p:cond delay="0"/>
                                  </p:stCondLst>
                                  <p:childTnLst>
                                    <p:animEffect transition="out" filter="diamond(in)">
                                      <p:cBhvr>
                                        <p:cTn id="532" dur="3000"/>
                                        <p:tgtEl>
                                          <p:spTgt spid="28"/>
                                        </p:tgtEl>
                                      </p:cBhvr>
                                    </p:animEffect>
                                    <p:set>
                                      <p:cBhvr>
                                        <p:cTn id="533" dur="1" fill="hold">
                                          <p:stCondLst>
                                            <p:cond delay="2999"/>
                                          </p:stCondLst>
                                        </p:cTn>
                                        <p:tgtEl>
                                          <p:spTgt spid="28"/>
                                        </p:tgtEl>
                                        <p:attrNameLst>
                                          <p:attrName>style.visibility</p:attrName>
                                        </p:attrNameLst>
                                      </p:cBhvr>
                                      <p:to>
                                        <p:strVal val="hidden"/>
                                      </p:to>
                                    </p:set>
                                  </p:childTnLst>
                                </p:cTn>
                              </p:par>
                              <p:par>
                                <p:cTn id="534" presetID="8" presetClass="exit" presetSubtype="16" fill="hold" grpId="3" nodeType="withEffect">
                                  <p:stCondLst>
                                    <p:cond delay="0"/>
                                  </p:stCondLst>
                                  <p:childTnLst>
                                    <p:animEffect transition="out" filter="diamond(in)">
                                      <p:cBhvr>
                                        <p:cTn id="535" dur="3000"/>
                                        <p:tgtEl>
                                          <p:spTgt spid="29"/>
                                        </p:tgtEl>
                                      </p:cBhvr>
                                    </p:animEffect>
                                    <p:set>
                                      <p:cBhvr>
                                        <p:cTn id="536" dur="1" fill="hold">
                                          <p:stCondLst>
                                            <p:cond delay="2999"/>
                                          </p:stCondLst>
                                        </p:cTn>
                                        <p:tgtEl>
                                          <p:spTgt spid="29"/>
                                        </p:tgtEl>
                                        <p:attrNameLst>
                                          <p:attrName>style.visibility</p:attrName>
                                        </p:attrNameLst>
                                      </p:cBhvr>
                                      <p:to>
                                        <p:strVal val="hidden"/>
                                      </p:to>
                                    </p:set>
                                  </p:childTnLst>
                                </p:cTn>
                              </p:par>
                              <p:par>
                                <p:cTn id="537" presetID="8" presetClass="exit" presetSubtype="16" fill="hold" grpId="3" nodeType="withEffect">
                                  <p:stCondLst>
                                    <p:cond delay="0"/>
                                  </p:stCondLst>
                                  <p:childTnLst>
                                    <p:animEffect transition="out" filter="diamond(in)">
                                      <p:cBhvr>
                                        <p:cTn id="538" dur="3000"/>
                                        <p:tgtEl>
                                          <p:spTgt spid="30"/>
                                        </p:tgtEl>
                                      </p:cBhvr>
                                    </p:animEffect>
                                    <p:set>
                                      <p:cBhvr>
                                        <p:cTn id="539" dur="1" fill="hold">
                                          <p:stCondLst>
                                            <p:cond delay="2999"/>
                                          </p:stCondLst>
                                        </p:cTn>
                                        <p:tgtEl>
                                          <p:spTgt spid="30"/>
                                        </p:tgtEl>
                                        <p:attrNameLst>
                                          <p:attrName>style.visibility</p:attrName>
                                        </p:attrNameLst>
                                      </p:cBhvr>
                                      <p:to>
                                        <p:strVal val="hidden"/>
                                      </p:to>
                                    </p:set>
                                  </p:childTnLst>
                                </p:cTn>
                              </p:par>
                              <p:par>
                                <p:cTn id="540" presetID="8" presetClass="exit" presetSubtype="16" fill="hold" grpId="3" nodeType="withEffect">
                                  <p:stCondLst>
                                    <p:cond delay="0"/>
                                  </p:stCondLst>
                                  <p:childTnLst>
                                    <p:animEffect transition="out" filter="diamond(in)">
                                      <p:cBhvr>
                                        <p:cTn id="541" dur="3000"/>
                                        <p:tgtEl>
                                          <p:spTgt spid="31"/>
                                        </p:tgtEl>
                                      </p:cBhvr>
                                    </p:animEffect>
                                    <p:set>
                                      <p:cBhvr>
                                        <p:cTn id="542" dur="1" fill="hold">
                                          <p:stCondLst>
                                            <p:cond delay="2999"/>
                                          </p:stCondLst>
                                        </p:cTn>
                                        <p:tgtEl>
                                          <p:spTgt spid="31"/>
                                        </p:tgtEl>
                                        <p:attrNameLst>
                                          <p:attrName>style.visibility</p:attrName>
                                        </p:attrNameLst>
                                      </p:cBhvr>
                                      <p:to>
                                        <p:strVal val="hidden"/>
                                      </p:to>
                                    </p:set>
                                  </p:childTnLst>
                                </p:cTn>
                              </p:par>
                              <p:par>
                                <p:cTn id="543" presetID="8" presetClass="exit" presetSubtype="16" fill="hold" grpId="3" nodeType="withEffect">
                                  <p:stCondLst>
                                    <p:cond delay="0"/>
                                  </p:stCondLst>
                                  <p:childTnLst>
                                    <p:animEffect transition="out" filter="diamond(in)">
                                      <p:cBhvr>
                                        <p:cTn id="544" dur="3000"/>
                                        <p:tgtEl>
                                          <p:spTgt spid="32"/>
                                        </p:tgtEl>
                                      </p:cBhvr>
                                    </p:animEffect>
                                    <p:set>
                                      <p:cBhvr>
                                        <p:cTn id="545" dur="1" fill="hold">
                                          <p:stCondLst>
                                            <p:cond delay="2999"/>
                                          </p:stCondLst>
                                        </p:cTn>
                                        <p:tgtEl>
                                          <p:spTgt spid="32"/>
                                        </p:tgtEl>
                                        <p:attrNameLst>
                                          <p:attrName>style.visibility</p:attrName>
                                        </p:attrNameLst>
                                      </p:cBhvr>
                                      <p:to>
                                        <p:strVal val="hidden"/>
                                      </p:to>
                                    </p:set>
                                  </p:childTnLst>
                                </p:cTn>
                              </p:par>
                              <p:par>
                                <p:cTn id="546" presetID="8" presetClass="exit" presetSubtype="16" fill="hold" grpId="3" nodeType="withEffect">
                                  <p:stCondLst>
                                    <p:cond delay="0"/>
                                  </p:stCondLst>
                                  <p:childTnLst>
                                    <p:animEffect transition="out" filter="diamond(in)">
                                      <p:cBhvr>
                                        <p:cTn id="547" dur="3000"/>
                                        <p:tgtEl>
                                          <p:spTgt spid="33"/>
                                        </p:tgtEl>
                                      </p:cBhvr>
                                    </p:animEffect>
                                    <p:set>
                                      <p:cBhvr>
                                        <p:cTn id="548" dur="1" fill="hold">
                                          <p:stCondLst>
                                            <p:cond delay="2999"/>
                                          </p:stCondLst>
                                        </p:cTn>
                                        <p:tgtEl>
                                          <p:spTgt spid="33"/>
                                        </p:tgtEl>
                                        <p:attrNameLst>
                                          <p:attrName>style.visibility</p:attrName>
                                        </p:attrNameLst>
                                      </p:cBhvr>
                                      <p:to>
                                        <p:strVal val="hidden"/>
                                      </p:to>
                                    </p:set>
                                  </p:childTnLst>
                                </p:cTn>
                              </p:par>
                              <p:par>
                                <p:cTn id="549" presetID="8" presetClass="exit" presetSubtype="16" fill="hold" grpId="3" nodeType="withEffect">
                                  <p:stCondLst>
                                    <p:cond delay="0"/>
                                  </p:stCondLst>
                                  <p:childTnLst>
                                    <p:animEffect transition="out" filter="diamond(in)">
                                      <p:cBhvr>
                                        <p:cTn id="550" dur="3000"/>
                                        <p:tgtEl>
                                          <p:spTgt spid="34"/>
                                        </p:tgtEl>
                                      </p:cBhvr>
                                    </p:animEffect>
                                    <p:set>
                                      <p:cBhvr>
                                        <p:cTn id="551" dur="1" fill="hold">
                                          <p:stCondLst>
                                            <p:cond delay="2999"/>
                                          </p:stCondLst>
                                        </p:cTn>
                                        <p:tgtEl>
                                          <p:spTgt spid="34"/>
                                        </p:tgtEl>
                                        <p:attrNameLst>
                                          <p:attrName>style.visibility</p:attrName>
                                        </p:attrNameLst>
                                      </p:cBhvr>
                                      <p:to>
                                        <p:strVal val="hidden"/>
                                      </p:to>
                                    </p:set>
                                  </p:childTnLst>
                                </p:cTn>
                              </p:par>
                              <p:par>
                                <p:cTn id="552" presetID="8" presetClass="exit" presetSubtype="16" fill="hold" grpId="3" nodeType="withEffect">
                                  <p:stCondLst>
                                    <p:cond delay="0"/>
                                  </p:stCondLst>
                                  <p:childTnLst>
                                    <p:animEffect transition="out" filter="diamond(in)">
                                      <p:cBhvr>
                                        <p:cTn id="553" dur="3000"/>
                                        <p:tgtEl>
                                          <p:spTgt spid="35"/>
                                        </p:tgtEl>
                                      </p:cBhvr>
                                    </p:animEffect>
                                    <p:set>
                                      <p:cBhvr>
                                        <p:cTn id="554" dur="1" fill="hold">
                                          <p:stCondLst>
                                            <p:cond delay="2999"/>
                                          </p:stCondLst>
                                        </p:cTn>
                                        <p:tgtEl>
                                          <p:spTgt spid="35"/>
                                        </p:tgtEl>
                                        <p:attrNameLst>
                                          <p:attrName>style.visibility</p:attrName>
                                        </p:attrNameLst>
                                      </p:cBhvr>
                                      <p:to>
                                        <p:strVal val="hidden"/>
                                      </p:to>
                                    </p:set>
                                  </p:childTnLst>
                                </p:cTn>
                              </p:par>
                              <p:par>
                                <p:cTn id="555" presetID="8" presetClass="exit" presetSubtype="16" fill="hold" grpId="3" nodeType="withEffect">
                                  <p:stCondLst>
                                    <p:cond delay="0"/>
                                  </p:stCondLst>
                                  <p:childTnLst>
                                    <p:animEffect transition="out" filter="diamond(in)">
                                      <p:cBhvr>
                                        <p:cTn id="556" dur="3000"/>
                                        <p:tgtEl>
                                          <p:spTgt spid="36"/>
                                        </p:tgtEl>
                                      </p:cBhvr>
                                    </p:animEffect>
                                    <p:set>
                                      <p:cBhvr>
                                        <p:cTn id="557" dur="1" fill="hold">
                                          <p:stCondLst>
                                            <p:cond delay="2999"/>
                                          </p:stCondLst>
                                        </p:cTn>
                                        <p:tgtEl>
                                          <p:spTgt spid="36"/>
                                        </p:tgtEl>
                                        <p:attrNameLst>
                                          <p:attrName>style.visibility</p:attrName>
                                        </p:attrNameLst>
                                      </p:cBhvr>
                                      <p:to>
                                        <p:strVal val="hidden"/>
                                      </p:to>
                                    </p:set>
                                  </p:childTnLst>
                                </p:cTn>
                              </p:par>
                              <p:par>
                                <p:cTn id="558" presetID="8" presetClass="exit" presetSubtype="16" fill="hold" grpId="3" nodeType="withEffect">
                                  <p:stCondLst>
                                    <p:cond delay="0"/>
                                  </p:stCondLst>
                                  <p:childTnLst>
                                    <p:animEffect transition="out" filter="diamond(in)">
                                      <p:cBhvr>
                                        <p:cTn id="559" dur="3000"/>
                                        <p:tgtEl>
                                          <p:spTgt spid="37"/>
                                        </p:tgtEl>
                                      </p:cBhvr>
                                    </p:animEffect>
                                    <p:set>
                                      <p:cBhvr>
                                        <p:cTn id="560" dur="1" fill="hold">
                                          <p:stCondLst>
                                            <p:cond delay="2999"/>
                                          </p:stCondLst>
                                        </p:cTn>
                                        <p:tgtEl>
                                          <p:spTgt spid="37"/>
                                        </p:tgtEl>
                                        <p:attrNameLst>
                                          <p:attrName>style.visibility</p:attrName>
                                        </p:attrNameLst>
                                      </p:cBhvr>
                                      <p:to>
                                        <p:strVal val="hidden"/>
                                      </p:to>
                                    </p:set>
                                  </p:childTnLst>
                                </p:cTn>
                              </p:par>
                              <p:par>
                                <p:cTn id="561" presetID="8" presetClass="exit" presetSubtype="16" fill="hold" grpId="3" nodeType="withEffect">
                                  <p:stCondLst>
                                    <p:cond delay="0"/>
                                  </p:stCondLst>
                                  <p:childTnLst>
                                    <p:animEffect transition="out" filter="diamond(in)">
                                      <p:cBhvr>
                                        <p:cTn id="562" dur="3000"/>
                                        <p:tgtEl>
                                          <p:spTgt spid="38"/>
                                        </p:tgtEl>
                                      </p:cBhvr>
                                    </p:animEffect>
                                    <p:set>
                                      <p:cBhvr>
                                        <p:cTn id="563" dur="1" fill="hold">
                                          <p:stCondLst>
                                            <p:cond delay="2999"/>
                                          </p:stCondLst>
                                        </p:cTn>
                                        <p:tgtEl>
                                          <p:spTgt spid="38"/>
                                        </p:tgtEl>
                                        <p:attrNameLst>
                                          <p:attrName>style.visibility</p:attrName>
                                        </p:attrNameLst>
                                      </p:cBhvr>
                                      <p:to>
                                        <p:strVal val="hidden"/>
                                      </p:to>
                                    </p:set>
                                  </p:childTnLst>
                                </p:cTn>
                              </p:par>
                              <p:par>
                                <p:cTn id="564" presetID="8" presetClass="exit" presetSubtype="16" fill="hold" grpId="3" nodeType="withEffect">
                                  <p:stCondLst>
                                    <p:cond delay="0"/>
                                  </p:stCondLst>
                                  <p:childTnLst>
                                    <p:animEffect transition="out" filter="diamond(in)">
                                      <p:cBhvr>
                                        <p:cTn id="565" dur="3000"/>
                                        <p:tgtEl>
                                          <p:spTgt spid="39"/>
                                        </p:tgtEl>
                                      </p:cBhvr>
                                    </p:animEffect>
                                    <p:set>
                                      <p:cBhvr>
                                        <p:cTn id="566" dur="1" fill="hold">
                                          <p:stCondLst>
                                            <p:cond delay="2999"/>
                                          </p:stCondLst>
                                        </p:cTn>
                                        <p:tgtEl>
                                          <p:spTgt spid="39"/>
                                        </p:tgtEl>
                                        <p:attrNameLst>
                                          <p:attrName>style.visibility</p:attrName>
                                        </p:attrNameLst>
                                      </p:cBhvr>
                                      <p:to>
                                        <p:strVal val="hidden"/>
                                      </p:to>
                                    </p:set>
                                  </p:childTnLst>
                                </p:cTn>
                              </p:par>
                              <p:par>
                                <p:cTn id="567" presetID="8" presetClass="exit" presetSubtype="16" fill="hold" grpId="3" nodeType="withEffect">
                                  <p:stCondLst>
                                    <p:cond delay="0"/>
                                  </p:stCondLst>
                                  <p:childTnLst>
                                    <p:animEffect transition="out" filter="diamond(in)">
                                      <p:cBhvr>
                                        <p:cTn id="568" dur="3000"/>
                                        <p:tgtEl>
                                          <p:spTgt spid="40"/>
                                        </p:tgtEl>
                                      </p:cBhvr>
                                    </p:animEffect>
                                    <p:set>
                                      <p:cBhvr>
                                        <p:cTn id="569" dur="1" fill="hold">
                                          <p:stCondLst>
                                            <p:cond delay="2999"/>
                                          </p:stCondLst>
                                        </p:cTn>
                                        <p:tgtEl>
                                          <p:spTgt spid="40"/>
                                        </p:tgtEl>
                                        <p:attrNameLst>
                                          <p:attrName>style.visibility</p:attrName>
                                        </p:attrNameLst>
                                      </p:cBhvr>
                                      <p:to>
                                        <p:strVal val="hidden"/>
                                      </p:to>
                                    </p:set>
                                  </p:childTnLst>
                                </p:cTn>
                              </p:par>
                              <p:par>
                                <p:cTn id="570" presetID="8" presetClass="exit" presetSubtype="16" fill="hold" grpId="3" nodeType="withEffect">
                                  <p:stCondLst>
                                    <p:cond delay="0"/>
                                  </p:stCondLst>
                                  <p:childTnLst>
                                    <p:animEffect transition="out" filter="diamond(in)">
                                      <p:cBhvr>
                                        <p:cTn id="571" dur="3000"/>
                                        <p:tgtEl>
                                          <p:spTgt spid="41"/>
                                        </p:tgtEl>
                                      </p:cBhvr>
                                    </p:animEffect>
                                    <p:set>
                                      <p:cBhvr>
                                        <p:cTn id="572" dur="1" fill="hold">
                                          <p:stCondLst>
                                            <p:cond delay="2999"/>
                                          </p:stCondLst>
                                        </p:cTn>
                                        <p:tgtEl>
                                          <p:spTgt spid="41"/>
                                        </p:tgtEl>
                                        <p:attrNameLst>
                                          <p:attrName>style.visibility</p:attrName>
                                        </p:attrNameLst>
                                      </p:cBhvr>
                                      <p:to>
                                        <p:strVal val="hidden"/>
                                      </p:to>
                                    </p:set>
                                  </p:childTnLst>
                                </p:cTn>
                              </p:par>
                              <p:par>
                                <p:cTn id="573" presetID="8" presetClass="exit" presetSubtype="16" fill="hold" grpId="3" nodeType="withEffect">
                                  <p:stCondLst>
                                    <p:cond delay="0"/>
                                  </p:stCondLst>
                                  <p:childTnLst>
                                    <p:animEffect transition="out" filter="diamond(in)">
                                      <p:cBhvr>
                                        <p:cTn id="574" dur="3000"/>
                                        <p:tgtEl>
                                          <p:spTgt spid="42"/>
                                        </p:tgtEl>
                                      </p:cBhvr>
                                    </p:animEffect>
                                    <p:set>
                                      <p:cBhvr>
                                        <p:cTn id="575" dur="1" fill="hold">
                                          <p:stCondLst>
                                            <p:cond delay="2999"/>
                                          </p:stCondLst>
                                        </p:cTn>
                                        <p:tgtEl>
                                          <p:spTgt spid="42"/>
                                        </p:tgtEl>
                                        <p:attrNameLst>
                                          <p:attrName>style.visibility</p:attrName>
                                        </p:attrNameLst>
                                      </p:cBhvr>
                                      <p:to>
                                        <p:strVal val="hidden"/>
                                      </p:to>
                                    </p:set>
                                  </p:childTnLst>
                                </p:cTn>
                              </p:par>
                              <p:par>
                                <p:cTn id="576" presetID="8" presetClass="exit" presetSubtype="16" fill="hold" grpId="3" nodeType="withEffect">
                                  <p:stCondLst>
                                    <p:cond delay="0"/>
                                  </p:stCondLst>
                                  <p:childTnLst>
                                    <p:animEffect transition="out" filter="diamond(in)">
                                      <p:cBhvr>
                                        <p:cTn id="577" dur="3000"/>
                                        <p:tgtEl>
                                          <p:spTgt spid="43"/>
                                        </p:tgtEl>
                                      </p:cBhvr>
                                    </p:animEffect>
                                    <p:set>
                                      <p:cBhvr>
                                        <p:cTn id="578" dur="1" fill="hold">
                                          <p:stCondLst>
                                            <p:cond delay="2999"/>
                                          </p:stCondLst>
                                        </p:cTn>
                                        <p:tgtEl>
                                          <p:spTgt spid="43"/>
                                        </p:tgtEl>
                                        <p:attrNameLst>
                                          <p:attrName>style.visibility</p:attrName>
                                        </p:attrNameLst>
                                      </p:cBhvr>
                                      <p:to>
                                        <p:strVal val="hidden"/>
                                      </p:to>
                                    </p:set>
                                  </p:childTnLst>
                                </p:cTn>
                              </p:par>
                              <p:par>
                                <p:cTn id="579" presetID="8" presetClass="exit" presetSubtype="16" fill="hold" grpId="3" nodeType="withEffect">
                                  <p:stCondLst>
                                    <p:cond delay="0"/>
                                  </p:stCondLst>
                                  <p:childTnLst>
                                    <p:animEffect transition="out" filter="diamond(in)">
                                      <p:cBhvr>
                                        <p:cTn id="580" dur="3000"/>
                                        <p:tgtEl>
                                          <p:spTgt spid="44"/>
                                        </p:tgtEl>
                                      </p:cBhvr>
                                    </p:animEffect>
                                    <p:set>
                                      <p:cBhvr>
                                        <p:cTn id="581" dur="1" fill="hold">
                                          <p:stCondLst>
                                            <p:cond delay="2999"/>
                                          </p:stCondLst>
                                        </p:cTn>
                                        <p:tgtEl>
                                          <p:spTgt spid="44"/>
                                        </p:tgtEl>
                                        <p:attrNameLst>
                                          <p:attrName>style.visibility</p:attrName>
                                        </p:attrNameLst>
                                      </p:cBhvr>
                                      <p:to>
                                        <p:strVal val="hidden"/>
                                      </p:to>
                                    </p:set>
                                  </p:childTnLst>
                                </p:cTn>
                              </p:par>
                              <p:par>
                                <p:cTn id="582" presetID="8" presetClass="exit" presetSubtype="16" fill="hold" grpId="3" nodeType="withEffect">
                                  <p:stCondLst>
                                    <p:cond delay="0"/>
                                  </p:stCondLst>
                                  <p:childTnLst>
                                    <p:animEffect transition="out" filter="diamond(in)">
                                      <p:cBhvr>
                                        <p:cTn id="583" dur="2000"/>
                                        <p:tgtEl>
                                          <p:spTgt spid="45"/>
                                        </p:tgtEl>
                                      </p:cBhvr>
                                    </p:animEffect>
                                    <p:set>
                                      <p:cBhvr>
                                        <p:cTn id="584" dur="1" fill="hold">
                                          <p:stCondLst>
                                            <p:cond delay="1999"/>
                                          </p:stCondLst>
                                        </p:cTn>
                                        <p:tgtEl>
                                          <p:spTgt spid="45"/>
                                        </p:tgtEl>
                                        <p:attrNameLst>
                                          <p:attrName>style.visibility</p:attrName>
                                        </p:attrNameLst>
                                      </p:cBhvr>
                                      <p:to>
                                        <p:strVal val="hidden"/>
                                      </p:to>
                                    </p:set>
                                  </p:childTnLst>
                                </p:cTn>
                              </p:par>
                              <p:par>
                                <p:cTn id="585" presetID="8" presetClass="exit" presetSubtype="16" fill="hold" grpId="3" nodeType="withEffect">
                                  <p:stCondLst>
                                    <p:cond delay="0"/>
                                  </p:stCondLst>
                                  <p:childTnLst>
                                    <p:animEffect transition="out" filter="diamond(in)">
                                      <p:cBhvr>
                                        <p:cTn id="586" dur="3000"/>
                                        <p:tgtEl>
                                          <p:spTgt spid="46"/>
                                        </p:tgtEl>
                                      </p:cBhvr>
                                    </p:animEffect>
                                    <p:set>
                                      <p:cBhvr>
                                        <p:cTn id="587" dur="1" fill="hold">
                                          <p:stCondLst>
                                            <p:cond delay="2999"/>
                                          </p:stCondLst>
                                        </p:cTn>
                                        <p:tgtEl>
                                          <p:spTgt spid="46"/>
                                        </p:tgtEl>
                                        <p:attrNameLst>
                                          <p:attrName>style.visibility</p:attrName>
                                        </p:attrNameLst>
                                      </p:cBhvr>
                                      <p:to>
                                        <p:strVal val="hidden"/>
                                      </p:to>
                                    </p:set>
                                  </p:childTnLst>
                                </p:cTn>
                              </p:par>
                              <p:par>
                                <p:cTn id="588" presetID="8" presetClass="exit" presetSubtype="16" fill="hold" grpId="3" nodeType="withEffect">
                                  <p:stCondLst>
                                    <p:cond delay="0"/>
                                  </p:stCondLst>
                                  <p:childTnLst>
                                    <p:animEffect transition="out" filter="diamond(in)">
                                      <p:cBhvr>
                                        <p:cTn id="589" dur="3000"/>
                                        <p:tgtEl>
                                          <p:spTgt spid="47"/>
                                        </p:tgtEl>
                                      </p:cBhvr>
                                    </p:animEffect>
                                    <p:set>
                                      <p:cBhvr>
                                        <p:cTn id="590" dur="1" fill="hold">
                                          <p:stCondLst>
                                            <p:cond delay="2999"/>
                                          </p:stCondLst>
                                        </p:cTn>
                                        <p:tgtEl>
                                          <p:spTgt spid="47"/>
                                        </p:tgtEl>
                                        <p:attrNameLst>
                                          <p:attrName>style.visibility</p:attrName>
                                        </p:attrNameLst>
                                      </p:cBhvr>
                                      <p:to>
                                        <p:strVal val="hidden"/>
                                      </p:to>
                                    </p:set>
                                  </p:childTnLst>
                                </p:cTn>
                              </p:par>
                              <p:par>
                                <p:cTn id="591" presetID="8" presetClass="exit" presetSubtype="16" fill="hold" grpId="3" nodeType="withEffect">
                                  <p:stCondLst>
                                    <p:cond delay="0"/>
                                  </p:stCondLst>
                                  <p:childTnLst>
                                    <p:animEffect transition="out" filter="diamond(in)">
                                      <p:cBhvr>
                                        <p:cTn id="592" dur="3000"/>
                                        <p:tgtEl>
                                          <p:spTgt spid="48"/>
                                        </p:tgtEl>
                                      </p:cBhvr>
                                    </p:animEffect>
                                    <p:set>
                                      <p:cBhvr>
                                        <p:cTn id="593" dur="1" fill="hold">
                                          <p:stCondLst>
                                            <p:cond delay="2999"/>
                                          </p:stCondLst>
                                        </p:cTn>
                                        <p:tgtEl>
                                          <p:spTgt spid="48"/>
                                        </p:tgtEl>
                                        <p:attrNameLst>
                                          <p:attrName>style.visibility</p:attrName>
                                        </p:attrNameLst>
                                      </p:cBhvr>
                                      <p:to>
                                        <p:strVal val="hidden"/>
                                      </p:to>
                                    </p:set>
                                  </p:childTnLst>
                                </p:cTn>
                              </p:par>
                              <p:par>
                                <p:cTn id="594" presetID="8" presetClass="exit" presetSubtype="16" fill="hold" grpId="3" nodeType="withEffect">
                                  <p:stCondLst>
                                    <p:cond delay="0"/>
                                  </p:stCondLst>
                                  <p:childTnLst>
                                    <p:animEffect transition="out" filter="diamond(in)">
                                      <p:cBhvr>
                                        <p:cTn id="595" dur="3000"/>
                                        <p:tgtEl>
                                          <p:spTgt spid="49"/>
                                        </p:tgtEl>
                                      </p:cBhvr>
                                    </p:animEffect>
                                    <p:set>
                                      <p:cBhvr>
                                        <p:cTn id="596" dur="1" fill="hold">
                                          <p:stCondLst>
                                            <p:cond delay="2999"/>
                                          </p:stCondLst>
                                        </p:cTn>
                                        <p:tgtEl>
                                          <p:spTgt spid="49"/>
                                        </p:tgtEl>
                                        <p:attrNameLst>
                                          <p:attrName>style.visibility</p:attrName>
                                        </p:attrNameLst>
                                      </p:cBhvr>
                                      <p:to>
                                        <p:strVal val="hidden"/>
                                      </p:to>
                                    </p:set>
                                  </p:childTnLst>
                                </p:cTn>
                              </p:par>
                              <p:par>
                                <p:cTn id="597" presetID="8" presetClass="exit" presetSubtype="16" fill="hold" grpId="3" nodeType="withEffect">
                                  <p:stCondLst>
                                    <p:cond delay="0"/>
                                  </p:stCondLst>
                                  <p:childTnLst>
                                    <p:animEffect transition="out" filter="diamond(in)">
                                      <p:cBhvr>
                                        <p:cTn id="598" dur="3000"/>
                                        <p:tgtEl>
                                          <p:spTgt spid="50"/>
                                        </p:tgtEl>
                                      </p:cBhvr>
                                    </p:animEffect>
                                    <p:set>
                                      <p:cBhvr>
                                        <p:cTn id="599" dur="1" fill="hold">
                                          <p:stCondLst>
                                            <p:cond delay="2999"/>
                                          </p:stCondLst>
                                        </p:cTn>
                                        <p:tgtEl>
                                          <p:spTgt spid="50"/>
                                        </p:tgtEl>
                                        <p:attrNameLst>
                                          <p:attrName>style.visibility</p:attrName>
                                        </p:attrNameLst>
                                      </p:cBhvr>
                                      <p:to>
                                        <p:strVal val="hidden"/>
                                      </p:to>
                                    </p:set>
                                  </p:childTnLst>
                                </p:cTn>
                              </p:par>
                              <p:par>
                                <p:cTn id="600" presetID="8" presetClass="exit" presetSubtype="16" fill="hold" grpId="3" nodeType="withEffect">
                                  <p:stCondLst>
                                    <p:cond delay="0"/>
                                  </p:stCondLst>
                                  <p:childTnLst>
                                    <p:animEffect transition="out" filter="diamond(in)">
                                      <p:cBhvr>
                                        <p:cTn id="601" dur="3000"/>
                                        <p:tgtEl>
                                          <p:spTgt spid="51"/>
                                        </p:tgtEl>
                                      </p:cBhvr>
                                    </p:animEffect>
                                    <p:set>
                                      <p:cBhvr>
                                        <p:cTn id="602" dur="1" fill="hold">
                                          <p:stCondLst>
                                            <p:cond delay="2999"/>
                                          </p:stCondLst>
                                        </p:cTn>
                                        <p:tgtEl>
                                          <p:spTgt spid="51"/>
                                        </p:tgtEl>
                                        <p:attrNameLst>
                                          <p:attrName>style.visibility</p:attrName>
                                        </p:attrNameLst>
                                      </p:cBhvr>
                                      <p:to>
                                        <p:strVal val="hidden"/>
                                      </p:to>
                                    </p:set>
                                  </p:childTnLst>
                                </p:cTn>
                              </p:par>
                              <p:par>
                                <p:cTn id="603" presetID="8" presetClass="exit" presetSubtype="16" fill="hold" grpId="3" nodeType="withEffect">
                                  <p:stCondLst>
                                    <p:cond delay="0"/>
                                  </p:stCondLst>
                                  <p:childTnLst>
                                    <p:animEffect transition="out" filter="diamond(in)">
                                      <p:cBhvr>
                                        <p:cTn id="604" dur="3000"/>
                                        <p:tgtEl>
                                          <p:spTgt spid="52"/>
                                        </p:tgtEl>
                                      </p:cBhvr>
                                    </p:animEffect>
                                    <p:set>
                                      <p:cBhvr>
                                        <p:cTn id="605" dur="1" fill="hold">
                                          <p:stCondLst>
                                            <p:cond delay="2999"/>
                                          </p:stCondLst>
                                        </p:cTn>
                                        <p:tgtEl>
                                          <p:spTgt spid="52"/>
                                        </p:tgtEl>
                                        <p:attrNameLst>
                                          <p:attrName>style.visibility</p:attrName>
                                        </p:attrNameLst>
                                      </p:cBhvr>
                                      <p:to>
                                        <p:strVal val="hidden"/>
                                      </p:to>
                                    </p:set>
                                  </p:childTnLst>
                                </p:cTn>
                              </p:par>
                              <p:par>
                                <p:cTn id="606" presetID="8" presetClass="exit" presetSubtype="16" fill="hold" grpId="3" nodeType="withEffect">
                                  <p:stCondLst>
                                    <p:cond delay="0"/>
                                  </p:stCondLst>
                                  <p:childTnLst>
                                    <p:animEffect transition="out" filter="diamond(in)">
                                      <p:cBhvr>
                                        <p:cTn id="607" dur="3000"/>
                                        <p:tgtEl>
                                          <p:spTgt spid="53"/>
                                        </p:tgtEl>
                                      </p:cBhvr>
                                    </p:animEffect>
                                    <p:set>
                                      <p:cBhvr>
                                        <p:cTn id="608" dur="1" fill="hold">
                                          <p:stCondLst>
                                            <p:cond delay="2999"/>
                                          </p:stCondLst>
                                        </p:cTn>
                                        <p:tgtEl>
                                          <p:spTgt spid="53"/>
                                        </p:tgtEl>
                                        <p:attrNameLst>
                                          <p:attrName>style.visibility</p:attrName>
                                        </p:attrNameLst>
                                      </p:cBhvr>
                                      <p:to>
                                        <p:strVal val="hidden"/>
                                      </p:to>
                                    </p:set>
                                  </p:childTnLst>
                                </p:cTn>
                              </p:par>
                              <p:par>
                                <p:cTn id="609" presetID="8" presetClass="exit" presetSubtype="16" fill="hold" grpId="3" nodeType="withEffect">
                                  <p:stCondLst>
                                    <p:cond delay="0"/>
                                  </p:stCondLst>
                                  <p:childTnLst>
                                    <p:animEffect transition="out" filter="diamond(in)">
                                      <p:cBhvr>
                                        <p:cTn id="610" dur="3000"/>
                                        <p:tgtEl>
                                          <p:spTgt spid="54"/>
                                        </p:tgtEl>
                                      </p:cBhvr>
                                    </p:animEffect>
                                    <p:set>
                                      <p:cBhvr>
                                        <p:cTn id="611" dur="1" fill="hold">
                                          <p:stCondLst>
                                            <p:cond delay="2999"/>
                                          </p:stCondLst>
                                        </p:cTn>
                                        <p:tgtEl>
                                          <p:spTgt spid="54"/>
                                        </p:tgtEl>
                                        <p:attrNameLst>
                                          <p:attrName>style.visibility</p:attrName>
                                        </p:attrNameLst>
                                      </p:cBhvr>
                                      <p:to>
                                        <p:strVal val="hidden"/>
                                      </p:to>
                                    </p:set>
                                  </p:childTnLst>
                                </p:cTn>
                              </p:par>
                              <p:par>
                                <p:cTn id="612" presetID="8" presetClass="exit" presetSubtype="16" fill="hold" grpId="3" nodeType="withEffect">
                                  <p:stCondLst>
                                    <p:cond delay="0"/>
                                  </p:stCondLst>
                                  <p:childTnLst>
                                    <p:animEffect transition="out" filter="diamond(in)">
                                      <p:cBhvr>
                                        <p:cTn id="613" dur="3000"/>
                                        <p:tgtEl>
                                          <p:spTgt spid="55"/>
                                        </p:tgtEl>
                                      </p:cBhvr>
                                    </p:animEffect>
                                    <p:set>
                                      <p:cBhvr>
                                        <p:cTn id="614" dur="1" fill="hold">
                                          <p:stCondLst>
                                            <p:cond delay="2999"/>
                                          </p:stCondLst>
                                        </p:cTn>
                                        <p:tgtEl>
                                          <p:spTgt spid="55"/>
                                        </p:tgtEl>
                                        <p:attrNameLst>
                                          <p:attrName>style.visibility</p:attrName>
                                        </p:attrNameLst>
                                      </p:cBhvr>
                                      <p:to>
                                        <p:strVal val="hidden"/>
                                      </p:to>
                                    </p:set>
                                  </p:childTnLst>
                                </p:cTn>
                              </p:par>
                              <p:par>
                                <p:cTn id="615" presetID="8" presetClass="exit" presetSubtype="16" fill="hold" grpId="3" nodeType="withEffect">
                                  <p:stCondLst>
                                    <p:cond delay="0"/>
                                  </p:stCondLst>
                                  <p:childTnLst>
                                    <p:animEffect transition="out" filter="diamond(in)">
                                      <p:cBhvr>
                                        <p:cTn id="616" dur="3000"/>
                                        <p:tgtEl>
                                          <p:spTgt spid="56"/>
                                        </p:tgtEl>
                                      </p:cBhvr>
                                    </p:animEffect>
                                    <p:set>
                                      <p:cBhvr>
                                        <p:cTn id="617" dur="1" fill="hold">
                                          <p:stCondLst>
                                            <p:cond delay="2999"/>
                                          </p:stCondLst>
                                        </p:cTn>
                                        <p:tgtEl>
                                          <p:spTgt spid="56"/>
                                        </p:tgtEl>
                                        <p:attrNameLst>
                                          <p:attrName>style.visibility</p:attrName>
                                        </p:attrNameLst>
                                      </p:cBhvr>
                                      <p:to>
                                        <p:strVal val="hidden"/>
                                      </p:to>
                                    </p:set>
                                  </p:childTnLst>
                                </p:cTn>
                              </p:par>
                              <p:par>
                                <p:cTn id="618" presetID="8" presetClass="exit" presetSubtype="16" fill="hold" grpId="3" nodeType="withEffect">
                                  <p:stCondLst>
                                    <p:cond delay="0"/>
                                  </p:stCondLst>
                                  <p:childTnLst>
                                    <p:animEffect transition="out" filter="diamond(in)">
                                      <p:cBhvr>
                                        <p:cTn id="619" dur="3000"/>
                                        <p:tgtEl>
                                          <p:spTgt spid="57"/>
                                        </p:tgtEl>
                                      </p:cBhvr>
                                    </p:animEffect>
                                    <p:set>
                                      <p:cBhvr>
                                        <p:cTn id="620" dur="1" fill="hold">
                                          <p:stCondLst>
                                            <p:cond delay="2999"/>
                                          </p:stCondLst>
                                        </p:cTn>
                                        <p:tgtEl>
                                          <p:spTgt spid="57"/>
                                        </p:tgtEl>
                                        <p:attrNameLst>
                                          <p:attrName>style.visibility</p:attrName>
                                        </p:attrNameLst>
                                      </p:cBhvr>
                                      <p:to>
                                        <p:strVal val="hidden"/>
                                      </p:to>
                                    </p:set>
                                  </p:childTnLst>
                                </p:cTn>
                              </p:par>
                              <p:par>
                                <p:cTn id="621" presetID="8" presetClass="exit" presetSubtype="16" fill="hold" grpId="3" nodeType="withEffect">
                                  <p:stCondLst>
                                    <p:cond delay="0"/>
                                  </p:stCondLst>
                                  <p:childTnLst>
                                    <p:animEffect transition="out" filter="diamond(in)">
                                      <p:cBhvr>
                                        <p:cTn id="622" dur="3000"/>
                                        <p:tgtEl>
                                          <p:spTgt spid="58"/>
                                        </p:tgtEl>
                                      </p:cBhvr>
                                    </p:animEffect>
                                    <p:set>
                                      <p:cBhvr>
                                        <p:cTn id="623" dur="1" fill="hold">
                                          <p:stCondLst>
                                            <p:cond delay="2999"/>
                                          </p:stCondLst>
                                        </p:cTn>
                                        <p:tgtEl>
                                          <p:spTgt spid="58"/>
                                        </p:tgtEl>
                                        <p:attrNameLst>
                                          <p:attrName>style.visibility</p:attrName>
                                        </p:attrNameLst>
                                      </p:cBhvr>
                                      <p:to>
                                        <p:strVal val="hidden"/>
                                      </p:to>
                                    </p:set>
                                  </p:childTnLst>
                                </p:cTn>
                              </p:par>
                              <p:par>
                                <p:cTn id="624" presetID="8" presetClass="exit" presetSubtype="16" fill="hold" grpId="3" nodeType="withEffect">
                                  <p:stCondLst>
                                    <p:cond delay="0"/>
                                  </p:stCondLst>
                                  <p:childTnLst>
                                    <p:animEffect transition="out" filter="diamond(in)">
                                      <p:cBhvr>
                                        <p:cTn id="625" dur="3000"/>
                                        <p:tgtEl>
                                          <p:spTgt spid="59"/>
                                        </p:tgtEl>
                                      </p:cBhvr>
                                    </p:animEffect>
                                    <p:set>
                                      <p:cBhvr>
                                        <p:cTn id="626" dur="1" fill="hold">
                                          <p:stCondLst>
                                            <p:cond delay="2999"/>
                                          </p:stCondLst>
                                        </p:cTn>
                                        <p:tgtEl>
                                          <p:spTgt spid="59"/>
                                        </p:tgtEl>
                                        <p:attrNameLst>
                                          <p:attrName>style.visibility</p:attrName>
                                        </p:attrNameLst>
                                      </p:cBhvr>
                                      <p:to>
                                        <p:strVal val="hidden"/>
                                      </p:to>
                                    </p:set>
                                  </p:childTnLst>
                                </p:cTn>
                              </p:par>
                              <p:par>
                                <p:cTn id="627" presetID="8" presetClass="exit" presetSubtype="16" fill="hold" grpId="3" nodeType="withEffect">
                                  <p:stCondLst>
                                    <p:cond delay="0"/>
                                  </p:stCondLst>
                                  <p:childTnLst>
                                    <p:animEffect transition="out" filter="diamond(in)">
                                      <p:cBhvr>
                                        <p:cTn id="628" dur="3000"/>
                                        <p:tgtEl>
                                          <p:spTgt spid="60"/>
                                        </p:tgtEl>
                                      </p:cBhvr>
                                    </p:animEffect>
                                    <p:set>
                                      <p:cBhvr>
                                        <p:cTn id="629" dur="1" fill="hold">
                                          <p:stCondLst>
                                            <p:cond delay="2999"/>
                                          </p:stCondLst>
                                        </p:cTn>
                                        <p:tgtEl>
                                          <p:spTgt spid="60"/>
                                        </p:tgtEl>
                                        <p:attrNameLst>
                                          <p:attrName>style.visibility</p:attrName>
                                        </p:attrNameLst>
                                      </p:cBhvr>
                                      <p:to>
                                        <p:strVal val="hidden"/>
                                      </p:to>
                                    </p:set>
                                  </p:childTnLst>
                                </p:cTn>
                              </p:par>
                              <p:par>
                                <p:cTn id="630" presetID="8" presetClass="exit" presetSubtype="16" fill="hold" grpId="3" nodeType="withEffect">
                                  <p:stCondLst>
                                    <p:cond delay="0"/>
                                  </p:stCondLst>
                                  <p:childTnLst>
                                    <p:animEffect transition="out" filter="diamond(in)">
                                      <p:cBhvr>
                                        <p:cTn id="631" dur="3000"/>
                                        <p:tgtEl>
                                          <p:spTgt spid="61"/>
                                        </p:tgtEl>
                                      </p:cBhvr>
                                    </p:animEffect>
                                    <p:set>
                                      <p:cBhvr>
                                        <p:cTn id="632" dur="1" fill="hold">
                                          <p:stCondLst>
                                            <p:cond delay="2999"/>
                                          </p:stCondLst>
                                        </p:cTn>
                                        <p:tgtEl>
                                          <p:spTgt spid="61"/>
                                        </p:tgtEl>
                                        <p:attrNameLst>
                                          <p:attrName>style.visibility</p:attrName>
                                        </p:attrNameLst>
                                      </p:cBhvr>
                                      <p:to>
                                        <p:strVal val="hidden"/>
                                      </p:to>
                                    </p:set>
                                  </p:childTnLst>
                                </p:cTn>
                              </p:par>
                              <p:par>
                                <p:cTn id="633" presetID="8" presetClass="exit" presetSubtype="16" fill="hold" grpId="3" nodeType="withEffect">
                                  <p:stCondLst>
                                    <p:cond delay="0"/>
                                  </p:stCondLst>
                                  <p:childTnLst>
                                    <p:animEffect transition="out" filter="diamond(in)">
                                      <p:cBhvr>
                                        <p:cTn id="634" dur="3000"/>
                                        <p:tgtEl>
                                          <p:spTgt spid="62"/>
                                        </p:tgtEl>
                                      </p:cBhvr>
                                    </p:animEffect>
                                    <p:set>
                                      <p:cBhvr>
                                        <p:cTn id="635" dur="1" fill="hold">
                                          <p:stCondLst>
                                            <p:cond delay="2999"/>
                                          </p:stCondLst>
                                        </p:cTn>
                                        <p:tgtEl>
                                          <p:spTgt spid="62"/>
                                        </p:tgtEl>
                                        <p:attrNameLst>
                                          <p:attrName>style.visibility</p:attrName>
                                        </p:attrNameLst>
                                      </p:cBhvr>
                                      <p:to>
                                        <p:strVal val="hidden"/>
                                      </p:to>
                                    </p:set>
                                  </p:childTnLst>
                                </p:cTn>
                              </p:par>
                              <p:par>
                                <p:cTn id="636" presetID="16" presetClass="entr" presetSubtype="26" fill="hold" nodeType="withEffect">
                                  <p:stCondLst>
                                    <p:cond delay="0"/>
                                  </p:stCondLst>
                                  <p:childTnLst>
                                    <p:set>
                                      <p:cBhvr>
                                        <p:cTn id="637" dur="1" fill="hold">
                                          <p:stCondLst>
                                            <p:cond delay="0"/>
                                          </p:stCondLst>
                                        </p:cTn>
                                        <p:tgtEl>
                                          <p:spTgt spid="63"/>
                                        </p:tgtEl>
                                        <p:attrNameLst>
                                          <p:attrName>style.visibility</p:attrName>
                                        </p:attrNameLst>
                                      </p:cBhvr>
                                      <p:to>
                                        <p:strVal val="visible"/>
                                      </p:to>
                                    </p:set>
                                    <p:animEffect transition="in" filter="barn(inHorizontal)">
                                      <p:cBhvr>
                                        <p:cTn id="638" dur="20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029020" y="1289007"/>
            <a:ext cx="18288128" cy="12280285"/>
          </a:xfrm>
          <a:prstGeom prst="rect">
            <a:avLst/>
          </a:prstGeom>
        </p:spPr>
        <p:txBody>
          <a:bodyPr wrap="square">
            <a:spAutoFit/>
          </a:bodyPr>
          <a:lstStyle/>
          <a:p>
            <a:r>
              <a:rPr lang="es-ES" sz="6000" b="1" i="1" dirty="0" smtClean="0"/>
              <a:t>Consumo por edades</a:t>
            </a:r>
          </a:p>
          <a:p>
            <a:endParaRPr lang="es-ES" sz="6000" b="1" i="1" dirty="0" smtClean="0"/>
          </a:p>
          <a:p>
            <a:r>
              <a:rPr lang="es-ES" sz="3200" i="1" dirty="0" smtClean="0"/>
              <a:t>Desde diferentes instituciones sanitarias a nivel mundial, europeo y nacional (OMS, DGSANCO- Comisión Europea, MSPSI-AESAN) se ha alertado sobre el consumo excesivo de sal en la dieta. Recomiendan reducir el consumo de sal a:</a:t>
            </a:r>
          </a:p>
          <a:p>
            <a:r>
              <a:rPr lang="es-ES" sz="3200" i="1" dirty="0" smtClean="0"/>
              <a:t>• 5g/día para adultos     </a:t>
            </a:r>
          </a:p>
          <a:p>
            <a:r>
              <a:rPr lang="es-ES" sz="3200" i="1" dirty="0" smtClean="0"/>
              <a:t>• 3 g/día en niños menores de 7 años</a:t>
            </a:r>
          </a:p>
          <a:p>
            <a:r>
              <a:rPr lang="es-ES" sz="3200" i="1" dirty="0" smtClean="0"/>
              <a:t>• 4g/día en niños con edades entre 7 y 10 años</a:t>
            </a:r>
          </a:p>
          <a:p>
            <a:r>
              <a:rPr lang="es-ES" sz="3200" i="1" dirty="0" smtClean="0"/>
              <a:t>Familiarízate con las etiquetas</a:t>
            </a:r>
          </a:p>
          <a:p>
            <a:r>
              <a:rPr lang="es-ES" sz="3200" i="1" dirty="0" smtClean="0"/>
              <a:t>La mayoría de los alimentos frescos no contienen sal, este es el caso de frutas y verduras, aunque algunos presentan sodio de forma natural como el marisco y ciertas vísceras (hígado y riñones).</a:t>
            </a:r>
          </a:p>
          <a:p>
            <a:r>
              <a:rPr lang="es-ES" sz="3200" i="1" dirty="0" smtClean="0"/>
              <a:t>Pero la mayor parte del sodio que ingerimos se encuentra en los alimentos transformados por la adición específica de sal o por la de aditivos que contienen sodio. Por esto, antes de comprarlos conviene comprobar cuánta sal contienen, dato que figura en su lista de ingredientes y en la información nutricional que aparece en su etiquetado.</a:t>
            </a:r>
          </a:p>
          <a:p>
            <a:r>
              <a:rPr lang="es-ES" sz="3200" i="1" dirty="0" smtClean="0"/>
              <a:t>Ventajas de leer las etiquetas de los productos</a:t>
            </a:r>
          </a:p>
          <a:p>
            <a:r>
              <a:rPr lang="es-ES" sz="3200" i="1" dirty="0" smtClean="0"/>
              <a:t>• Podremos comprobar qué alimentos y bebidas llevan sal añadida o algún conservante que contiene sodio, descubriendo que ciertos tipos de alimentos y bebidas que no se identifican como de sabor salado, llevan cantidades de sal a tener en cuenta.</a:t>
            </a:r>
          </a:p>
          <a:p>
            <a:r>
              <a:rPr lang="es-ES" sz="3200" i="1" dirty="0" smtClean="0"/>
              <a:t>• Podremos comparar la cantidad de sal de las distintas marcas de un mismo alimento y optar por las que hayan utilizado menos en la fabricación.</a:t>
            </a:r>
          </a:p>
          <a:p>
            <a:r>
              <a:rPr lang="es-ES" sz="3200" i="1" dirty="0" smtClean="0"/>
              <a:t>• Podremos identificar los tipos de productos que contienen mayor cantidad de sal y de los que conviene no abusar, limitando la frecuencia y/o la cantidad a ingerir en la dieta diaria. </a:t>
            </a:r>
            <a:endParaRPr lang="es-ES" sz="3200" i="1" dirty="0"/>
          </a:p>
        </p:txBody>
      </p:sp>
      <p:pic>
        <p:nvPicPr>
          <p:cNvPr id="3" name="Image 2" descr="swirlrainbw3.gif"/>
          <p:cNvPicPr>
            <a:picLocks noChangeAspect="1"/>
          </p:cNvPicPr>
          <p:nvPr/>
        </p:nvPicPr>
        <p:blipFill>
          <a:blip r:embed="rId2"/>
          <a:srcRect/>
          <a:stretch>
            <a:fillRect/>
          </a:stretch>
        </p:blipFill>
        <p:spPr bwMode="auto">
          <a:xfrm rot="10800000">
            <a:off x="0" y="0"/>
            <a:ext cx="23774400" cy="149225"/>
          </a:xfrm>
          <a:prstGeom prst="rect">
            <a:avLst/>
          </a:prstGeom>
          <a:noFill/>
          <a:ln w="9525">
            <a:noFill/>
            <a:miter lim="800000"/>
            <a:headEnd/>
            <a:tailEnd/>
          </a:ln>
        </p:spPr>
      </p:pic>
      <p:pic>
        <p:nvPicPr>
          <p:cNvPr id="4" name="Image 2" descr="swirlrainbw3.gif"/>
          <p:cNvPicPr>
            <a:picLocks noChangeAspect="1"/>
          </p:cNvPicPr>
          <p:nvPr/>
        </p:nvPicPr>
        <p:blipFill>
          <a:blip r:embed="rId2"/>
          <a:srcRect/>
          <a:stretch>
            <a:fillRect/>
          </a:stretch>
        </p:blipFill>
        <p:spPr bwMode="auto">
          <a:xfrm rot="10800000">
            <a:off x="0" y="14573250"/>
            <a:ext cx="23774400" cy="149225"/>
          </a:xfrm>
          <a:prstGeom prst="rect">
            <a:avLst/>
          </a:prstGeom>
          <a:noFill/>
          <a:ln w="9525">
            <a:noFill/>
            <a:miter lim="800000"/>
            <a:headEnd/>
            <a:tailEnd/>
          </a:ln>
        </p:spPr>
      </p:pic>
      <p:pic>
        <p:nvPicPr>
          <p:cNvPr id="5" name="Image 2" descr="swirlrainbw3.gif"/>
          <p:cNvPicPr>
            <a:picLocks noChangeAspect="1"/>
          </p:cNvPicPr>
          <p:nvPr/>
        </p:nvPicPr>
        <p:blipFill>
          <a:blip r:embed="rId2"/>
          <a:srcRect/>
          <a:stretch>
            <a:fillRect/>
          </a:stretch>
        </p:blipFill>
        <p:spPr bwMode="auto">
          <a:xfrm rot="5400000">
            <a:off x="-7270750" y="7270750"/>
            <a:ext cx="14722475" cy="180975"/>
          </a:xfrm>
          <a:prstGeom prst="rect">
            <a:avLst/>
          </a:prstGeom>
          <a:noFill/>
          <a:ln w="9525">
            <a:noFill/>
            <a:miter lim="800000"/>
            <a:headEnd/>
            <a:tailEnd/>
          </a:ln>
        </p:spPr>
      </p:pic>
      <p:pic>
        <p:nvPicPr>
          <p:cNvPr id="6" name="Image 2" descr="swirlrainbw3.gif"/>
          <p:cNvPicPr>
            <a:picLocks noChangeAspect="1"/>
          </p:cNvPicPr>
          <p:nvPr/>
        </p:nvPicPr>
        <p:blipFill>
          <a:blip r:embed="rId2"/>
          <a:srcRect/>
          <a:stretch>
            <a:fillRect/>
          </a:stretch>
        </p:blipFill>
        <p:spPr bwMode="auto">
          <a:xfrm rot="5400000">
            <a:off x="16322675" y="7270750"/>
            <a:ext cx="14722475" cy="180975"/>
          </a:xfrm>
          <a:prstGeom prst="rect">
            <a:avLst/>
          </a:prstGeom>
          <a:noFill/>
          <a:ln w="9525">
            <a:noFill/>
            <a:miter lim="800000"/>
            <a:headEnd/>
            <a:tailEnd/>
          </a:ln>
        </p:spPr>
      </p:pic>
      <p:pic>
        <p:nvPicPr>
          <p:cNvPr id="7" name="Picture 2" descr="E:\formas montar\2cxx0f8.gif"/>
          <p:cNvPicPr>
            <a:picLocks noChangeAspect="1" noChangeArrowheads="1" noCrop="1"/>
          </p:cNvPicPr>
          <p:nvPr/>
        </p:nvPicPr>
        <p:blipFill>
          <a:blip r:embed="rId3"/>
          <a:srcRect/>
          <a:stretch>
            <a:fillRect/>
          </a:stretch>
        </p:blipFill>
        <p:spPr bwMode="auto">
          <a:xfrm>
            <a:off x="385682" y="11978847"/>
            <a:ext cx="3357586" cy="2743628"/>
          </a:xfrm>
          <a:prstGeom prst="rect">
            <a:avLst/>
          </a:prstGeom>
          <a:noFill/>
        </p:spPr>
      </p:pic>
    </p:spTree>
  </p:cSld>
  <p:clrMapOvr>
    <a:masterClrMapping/>
  </p:clrMapOvr>
  <p:transition spd="slow" advTm="6600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flipH="1">
            <a:off x="466409"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9" name="8 Rectángulo"/>
          <p:cNvSpPr/>
          <p:nvPr/>
        </p:nvSpPr>
        <p:spPr>
          <a:xfrm flipH="1">
            <a:off x="1778954"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0" name="9 Rectángulo"/>
          <p:cNvSpPr/>
          <p:nvPr/>
        </p:nvSpPr>
        <p:spPr>
          <a:xfrm flipH="1">
            <a:off x="3087370"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1" name="10 Rectángulo"/>
          <p:cNvSpPr/>
          <p:nvPr/>
        </p:nvSpPr>
        <p:spPr>
          <a:xfrm flipH="1">
            <a:off x="4399915"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2" name="11 Rectángulo"/>
          <p:cNvSpPr/>
          <p:nvPr/>
        </p:nvSpPr>
        <p:spPr>
          <a:xfrm flipH="1">
            <a:off x="5708334"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3" name="12 Rectángulo"/>
          <p:cNvSpPr/>
          <p:nvPr/>
        </p:nvSpPr>
        <p:spPr>
          <a:xfrm flipH="1">
            <a:off x="7020879"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4" name="13 Rectángulo"/>
          <p:cNvSpPr/>
          <p:nvPr/>
        </p:nvSpPr>
        <p:spPr>
          <a:xfrm flipH="1">
            <a:off x="8329295"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5" name="14 Rectángulo"/>
          <p:cNvSpPr/>
          <p:nvPr/>
        </p:nvSpPr>
        <p:spPr>
          <a:xfrm flipH="1">
            <a:off x="9641840"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6" name="15 Rectángulo"/>
          <p:cNvSpPr/>
          <p:nvPr/>
        </p:nvSpPr>
        <p:spPr>
          <a:xfrm flipH="1">
            <a:off x="10950259"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7" name="16 Rectángulo"/>
          <p:cNvSpPr/>
          <p:nvPr/>
        </p:nvSpPr>
        <p:spPr>
          <a:xfrm flipH="1">
            <a:off x="12262804"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8" name="17 Rectángulo"/>
          <p:cNvSpPr/>
          <p:nvPr/>
        </p:nvSpPr>
        <p:spPr>
          <a:xfrm flipH="1">
            <a:off x="13571220"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19" name="18 Rectángulo"/>
          <p:cNvSpPr/>
          <p:nvPr/>
        </p:nvSpPr>
        <p:spPr>
          <a:xfrm flipH="1">
            <a:off x="14883765"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20" name="19 Rectángulo"/>
          <p:cNvSpPr/>
          <p:nvPr/>
        </p:nvSpPr>
        <p:spPr>
          <a:xfrm flipH="1">
            <a:off x="16192184" y="3806716"/>
            <a:ext cx="74295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21" name="20 Rectángulo"/>
          <p:cNvSpPr/>
          <p:nvPr/>
        </p:nvSpPr>
        <p:spPr>
          <a:xfrm flipH="1">
            <a:off x="17314864" y="3806716"/>
            <a:ext cx="89154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22" name="21 Rectángulo"/>
          <p:cNvSpPr/>
          <p:nvPr/>
        </p:nvSpPr>
        <p:spPr>
          <a:xfrm flipH="1">
            <a:off x="18627409" y="3806716"/>
            <a:ext cx="74295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23" name="22 Rectángulo"/>
          <p:cNvSpPr/>
          <p:nvPr/>
        </p:nvSpPr>
        <p:spPr>
          <a:xfrm flipH="1">
            <a:off x="19750089" y="3806716"/>
            <a:ext cx="705801"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24" name="23 Rectángulo"/>
          <p:cNvSpPr/>
          <p:nvPr/>
        </p:nvSpPr>
        <p:spPr>
          <a:xfrm flipH="1">
            <a:off x="20872769" y="3806716"/>
            <a:ext cx="74295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25" name="24 Rectángulo"/>
          <p:cNvSpPr/>
          <p:nvPr/>
        </p:nvSpPr>
        <p:spPr>
          <a:xfrm flipH="1">
            <a:off x="21995449" y="3806716"/>
            <a:ext cx="742950" cy="7054519"/>
          </a:xfrm>
          <a:prstGeom prst="rect">
            <a:avLst/>
          </a:prstGeom>
          <a:solidFill>
            <a:srgbClr val="DEA900">
              <a:alpha val="65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sp>
        <p:nvSpPr>
          <p:cNvPr id="26" name="25 Rectángulo"/>
          <p:cNvSpPr/>
          <p:nvPr/>
        </p:nvSpPr>
        <p:spPr>
          <a:xfrm flipH="1">
            <a:off x="23031450" y="3806716"/>
            <a:ext cx="742950" cy="7054519"/>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fontAlgn="auto">
              <a:spcBef>
                <a:spcPts val="0"/>
              </a:spcBef>
              <a:spcAft>
                <a:spcPts val="0"/>
              </a:spcAft>
              <a:defRPr/>
            </a:pPr>
            <a:endParaRPr lang="es-ES" dirty="0"/>
          </a:p>
        </p:txBody>
      </p:sp>
      <p:pic>
        <p:nvPicPr>
          <p:cNvPr id="27" name="Picture 2" descr="Gambas a la sal en Ses Forquilles"/>
          <p:cNvPicPr>
            <a:picLocks noChangeAspect="1" noChangeArrowheads="1"/>
          </p:cNvPicPr>
          <p:nvPr/>
        </p:nvPicPr>
        <p:blipFill>
          <a:blip r:embed="rId3"/>
          <a:srcRect/>
          <a:stretch>
            <a:fillRect/>
          </a:stretch>
        </p:blipFill>
        <p:spPr bwMode="auto">
          <a:xfrm rot="16200000">
            <a:off x="4509474" y="-4509473"/>
            <a:ext cx="14755455" cy="23774400"/>
          </a:xfrm>
          <a:prstGeom prst="rect">
            <a:avLst/>
          </a:prstGeom>
          <a:noFill/>
        </p:spPr>
      </p:pic>
    </p:spTree>
  </p:cSld>
  <p:clrMapOvr>
    <a:masterClrMapping/>
  </p:clrMapOvr>
  <p:transition spd="slow" advTm="8000">
    <p:random/>
    <p:sndAc>
      <p:stSnd>
        <p:snd r:embed="rId2" name="Ernesto-Cortazar-No-llores-por-mi-Argenti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0-#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0-#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0-#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0-#ppt_w/2"/>
                                          </p:val>
                                        </p:tav>
                                        <p:tav tm="100000">
                                          <p:val>
                                            <p:strVal val="#ppt_x"/>
                                          </p:val>
                                        </p:tav>
                                      </p:tavLst>
                                    </p:anim>
                                    <p:anim calcmode="lin" valueType="num">
                                      <p:cBhvr additive="base">
                                        <p:cTn id="32" dur="30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0-#ppt_w/2"/>
                                          </p:val>
                                        </p:tav>
                                        <p:tav tm="100000">
                                          <p:val>
                                            <p:strVal val="#ppt_x"/>
                                          </p:val>
                                        </p:tav>
                                      </p:tavLst>
                                    </p:anim>
                                    <p:anim calcmode="lin" valueType="num">
                                      <p:cBhvr additive="base">
                                        <p:cTn id="36" dur="30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0-#ppt_w/2"/>
                                          </p:val>
                                        </p:tav>
                                        <p:tav tm="100000">
                                          <p:val>
                                            <p:strVal val="#ppt_x"/>
                                          </p:val>
                                        </p:tav>
                                      </p:tavLst>
                                    </p:anim>
                                    <p:anim calcmode="lin" valueType="num">
                                      <p:cBhvr additive="base">
                                        <p:cTn id="40" dur="3000" fill="hold"/>
                                        <p:tgtEl>
                                          <p:spTgt spid="1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3000" fill="hold"/>
                                        <p:tgtEl>
                                          <p:spTgt spid="17"/>
                                        </p:tgtEl>
                                        <p:attrNameLst>
                                          <p:attrName>ppt_x</p:attrName>
                                        </p:attrNameLst>
                                      </p:cBhvr>
                                      <p:tavLst>
                                        <p:tav tm="0">
                                          <p:val>
                                            <p:strVal val="0-#ppt_w/2"/>
                                          </p:val>
                                        </p:tav>
                                        <p:tav tm="100000">
                                          <p:val>
                                            <p:strVal val="#ppt_x"/>
                                          </p:val>
                                        </p:tav>
                                      </p:tavLst>
                                    </p:anim>
                                    <p:anim calcmode="lin" valueType="num">
                                      <p:cBhvr additive="base">
                                        <p:cTn id="44" dur="30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0" fill="hold"/>
                                        <p:tgtEl>
                                          <p:spTgt spid="18"/>
                                        </p:tgtEl>
                                        <p:attrNameLst>
                                          <p:attrName>ppt_x</p:attrName>
                                        </p:attrNameLst>
                                      </p:cBhvr>
                                      <p:tavLst>
                                        <p:tav tm="0">
                                          <p:val>
                                            <p:strVal val="0-#ppt_w/2"/>
                                          </p:val>
                                        </p:tav>
                                        <p:tav tm="100000">
                                          <p:val>
                                            <p:strVal val="#ppt_x"/>
                                          </p:val>
                                        </p:tav>
                                      </p:tavLst>
                                    </p:anim>
                                    <p:anim calcmode="lin" valueType="num">
                                      <p:cBhvr additive="base">
                                        <p:cTn id="48" dur="30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3000" fill="hold"/>
                                        <p:tgtEl>
                                          <p:spTgt spid="19"/>
                                        </p:tgtEl>
                                        <p:attrNameLst>
                                          <p:attrName>ppt_x</p:attrName>
                                        </p:attrNameLst>
                                      </p:cBhvr>
                                      <p:tavLst>
                                        <p:tav tm="0">
                                          <p:val>
                                            <p:strVal val="0-#ppt_w/2"/>
                                          </p:val>
                                        </p:tav>
                                        <p:tav tm="100000">
                                          <p:val>
                                            <p:strVal val="#ppt_x"/>
                                          </p:val>
                                        </p:tav>
                                      </p:tavLst>
                                    </p:anim>
                                    <p:anim calcmode="lin" valueType="num">
                                      <p:cBhvr additive="base">
                                        <p:cTn id="52" dur="30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3000" fill="hold"/>
                                        <p:tgtEl>
                                          <p:spTgt spid="20"/>
                                        </p:tgtEl>
                                        <p:attrNameLst>
                                          <p:attrName>ppt_x</p:attrName>
                                        </p:attrNameLst>
                                      </p:cBhvr>
                                      <p:tavLst>
                                        <p:tav tm="0">
                                          <p:val>
                                            <p:strVal val="0-#ppt_w/2"/>
                                          </p:val>
                                        </p:tav>
                                        <p:tav tm="100000">
                                          <p:val>
                                            <p:strVal val="#ppt_x"/>
                                          </p:val>
                                        </p:tav>
                                      </p:tavLst>
                                    </p:anim>
                                    <p:anim calcmode="lin" valueType="num">
                                      <p:cBhvr additive="base">
                                        <p:cTn id="56" dur="30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3000" fill="hold"/>
                                        <p:tgtEl>
                                          <p:spTgt spid="21"/>
                                        </p:tgtEl>
                                        <p:attrNameLst>
                                          <p:attrName>ppt_x</p:attrName>
                                        </p:attrNameLst>
                                      </p:cBhvr>
                                      <p:tavLst>
                                        <p:tav tm="0">
                                          <p:val>
                                            <p:strVal val="0-#ppt_w/2"/>
                                          </p:val>
                                        </p:tav>
                                        <p:tav tm="100000">
                                          <p:val>
                                            <p:strVal val="#ppt_x"/>
                                          </p:val>
                                        </p:tav>
                                      </p:tavLst>
                                    </p:anim>
                                    <p:anim calcmode="lin" valueType="num">
                                      <p:cBhvr additive="base">
                                        <p:cTn id="60" dur="30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3000" fill="hold"/>
                                        <p:tgtEl>
                                          <p:spTgt spid="22"/>
                                        </p:tgtEl>
                                        <p:attrNameLst>
                                          <p:attrName>ppt_x</p:attrName>
                                        </p:attrNameLst>
                                      </p:cBhvr>
                                      <p:tavLst>
                                        <p:tav tm="0">
                                          <p:val>
                                            <p:strVal val="0-#ppt_w/2"/>
                                          </p:val>
                                        </p:tav>
                                        <p:tav tm="100000">
                                          <p:val>
                                            <p:strVal val="#ppt_x"/>
                                          </p:val>
                                        </p:tav>
                                      </p:tavLst>
                                    </p:anim>
                                    <p:anim calcmode="lin" valueType="num">
                                      <p:cBhvr additive="base">
                                        <p:cTn id="64" dur="3000" fill="hold"/>
                                        <p:tgtEl>
                                          <p:spTgt spid="2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3000" fill="hold"/>
                                        <p:tgtEl>
                                          <p:spTgt spid="23"/>
                                        </p:tgtEl>
                                        <p:attrNameLst>
                                          <p:attrName>ppt_x</p:attrName>
                                        </p:attrNameLst>
                                      </p:cBhvr>
                                      <p:tavLst>
                                        <p:tav tm="0">
                                          <p:val>
                                            <p:strVal val="0-#ppt_w/2"/>
                                          </p:val>
                                        </p:tav>
                                        <p:tav tm="100000">
                                          <p:val>
                                            <p:strVal val="#ppt_x"/>
                                          </p:val>
                                        </p:tav>
                                      </p:tavLst>
                                    </p:anim>
                                    <p:anim calcmode="lin" valueType="num">
                                      <p:cBhvr additive="base">
                                        <p:cTn id="68" dur="3000" fill="hold"/>
                                        <p:tgtEl>
                                          <p:spTgt spid="23"/>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3000" fill="hold"/>
                                        <p:tgtEl>
                                          <p:spTgt spid="24"/>
                                        </p:tgtEl>
                                        <p:attrNameLst>
                                          <p:attrName>ppt_x</p:attrName>
                                        </p:attrNameLst>
                                      </p:cBhvr>
                                      <p:tavLst>
                                        <p:tav tm="0">
                                          <p:val>
                                            <p:strVal val="0-#ppt_w/2"/>
                                          </p:val>
                                        </p:tav>
                                        <p:tav tm="100000">
                                          <p:val>
                                            <p:strVal val="#ppt_x"/>
                                          </p:val>
                                        </p:tav>
                                      </p:tavLst>
                                    </p:anim>
                                    <p:anim calcmode="lin" valueType="num">
                                      <p:cBhvr additive="base">
                                        <p:cTn id="72" dur="3000" fill="hold"/>
                                        <p:tgtEl>
                                          <p:spTgt spid="24"/>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additive="base">
                                        <p:cTn id="75" dur="3000" fill="hold"/>
                                        <p:tgtEl>
                                          <p:spTgt spid="25"/>
                                        </p:tgtEl>
                                        <p:attrNameLst>
                                          <p:attrName>ppt_x</p:attrName>
                                        </p:attrNameLst>
                                      </p:cBhvr>
                                      <p:tavLst>
                                        <p:tav tm="0">
                                          <p:val>
                                            <p:strVal val="0-#ppt_w/2"/>
                                          </p:val>
                                        </p:tav>
                                        <p:tav tm="100000">
                                          <p:val>
                                            <p:strVal val="#ppt_x"/>
                                          </p:val>
                                        </p:tav>
                                      </p:tavLst>
                                    </p:anim>
                                    <p:anim calcmode="lin" valueType="num">
                                      <p:cBhvr additive="base">
                                        <p:cTn id="76" dur="3000" fill="hold"/>
                                        <p:tgtEl>
                                          <p:spTgt spid="25"/>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3000" fill="hold"/>
                                        <p:tgtEl>
                                          <p:spTgt spid="26"/>
                                        </p:tgtEl>
                                        <p:attrNameLst>
                                          <p:attrName>ppt_x</p:attrName>
                                        </p:attrNameLst>
                                      </p:cBhvr>
                                      <p:tavLst>
                                        <p:tav tm="0">
                                          <p:val>
                                            <p:strVal val="0-#ppt_w/2"/>
                                          </p:val>
                                        </p:tav>
                                        <p:tav tm="100000">
                                          <p:val>
                                            <p:strVal val="#ppt_x"/>
                                          </p:val>
                                        </p:tav>
                                      </p:tavLst>
                                    </p:anim>
                                    <p:anim calcmode="lin" valueType="num">
                                      <p:cBhvr additive="base">
                                        <p:cTn id="80" dur="3000" fill="hold"/>
                                        <p:tgtEl>
                                          <p:spTgt spid="26"/>
                                        </p:tgtEl>
                                        <p:attrNameLst>
                                          <p:attrName>ppt_y</p:attrName>
                                        </p:attrNameLst>
                                      </p:cBhvr>
                                      <p:tavLst>
                                        <p:tav tm="0">
                                          <p:val>
                                            <p:strVal val="#ppt_y"/>
                                          </p:val>
                                        </p:tav>
                                        <p:tav tm="100000">
                                          <p:val>
                                            <p:strVal val="#ppt_y"/>
                                          </p:val>
                                        </p:tav>
                                      </p:tavLst>
                                    </p:anim>
                                  </p:childTnLst>
                                </p:cTn>
                              </p:par>
                              <p:par>
                                <p:cTn id="81" presetID="13" presetClass="entr" presetSubtype="16"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par>
                                <p:cTn id="120" presetID="13" presetClass="entr" presetSubtype="16" fill="hold"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13" presetClass="entr" presetSubtype="16"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Effect transition="in" filter="plus(in)">
                                      <p:cBhvr>
                                        <p:cTn id="125" dur="3000"/>
                                        <p:tgtEl>
                                          <p:spTgt spid="22"/>
                                        </p:tgtEl>
                                      </p:cBhvr>
                                    </p:animEffect>
                                  </p:childTnLst>
                                </p:cTn>
                              </p:par>
                              <p:par>
                                <p:cTn id="126" presetID="13" presetClass="entr" presetSubtype="16" fill="hold" nodeType="withEffect">
                                  <p:stCondLst>
                                    <p:cond delay="0"/>
                                  </p:stCondLst>
                                  <p:childTnLst>
                                    <p:set>
                                      <p:cBhvr>
                                        <p:cTn id="127" dur="1" fill="hold">
                                          <p:stCondLst>
                                            <p:cond delay="0"/>
                                          </p:stCondLst>
                                        </p:cTn>
                                        <p:tgtEl>
                                          <p:spTgt spid="23"/>
                                        </p:tgtEl>
                                        <p:attrNameLst>
                                          <p:attrName>style.visibility</p:attrName>
                                        </p:attrNameLst>
                                      </p:cBhvr>
                                      <p:to>
                                        <p:strVal val="visible"/>
                                      </p:to>
                                    </p:set>
                                    <p:animEffect transition="in" filter="plus(in)">
                                      <p:cBhvr>
                                        <p:cTn id="128" dur="3000"/>
                                        <p:tgtEl>
                                          <p:spTgt spid="23"/>
                                        </p:tgtEl>
                                      </p:cBhvr>
                                    </p:animEffect>
                                  </p:childTnLst>
                                </p:cTn>
                              </p:par>
                              <p:par>
                                <p:cTn id="129" presetID="13" presetClass="entr" presetSubtype="16" fill="hold" nodeType="withEffect">
                                  <p:stCondLst>
                                    <p:cond delay="0"/>
                                  </p:stCondLst>
                                  <p:childTnLst>
                                    <p:set>
                                      <p:cBhvr>
                                        <p:cTn id="130" dur="1" fill="hold">
                                          <p:stCondLst>
                                            <p:cond delay="0"/>
                                          </p:stCondLst>
                                        </p:cTn>
                                        <p:tgtEl>
                                          <p:spTgt spid="24"/>
                                        </p:tgtEl>
                                        <p:attrNameLst>
                                          <p:attrName>style.visibility</p:attrName>
                                        </p:attrNameLst>
                                      </p:cBhvr>
                                      <p:to>
                                        <p:strVal val="visible"/>
                                      </p:to>
                                    </p:set>
                                    <p:animEffect transition="in" filter="plus(in)">
                                      <p:cBhvr>
                                        <p:cTn id="131" dur="3000"/>
                                        <p:tgtEl>
                                          <p:spTgt spid="24"/>
                                        </p:tgtEl>
                                      </p:cBhvr>
                                    </p:animEffect>
                                  </p:childTnLst>
                                </p:cTn>
                              </p:par>
                              <p:par>
                                <p:cTn id="132" presetID="13" presetClass="entr" presetSubtype="16" fill="hold" nodeType="withEffect">
                                  <p:stCondLst>
                                    <p:cond delay="0"/>
                                  </p:stCondLst>
                                  <p:childTnLst>
                                    <p:set>
                                      <p:cBhvr>
                                        <p:cTn id="133" dur="1" fill="hold">
                                          <p:stCondLst>
                                            <p:cond delay="0"/>
                                          </p:stCondLst>
                                        </p:cTn>
                                        <p:tgtEl>
                                          <p:spTgt spid="25"/>
                                        </p:tgtEl>
                                        <p:attrNameLst>
                                          <p:attrName>style.visibility</p:attrName>
                                        </p:attrNameLst>
                                      </p:cBhvr>
                                      <p:to>
                                        <p:strVal val="visible"/>
                                      </p:to>
                                    </p:set>
                                    <p:animEffect transition="in" filter="plus(in)">
                                      <p:cBhvr>
                                        <p:cTn id="134" dur="3000"/>
                                        <p:tgtEl>
                                          <p:spTgt spid="25"/>
                                        </p:tgtEl>
                                      </p:cBhvr>
                                    </p:animEffect>
                                  </p:childTnLst>
                                </p:cTn>
                              </p:par>
                              <p:par>
                                <p:cTn id="135" presetID="13" presetClass="entr" presetSubtype="16" fill="hold" nodeType="withEffect">
                                  <p:stCondLst>
                                    <p:cond delay="0"/>
                                  </p:stCondLst>
                                  <p:childTnLst>
                                    <p:set>
                                      <p:cBhvr>
                                        <p:cTn id="136" dur="1" fill="hold">
                                          <p:stCondLst>
                                            <p:cond delay="0"/>
                                          </p:stCondLst>
                                        </p:cTn>
                                        <p:tgtEl>
                                          <p:spTgt spid="26"/>
                                        </p:tgtEl>
                                        <p:attrNameLst>
                                          <p:attrName>style.visibility</p:attrName>
                                        </p:attrNameLst>
                                      </p:cBhvr>
                                      <p:to>
                                        <p:strVal val="visible"/>
                                      </p:to>
                                    </p:set>
                                    <p:animEffect transition="in" filter="plus(in)">
                                      <p:cBhvr>
                                        <p:cTn id="137" dur="3000"/>
                                        <p:tgtEl>
                                          <p:spTgt spid="26"/>
                                        </p:tgtEl>
                                      </p:cBhvr>
                                    </p:animEffec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6"/>
                                        </p:tgtEl>
                                        <p:attrNameLst>
                                          <p:attrName>r</p:attrName>
                                        </p:attrNameLst>
                                      </p:cBhvr>
                                    </p:animRot>
                                  </p:childTnLst>
                                </p:cTn>
                              </p:par>
                            </p:childTnLst>
                          </p:cTn>
                        </p:par>
                        <p:par>
                          <p:cTn id="176" fill="hold">
                            <p:stCondLst>
                              <p:cond delay="3000"/>
                            </p:stCondLst>
                            <p:childTnLst>
                              <p:par>
                                <p:cTn id="177" presetID="2" presetClass="exit" presetSubtype="8" fill="hold" nodeType="after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0-ppt_w/2"/>
                                          </p:val>
                                        </p:tav>
                                      </p:tavLst>
                                    </p:anim>
                                    <p:anim calcmode="lin" valueType="num">
                                      <p:cBhvr additive="base">
                                        <p:cTn id="179" dur="3000"/>
                                        <p:tgtEl>
                                          <p:spTgt spid="8"/>
                                        </p:tgtEl>
                                        <p:attrNameLst>
                                          <p:attrName>ppt_y</p:attrName>
                                        </p:attrNameLst>
                                      </p:cBhvr>
                                      <p:tavLst>
                                        <p:tav tm="0">
                                          <p:val>
                                            <p:strVal val="ppt_y"/>
                                          </p:val>
                                        </p:tav>
                                        <p:tav tm="100000">
                                          <p:val>
                                            <p:strVal val="ppt_y"/>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0-ppt_w/2"/>
                                          </p:val>
                                        </p:tav>
                                      </p:tavLst>
                                    </p:anim>
                                    <p:anim calcmode="lin" valueType="num">
                                      <p:cBhvr additive="base">
                                        <p:cTn id="183" dur="3000"/>
                                        <p:tgtEl>
                                          <p:spTgt spid="9"/>
                                        </p:tgtEl>
                                        <p:attrNameLst>
                                          <p:attrName>ppt_y</p:attrName>
                                        </p:attrNameLst>
                                      </p:cBhvr>
                                      <p:tavLst>
                                        <p:tav tm="0">
                                          <p:val>
                                            <p:strVal val="ppt_y"/>
                                          </p:val>
                                        </p:tav>
                                        <p:tav tm="100000">
                                          <p:val>
                                            <p:strVal val="ppt_y"/>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0-ppt_w/2"/>
                                          </p:val>
                                        </p:tav>
                                      </p:tavLst>
                                    </p:anim>
                                    <p:anim calcmode="lin" valueType="num">
                                      <p:cBhvr additive="base">
                                        <p:cTn id="187" dur="3000"/>
                                        <p:tgtEl>
                                          <p:spTgt spid="10"/>
                                        </p:tgtEl>
                                        <p:attrNameLst>
                                          <p:attrName>ppt_y</p:attrName>
                                        </p:attrNameLst>
                                      </p:cBhvr>
                                      <p:tavLst>
                                        <p:tav tm="0">
                                          <p:val>
                                            <p:strVal val="ppt_y"/>
                                          </p:val>
                                        </p:tav>
                                        <p:tav tm="100000">
                                          <p:val>
                                            <p:strVal val="ppt_y"/>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0-ppt_w/2"/>
                                          </p:val>
                                        </p:tav>
                                      </p:tavLst>
                                    </p:anim>
                                    <p:anim calcmode="lin" valueType="num">
                                      <p:cBhvr additive="base">
                                        <p:cTn id="191" dur="3000"/>
                                        <p:tgtEl>
                                          <p:spTgt spid="11"/>
                                        </p:tgtEl>
                                        <p:attrNameLst>
                                          <p:attrName>ppt_y</p:attrName>
                                        </p:attrNameLst>
                                      </p:cBhvr>
                                      <p:tavLst>
                                        <p:tav tm="0">
                                          <p:val>
                                            <p:strVal val="ppt_y"/>
                                          </p:val>
                                        </p:tav>
                                        <p:tav tm="100000">
                                          <p:val>
                                            <p:strVal val="ppt_y"/>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0-ppt_w/2"/>
                                          </p:val>
                                        </p:tav>
                                      </p:tavLst>
                                    </p:anim>
                                    <p:anim calcmode="lin" valueType="num">
                                      <p:cBhvr additive="base">
                                        <p:cTn id="195" dur="3000"/>
                                        <p:tgtEl>
                                          <p:spTgt spid="12"/>
                                        </p:tgtEl>
                                        <p:attrNameLst>
                                          <p:attrName>ppt_y</p:attrName>
                                        </p:attrNameLst>
                                      </p:cBhvr>
                                      <p:tavLst>
                                        <p:tav tm="0">
                                          <p:val>
                                            <p:strVal val="ppt_y"/>
                                          </p:val>
                                        </p:tav>
                                        <p:tav tm="100000">
                                          <p:val>
                                            <p:strVal val="ppt_y"/>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0-ppt_w/2"/>
                                          </p:val>
                                        </p:tav>
                                      </p:tavLst>
                                    </p:anim>
                                    <p:anim calcmode="lin" valueType="num">
                                      <p:cBhvr additive="base">
                                        <p:cTn id="203" dur="3000"/>
                                        <p:tgtEl>
                                          <p:spTgt spid="14"/>
                                        </p:tgtEl>
                                        <p:attrNameLst>
                                          <p:attrName>ppt_y</p:attrName>
                                        </p:attrNameLst>
                                      </p:cBhvr>
                                      <p:tavLst>
                                        <p:tav tm="0">
                                          <p:val>
                                            <p:strVal val="ppt_y"/>
                                          </p:val>
                                        </p:tav>
                                        <p:tav tm="100000">
                                          <p:val>
                                            <p:strVal val="ppt_y"/>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0-ppt_w/2"/>
                                          </p:val>
                                        </p:tav>
                                      </p:tavLst>
                                    </p:anim>
                                    <p:anim calcmode="lin" valueType="num">
                                      <p:cBhvr additive="base">
                                        <p:cTn id="207" dur="3000"/>
                                        <p:tgtEl>
                                          <p:spTgt spid="15"/>
                                        </p:tgtEl>
                                        <p:attrNameLst>
                                          <p:attrName>ppt_y</p:attrName>
                                        </p:attrNameLst>
                                      </p:cBhvr>
                                      <p:tavLst>
                                        <p:tav tm="0">
                                          <p:val>
                                            <p:strVal val="ppt_y"/>
                                          </p:val>
                                        </p:tav>
                                        <p:tav tm="100000">
                                          <p:val>
                                            <p:strVal val="ppt_y"/>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ppt_y"/>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0-ppt_w/2"/>
                                          </p:val>
                                        </p:tav>
                                      </p:tavLst>
                                    </p:anim>
                                    <p:anim calcmode="lin" valueType="num">
                                      <p:cBhvr additive="base">
                                        <p:cTn id="215" dur="3000"/>
                                        <p:tgtEl>
                                          <p:spTgt spid="17"/>
                                        </p:tgtEl>
                                        <p:attrNameLst>
                                          <p:attrName>ppt_y</p:attrName>
                                        </p:attrNameLst>
                                      </p:cBhvr>
                                      <p:tavLst>
                                        <p:tav tm="0">
                                          <p:val>
                                            <p:strVal val="ppt_y"/>
                                          </p:val>
                                        </p:tav>
                                        <p:tav tm="100000">
                                          <p:val>
                                            <p:strVal val="ppt_y"/>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0-ppt_w/2"/>
                                          </p:val>
                                        </p:tav>
                                      </p:tavLst>
                                    </p:anim>
                                    <p:anim calcmode="lin" valueType="num">
                                      <p:cBhvr additive="base">
                                        <p:cTn id="219" dur="3000"/>
                                        <p:tgtEl>
                                          <p:spTgt spid="18"/>
                                        </p:tgtEl>
                                        <p:attrNameLst>
                                          <p:attrName>ppt_y</p:attrName>
                                        </p:attrNameLst>
                                      </p:cBhvr>
                                      <p:tavLst>
                                        <p:tav tm="0">
                                          <p:val>
                                            <p:strVal val="ppt_y"/>
                                          </p:val>
                                        </p:tav>
                                        <p:tav tm="100000">
                                          <p:val>
                                            <p:strVal val="ppt_y"/>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0-ppt_w/2"/>
                                          </p:val>
                                        </p:tav>
                                      </p:tavLst>
                                    </p:anim>
                                    <p:anim calcmode="lin" valueType="num">
                                      <p:cBhvr additive="base">
                                        <p:cTn id="223" dur="3000"/>
                                        <p:tgtEl>
                                          <p:spTgt spid="19"/>
                                        </p:tgtEl>
                                        <p:attrNameLst>
                                          <p:attrName>ppt_y</p:attrName>
                                        </p:attrNameLst>
                                      </p:cBhvr>
                                      <p:tavLst>
                                        <p:tav tm="0">
                                          <p:val>
                                            <p:strVal val="ppt_y"/>
                                          </p:val>
                                        </p:tav>
                                        <p:tav tm="100000">
                                          <p:val>
                                            <p:strVal val="ppt_y"/>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3000"/>
                                        <p:tgtEl>
                                          <p:spTgt spid="20"/>
                                        </p:tgtEl>
                                        <p:attrNameLst>
                                          <p:attrName>ppt_x</p:attrName>
                                        </p:attrNameLst>
                                      </p:cBhvr>
                                      <p:tavLst>
                                        <p:tav tm="0">
                                          <p:val>
                                            <p:strVal val="ppt_x"/>
                                          </p:val>
                                        </p:tav>
                                        <p:tav tm="100000">
                                          <p:val>
                                            <p:strVal val="0-ppt_w/2"/>
                                          </p:val>
                                        </p:tav>
                                      </p:tavLst>
                                    </p:anim>
                                    <p:anim calcmode="lin" valueType="num">
                                      <p:cBhvr additive="base">
                                        <p:cTn id="227" dur="3000"/>
                                        <p:tgtEl>
                                          <p:spTgt spid="20"/>
                                        </p:tgtEl>
                                        <p:attrNameLst>
                                          <p:attrName>ppt_y</p:attrName>
                                        </p:attrNameLst>
                                      </p:cBhvr>
                                      <p:tavLst>
                                        <p:tav tm="0">
                                          <p:val>
                                            <p:strVal val="ppt_y"/>
                                          </p:val>
                                        </p:tav>
                                        <p:tav tm="100000">
                                          <p:val>
                                            <p:strVal val="ppt_y"/>
                                          </p:val>
                                        </p:tav>
                                      </p:tavLst>
                                    </p:anim>
                                    <p:set>
                                      <p:cBhvr>
                                        <p:cTn id="228" dur="1" fill="hold">
                                          <p:stCondLst>
                                            <p:cond delay="2999"/>
                                          </p:stCondLst>
                                        </p:cTn>
                                        <p:tgtEl>
                                          <p:spTgt spid="20"/>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0-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ppt_y"/>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23"/>
                                        </p:tgtEl>
                                        <p:attrNameLst>
                                          <p:attrName>ppt_x</p:attrName>
                                        </p:attrNameLst>
                                      </p:cBhvr>
                                      <p:tavLst>
                                        <p:tav tm="0">
                                          <p:val>
                                            <p:strVal val="ppt_x"/>
                                          </p:val>
                                        </p:tav>
                                        <p:tav tm="100000">
                                          <p:val>
                                            <p:strVal val="0-ppt_w/2"/>
                                          </p:val>
                                        </p:tav>
                                      </p:tavLst>
                                    </p:anim>
                                    <p:anim calcmode="lin" valueType="num">
                                      <p:cBhvr additive="base">
                                        <p:cTn id="239" dur="3000"/>
                                        <p:tgtEl>
                                          <p:spTgt spid="23"/>
                                        </p:tgtEl>
                                        <p:attrNameLst>
                                          <p:attrName>ppt_y</p:attrName>
                                        </p:attrNameLst>
                                      </p:cBhvr>
                                      <p:tavLst>
                                        <p:tav tm="0">
                                          <p:val>
                                            <p:strVal val="ppt_y"/>
                                          </p:val>
                                        </p:tav>
                                        <p:tav tm="100000">
                                          <p:val>
                                            <p:strVal val="ppt_y"/>
                                          </p:val>
                                        </p:tav>
                                      </p:tavLst>
                                    </p:anim>
                                    <p:set>
                                      <p:cBhvr>
                                        <p:cTn id="240" dur="1" fill="hold">
                                          <p:stCondLst>
                                            <p:cond delay="2999"/>
                                          </p:stCondLst>
                                        </p:cTn>
                                        <p:tgtEl>
                                          <p:spTgt spid="23"/>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24"/>
                                        </p:tgtEl>
                                        <p:attrNameLst>
                                          <p:attrName>ppt_x</p:attrName>
                                        </p:attrNameLst>
                                      </p:cBhvr>
                                      <p:tavLst>
                                        <p:tav tm="0">
                                          <p:val>
                                            <p:strVal val="ppt_x"/>
                                          </p:val>
                                        </p:tav>
                                        <p:tav tm="100000">
                                          <p:val>
                                            <p:strVal val="0-ppt_w/2"/>
                                          </p:val>
                                        </p:tav>
                                      </p:tavLst>
                                    </p:anim>
                                    <p:anim calcmode="lin" valueType="num">
                                      <p:cBhvr additive="base">
                                        <p:cTn id="243" dur="3000"/>
                                        <p:tgtEl>
                                          <p:spTgt spid="24"/>
                                        </p:tgtEl>
                                        <p:attrNameLst>
                                          <p:attrName>ppt_y</p:attrName>
                                        </p:attrNameLst>
                                      </p:cBhvr>
                                      <p:tavLst>
                                        <p:tav tm="0">
                                          <p:val>
                                            <p:strVal val="ppt_y"/>
                                          </p:val>
                                        </p:tav>
                                        <p:tav tm="100000">
                                          <p:val>
                                            <p:strVal val="ppt_y"/>
                                          </p:val>
                                        </p:tav>
                                      </p:tavLst>
                                    </p:anim>
                                    <p:set>
                                      <p:cBhvr>
                                        <p:cTn id="244" dur="1" fill="hold">
                                          <p:stCondLst>
                                            <p:cond delay="2999"/>
                                          </p:stCondLst>
                                        </p:cTn>
                                        <p:tgtEl>
                                          <p:spTgt spid="24"/>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25"/>
                                        </p:tgtEl>
                                        <p:attrNameLst>
                                          <p:attrName>ppt_x</p:attrName>
                                        </p:attrNameLst>
                                      </p:cBhvr>
                                      <p:tavLst>
                                        <p:tav tm="0">
                                          <p:val>
                                            <p:strVal val="ppt_x"/>
                                          </p:val>
                                        </p:tav>
                                        <p:tav tm="100000">
                                          <p:val>
                                            <p:strVal val="0-ppt_w/2"/>
                                          </p:val>
                                        </p:tav>
                                      </p:tavLst>
                                    </p:anim>
                                    <p:anim calcmode="lin" valueType="num">
                                      <p:cBhvr additive="base">
                                        <p:cTn id="247" dur="3000"/>
                                        <p:tgtEl>
                                          <p:spTgt spid="25"/>
                                        </p:tgtEl>
                                        <p:attrNameLst>
                                          <p:attrName>ppt_y</p:attrName>
                                        </p:attrNameLst>
                                      </p:cBhvr>
                                      <p:tavLst>
                                        <p:tav tm="0">
                                          <p:val>
                                            <p:strVal val="ppt_y"/>
                                          </p:val>
                                        </p:tav>
                                        <p:tav tm="100000">
                                          <p:val>
                                            <p:strVal val="ppt_y"/>
                                          </p:val>
                                        </p:tav>
                                      </p:tavLst>
                                    </p:anim>
                                    <p:set>
                                      <p:cBhvr>
                                        <p:cTn id="248" dur="1" fill="hold">
                                          <p:stCondLst>
                                            <p:cond delay="2999"/>
                                          </p:stCondLst>
                                        </p:cTn>
                                        <p:tgtEl>
                                          <p:spTgt spid="25"/>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26"/>
                                        </p:tgtEl>
                                        <p:attrNameLst>
                                          <p:attrName>ppt_x</p:attrName>
                                        </p:attrNameLst>
                                      </p:cBhvr>
                                      <p:tavLst>
                                        <p:tav tm="0">
                                          <p:val>
                                            <p:strVal val="ppt_x"/>
                                          </p:val>
                                        </p:tav>
                                        <p:tav tm="100000">
                                          <p:val>
                                            <p:strVal val="0-ppt_w/2"/>
                                          </p:val>
                                        </p:tav>
                                      </p:tavLst>
                                    </p:anim>
                                    <p:anim calcmode="lin" valueType="num">
                                      <p:cBhvr additive="base">
                                        <p:cTn id="251" dur="3000"/>
                                        <p:tgtEl>
                                          <p:spTgt spid="26"/>
                                        </p:tgtEl>
                                        <p:attrNameLst>
                                          <p:attrName>ppt_y</p:attrName>
                                        </p:attrNameLst>
                                      </p:cBhvr>
                                      <p:tavLst>
                                        <p:tav tm="0">
                                          <p:val>
                                            <p:strVal val="ppt_y"/>
                                          </p:val>
                                        </p:tav>
                                        <p:tav tm="100000">
                                          <p:val>
                                            <p:strVal val="ppt_y"/>
                                          </p:val>
                                        </p:tav>
                                      </p:tavLst>
                                    </p:anim>
                                    <p:set>
                                      <p:cBhvr>
                                        <p:cTn id="252" dur="1" fill="hold">
                                          <p:stCondLst>
                                            <p:cond delay="2999"/>
                                          </p:stCondLst>
                                        </p:cTn>
                                        <p:tgtEl>
                                          <p:spTgt spid="26"/>
                                        </p:tgtEl>
                                        <p:attrNameLst>
                                          <p:attrName>style.visibility</p:attrName>
                                        </p:attrNameLst>
                                      </p:cBhvr>
                                      <p:to>
                                        <p:strVal val="hidden"/>
                                      </p:to>
                                    </p:set>
                                  </p:childTnLst>
                                </p:cTn>
                              </p:par>
                              <p:par>
                                <p:cTn id="253" presetID="7" presetClass="entr" presetSubtype="2" fill="hold" nodeType="withEffect">
                                  <p:stCondLst>
                                    <p:cond delay="0"/>
                                  </p:stCondLst>
                                  <p:childTnLst>
                                    <p:set>
                                      <p:cBhvr>
                                        <p:cTn id="254" dur="1" fill="hold">
                                          <p:stCondLst>
                                            <p:cond delay="0"/>
                                          </p:stCondLst>
                                        </p:cTn>
                                        <p:tgtEl>
                                          <p:spTgt spid="27"/>
                                        </p:tgtEl>
                                        <p:attrNameLst>
                                          <p:attrName>style.visibility</p:attrName>
                                        </p:attrNameLst>
                                      </p:cBhvr>
                                      <p:to>
                                        <p:strVal val="visible"/>
                                      </p:to>
                                    </p:set>
                                    <p:anim calcmode="lin" valueType="num">
                                      <p:cBhvr additive="base">
                                        <p:cTn id="255" dur="3000" fill="hold"/>
                                        <p:tgtEl>
                                          <p:spTgt spid="27"/>
                                        </p:tgtEl>
                                        <p:attrNameLst>
                                          <p:attrName>ppt_x</p:attrName>
                                        </p:attrNameLst>
                                      </p:cBhvr>
                                      <p:tavLst>
                                        <p:tav tm="0">
                                          <p:val>
                                            <p:strVal val="1+#ppt_w/2"/>
                                          </p:val>
                                        </p:tav>
                                        <p:tav tm="100000">
                                          <p:val>
                                            <p:strVal val="#ppt_x"/>
                                          </p:val>
                                        </p:tav>
                                      </p:tavLst>
                                    </p:anim>
                                    <p:anim calcmode="lin" valueType="num">
                                      <p:cBhvr additive="base">
                                        <p:cTn id="256" dur="3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23774400" cy="14722475"/>
          </a:xfrm>
          <a:solidFill>
            <a:srgbClr val="00B0F0"/>
          </a:solidFill>
        </p:spPr>
        <p:txBody>
          <a:bodyPr/>
          <a:lstStyle/>
          <a:p>
            <a:endParaRPr lang="es-ES" dirty="0"/>
          </a:p>
        </p:txBody>
      </p:sp>
      <p:pic>
        <p:nvPicPr>
          <p:cNvPr id="38" name="Picture 2" descr="http://3.bp.blogspot.com/_0RwMqVzSSTY/TB-vcpjLn-I/AAAAAAAAAJY/_VLVDPagseo/s1600/a3.jpg"/>
          <p:cNvPicPr>
            <a:picLocks noChangeAspect="1" noChangeArrowheads="1"/>
          </p:cNvPicPr>
          <p:nvPr/>
        </p:nvPicPr>
        <p:blipFill>
          <a:blip r:embed="rId2"/>
          <a:srcRect/>
          <a:stretch>
            <a:fillRect/>
          </a:stretch>
        </p:blipFill>
        <p:spPr bwMode="auto">
          <a:xfrm>
            <a:off x="0" y="0"/>
            <a:ext cx="23774400" cy="14878964"/>
          </a:xfrm>
          <a:prstGeom prst="rect">
            <a:avLst/>
          </a:prstGeom>
          <a:noFill/>
        </p:spPr>
      </p:pic>
      <p:sp>
        <p:nvSpPr>
          <p:cNvPr id="4" name="3 Extracto"/>
          <p:cNvSpPr/>
          <p:nvPr/>
        </p:nvSpPr>
        <p:spPr>
          <a:xfrm rot="18703905">
            <a:off x="-327783" y="-805447"/>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5" name="4 Extracto"/>
          <p:cNvSpPr/>
          <p:nvPr/>
        </p:nvSpPr>
        <p:spPr>
          <a:xfrm rot="2949416">
            <a:off x="21027156" y="-805595"/>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7" name="6 Extracto"/>
          <p:cNvSpPr/>
          <p:nvPr/>
        </p:nvSpPr>
        <p:spPr>
          <a:xfrm rot="18703905">
            <a:off x="415172" y="-192009"/>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8" name="7 Extracto"/>
          <p:cNvSpPr/>
          <p:nvPr/>
        </p:nvSpPr>
        <p:spPr>
          <a:xfrm rot="2949416">
            <a:off x="20284201" y="-192157"/>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9" name="8 Extracto"/>
          <p:cNvSpPr/>
          <p:nvPr/>
        </p:nvSpPr>
        <p:spPr>
          <a:xfrm rot="18703905">
            <a:off x="1529605" y="421486"/>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10" name="9 Extracto"/>
          <p:cNvSpPr/>
          <p:nvPr/>
        </p:nvSpPr>
        <p:spPr>
          <a:xfrm rot="2949416">
            <a:off x="19260371" y="565598"/>
            <a:ext cx="3586232"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11" name="10 Extracto"/>
          <p:cNvSpPr/>
          <p:nvPr/>
        </p:nvSpPr>
        <p:spPr>
          <a:xfrm rot="18703905">
            <a:off x="2644038" y="1188179"/>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12" name="11 Extracto"/>
          <p:cNvSpPr/>
          <p:nvPr/>
        </p:nvSpPr>
        <p:spPr>
          <a:xfrm rot="18703905">
            <a:off x="3758471" y="1801674"/>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13" name="12 Extracto"/>
          <p:cNvSpPr/>
          <p:nvPr/>
        </p:nvSpPr>
        <p:spPr>
          <a:xfrm rot="2949416">
            <a:off x="18426813" y="1188087"/>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14" name="13 Extracto"/>
          <p:cNvSpPr/>
          <p:nvPr/>
        </p:nvSpPr>
        <p:spPr>
          <a:xfrm rot="2949416">
            <a:off x="17498119" y="1801528"/>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15" name="14 Extracto"/>
          <p:cNvSpPr/>
          <p:nvPr/>
        </p:nvSpPr>
        <p:spPr>
          <a:xfrm rot="2949416">
            <a:off x="16344037" y="2559229"/>
            <a:ext cx="3586232"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16" name="15 Extracto"/>
          <p:cNvSpPr/>
          <p:nvPr/>
        </p:nvSpPr>
        <p:spPr>
          <a:xfrm rot="18703905">
            <a:off x="4687165" y="2568477"/>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17" name="16 Extracto"/>
          <p:cNvSpPr/>
          <p:nvPr/>
        </p:nvSpPr>
        <p:spPr>
          <a:xfrm rot="18703905">
            <a:off x="5430120" y="3181915"/>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18" name="17 Extracto"/>
          <p:cNvSpPr/>
          <p:nvPr/>
        </p:nvSpPr>
        <p:spPr>
          <a:xfrm rot="18703905">
            <a:off x="6544553" y="3795410"/>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19" name="18 Extracto"/>
          <p:cNvSpPr/>
          <p:nvPr/>
        </p:nvSpPr>
        <p:spPr>
          <a:xfrm rot="13738474">
            <a:off x="-331725" y="12076733"/>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0" name="19 Extracto"/>
          <p:cNvSpPr/>
          <p:nvPr/>
        </p:nvSpPr>
        <p:spPr>
          <a:xfrm rot="2792288">
            <a:off x="15477274" y="3324763"/>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1" name="20 Extracto"/>
          <p:cNvSpPr/>
          <p:nvPr/>
        </p:nvSpPr>
        <p:spPr>
          <a:xfrm rot="2993978">
            <a:off x="14177105" y="4091564"/>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dirty="0">
              <a:solidFill>
                <a:srgbClr val="FF0000"/>
              </a:solidFill>
            </a:endParaRPr>
          </a:p>
        </p:txBody>
      </p:sp>
      <p:sp>
        <p:nvSpPr>
          <p:cNvPr id="22" name="21 Extracto"/>
          <p:cNvSpPr/>
          <p:nvPr/>
        </p:nvSpPr>
        <p:spPr>
          <a:xfrm rot="7893755">
            <a:off x="20845533" y="12076819"/>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3" name="22 Extracto"/>
          <p:cNvSpPr/>
          <p:nvPr/>
        </p:nvSpPr>
        <p:spPr>
          <a:xfrm rot="13738474">
            <a:off x="411231" y="11463290"/>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5" name="24 Extracto"/>
          <p:cNvSpPr/>
          <p:nvPr/>
        </p:nvSpPr>
        <p:spPr>
          <a:xfrm rot="13738474">
            <a:off x="1613335" y="10602672"/>
            <a:ext cx="3204845" cy="3178596"/>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6" name="25 Extracto"/>
          <p:cNvSpPr/>
          <p:nvPr/>
        </p:nvSpPr>
        <p:spPr>
          <a:xfrm rot="13738474">
            <a:off x="2727768" y="9835871"/>
            <a:ext cx="3204845" cy="3178596"/>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7" name="26 Extracto"/>
          <p:cNvSpPr/>
          <p:nvPr/>
        </p:nvSpPr>
        <p:spPr>
          <a:xfrm rot="13738474">
            <a:off x="3842199" y="9222430"/>
            <a:ext cx="3204845" cy="3178596"/>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8" name="27 Extracto"/>
          <p:cNvSpPr/>
          <p:nvPr/>
        </p:nvSpPr>
        <p:spPr>
          <a:xfrm rot="13738474">
            <a:off x="4956634" y="8455629"/>
            <a:ext cx="3204845" cy="3178596"/>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9" name="28 Extracto"/>
          <p:cNvSpPr/>
          <p:nvPr/>
        </p:nvSpPr>
        <p:spPr>
          <a:xfrm rot="13738474">
            <a:off x="5885325" y="7842188"/>
            <a:ext cx="3204845" cy="3178596"/>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0" name="29 Extracto"/>
          <p:cNvSpPr/>
          <p:nvPr/>
        </p:nvSpPr>
        <p:spPr>
          <a:xfrm rot="13738474">
            <a:off x="6814019" y="7228748"/>
            <a:ext cx="3204845" cy="3178596"/>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1" name="30 Extracto"/>
          <p:cNvSpPr/>
          <p:nvPr/>
        </p:nvSpPr>
        <p:spPr>
          <a:xfrm rot="7893755">
            <a:off x="20288317" y="11616737"/>
            <a:ext cx="3204845"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2" name="31 Extracto"/>
          <p:cNvSpPr/>
          <p:nvPr/>
        </p:nvSpPr>
        <p:spPr>
          <a:xfrm rot="7893755">
            <a:off x="18970989" y="10797069"/>
            <a:ext cx="3379463"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3" name="32 Extracto"/>
          <p:cNvSpPr/>
          <p:nvPr/>
        </p:nvSpPr>
        <p:spPr>
          <a:xfrm rot="7893755">
            <a:off x="18228031" y="10148463"/>
            <a:ext cx="3379463"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4" name="33 Extracto"/>
          <p:cNvSpPr/>
          <p:nvPr/>
        </p:nvSpPr>
        <p:spPr>
          <a:xfrm rot="7893755">
            <a:off x="17299343" y="9381662"/>
            <a:ext cx="3379463"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5" name="34 Extracto"/>
          <p:cNvSpPr/>
          <p:nvPr/>
        </p:nvSpPr>
        <p:spPr>
          <a:xfrm rot="7893755">
            <a:off x="16370646" y="8614859"/>
            <a:ext cx="3379463"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6" name="35 Extracto"/>
          <p:cNvSpPr/>
          <p:nvPr/>
        </p:nvSpPr>
        <p:spPr>
          <a:xfrm rot="7893755">
            <a:off x="15441952" y="8001420"/>
            <a:ext cx="3379463"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7" name="36 Extracto"/>
          <p:cNvSpPr/>
          <p:nvPr/>
        </p:nvSpPr>
        <p:spPr>
          <a:xfrm rot="7893755">
            <a:off x="14327519" y="7234621"/>
            <a:ext cx="3379463" cy="3438581"/>
          </a:xfrm>
          <a:prstGeom prst="flowChartExtra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Tree>
  </p:cSld>
  <p:clrMapOvr>
    <a:masterClrMapping/>
  </p:clrMapOvr>
  <p:transition spd="slow"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2000"/>
                                        <p:tgtEl>
                                          <p:spTgt spid="7"/>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2000"/>
                                        <p:tgtEl>
                                          <p:spTgt spid="9"/>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plus(in)">
                                      <p:cBhvr>
                                        <p:cTn id="16" dur="2000"/>
                                        <p:tgtEl>
                                          <p:spTgt spid="11"/>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2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plus(in)">
                                      <p:cBhvr>
                                        <p:cTn id="22" dur="2000"/>
                                        <p:tgtEl>
                                          <p:spTgt spid="1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plus(in)">
                                      <p:cBhvr>
                                        <p:cTn id="25" dur="2000"/>
                                        <p:tgtEl>
                                          <p:spTgt spid="1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plus(in)">
                                      <p:cBhvr>
                                        <p:cTn id="28" dur="2000"/>
                                        <p:tgtEl>
                                          <p:spTgt spid="18"/>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plus(in)">
                                      <p:cBhvr>
                                        <p:cTn id="31" dur="2000"/>
                                        <p:tgtEl>
                                          <p:spTgt spid="1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plus(in)">
                                      <p:cBhvr>
                                        <p:cTn id="34" dur="2000"/>
                                        <p:tgtEl>
                                          <p:spTgt spid="2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2000"/>
                                        <p:tgtEl>
                                          <p:spTgt spid="2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plus(in)">
                                      <p:cBhvr>
                                        <p:cTn id="40" dur="2000"/>
                                        <p:tgtEl>
                                          <p:spTgt spid="2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plus(in)">
                                      <p:cBhvr>
                                        <p:cTn id="43" dur="2000"/>
                                        <p:tgtEl>
                                          <p:spTgt spid="2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plus(in)">
                                      <p:cBhvr>
                                        <p:cTn id="46" dur="2000"/>
                                        <p:tgtEl>
                                          <p:spTgt spid="28"/>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2000"/>
                                        <p:tgtEl>
                                          <p:spTgt spid="29"/>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plus(in)">
                                      <p:cBhvr>
                                        <p:cTn id="52" dur="2000"/>
                                        <p:tgtEl>
                                          <p:spTgt spid="30"/>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plus(in)">
                                      <p:cBhvr>
                                        <p:cTn id="55" dur="2000"/>
                                        <p:tgtEl>
                                          <p:spTgt spid="5"/>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plus(in)">
                                      <p:cBhvr>
                                        <p:cTn id="58" dur="2000"/>
                                        <p:tgtEl>
                                          <p:spTgt spid="8"/>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plus(in)">
                                      <p:cBhvr>
                                        <p:cTn id="61" dur="2000"/>
                                        <p:tgtEl>
                                          <p:spTgt spid="1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plus(in)">
                                      <p:cBhvr>
                                        <p:cTn id="64" dur="2000"/>
                                        <p:tgtEl>
                                          <p:spTgt spid="1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plus(in)">
                                      <p:cBhvr>
                                        <p:cTn id="67" dur="2000"/>
                                        <p:tgtEl>
                                          <p:spTgt spid="1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plus(in)">
                                      <p:cBhvr>
                                        <p:cTn id="70" dur="2000"/>
                                        <p:tgtEl>
                                          <p:spTgt spid="1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plus(in)">
                                      <p:cBhvr>
                                        <p:cTn id="73" dur="2000"/>
                                        <p:tgtEl>
                                          <p:spTgt spid="20"/>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plus(in)">
                                      <p:cBhvr>
                                        <p:cTn id="76" dur="2000"/>
                                        <p:tgtEl>
                                          <p:spTgt spid="21"/>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plus(in)">
                                      <p:cBhvr>
                                        <p:cTn id="79" dur="2000"/>
                                        <p:tgtEl>
                                          <p:spTgt spid="22"/>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plus(in)">
                                      <p:cBhvr>
                                        <p:cTn id="82" dur="2000"/>
                                        <p:tgtEl>
                                          <p:spTgt spid="31"/>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plus(in)">
                                      <p:cBhvr>
                                        <p:cTn id="85" dur="2000"/>
                                        <p:tgtEl>
                                          <p:spTgt spid="32"/>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plus(in)">
                                      <p:cBhvr>
                                        <p:cTn id="88" dur="2000"/>
                                        <p:tgtEl>
                                          <p:spTgt spid="33"/>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plus(in)">
                                      <p:cBhvr>
                                        <p:cTn id="91" dur="2000"/>
                                        <p:tgtEl>
                                          <p:spTgt spid="34"/>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5"/>
                                        </p:tgtEl>
                                        <p:attrNameLst>
                                          <p:attrName>style.visibility</p:attrName>
                                        </p:attrNameLst>
                                      </p:cBhvr>
                                      <p:to>
                                        <p:strVal val="visible"/>
                                      </p:to>
                                    </p:set>
                                    <p:animEffect transition="in" filter="plus(in)">
                                      <p:cBhvr>
                                        <p:cTn id="94" dur="2000"/>
                                        <p:tgtEl>
                                          <p:spTgt spid="35"/>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plus(in)">
                                      <p:cBhvr>
                                        <p:cTn id="97" dur="2000"/>
                                        <p:tgtEl>
                                          <p:spTgt spid="36"/>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plus(in)">
                                      <p:cBhvr>
                                        <p:cTn id="100" dur="2000"/>
                                        <p:tgtEl>
                                          <p:spTgt spid="37"/>
                                        </p:tgtEl>
                                      </p:cBhvr>
                                    </p:animEffect>
                                  </p:childTnLst>
                                </p:cTn>
                              </p:par>
                              <p:par>
                                <p:cTn id="101" presetID="49" presetClass="entr" presetSubtype="0" decel="100000" fill="hold" grpId="1" nodeType="withEffect">
                                  <p:stCondLst>
                                    <p:cond delay="0"/>
                                  </p:stCondLst>
                                  <p:childTnLst>
                                    <p:set>
                                      <p:cBhvr>
                                        <p:cTn id="102" dur="1" fill="hold">
                                          <p:stCondLst>
                                            <p:cond delay="0"/>
                                          </p:stCondLst>
                                        </p:cTn>
                                        <p:tgtEl>
                                          <p:spTgt spid="4"/>
                                        </p:tgtEl>
                                        <p:attrNameLst>
                                          <p:attrName>style.visibility</p:attrName>
                                        </p:attrNameLst>
                                      </p:cBhvr>
                                      <p:to>
                                        <p:strVal val="visible"/>
                                      </p:to>
                                    </p:set>
                                    <p:anim calcmode="lin" valueType="num">
                                      <p:cBhvr>
                                        <p:cTn id="103" dur="2000" fill="hold"/>
                                        <p:tgtEl>
                                          <p:spTgt spid="4"/>
                                        </p:tgtEl>
                                        <p:attrNameLst>
                                          <p:attrName>ppt_w</p:attrName>
                                        </p:attrNameLst>
                                      </p:cBhvr>
                                      <p:tavLst>
                                        <p:tav tm="0">
                                          <p:val>
                                            <p:fltVal val="0"/>
                                          </p:val>
                                        </p:tav>
                                        <p:tav tm="100000">
                                          <p:val>
                                            <p:strVal val="#ppt_w"/>
                                          </p:val>
                                        </p:tav>
                                      </p:tavLst>
                                    </p:anim>
                                    <p:anim calcmode="lin" valueType="num">
                                      <p:cBhvr>
                                        <p:cTn id="104" dur="2000" fill="hold"/>
                                        <p:tgtEl>
                                          <p:spTgt spid="4"/>
                                        </p:tgtEl>
                                        <p:attrNameLst>
                                          <p:attrName>ppt_h</p:attrName>
                                        </p:attrNameLst>
                                      </p:cBhvr>
                                      <p:tavLst>
                                        <p:tav tm="0">
                                          <p:val>
                                            <p:fltVal val="0"/>
                                          </p:val>
                                        </p:tav>
                                        <p:tav tm="100000">
                                          <p:val>
                                            <p:strVal val="#ppt_h"/>
                                          </p:val>
                                        </p:tav>
                                      </p:tavLst>
                                    </p:anim>
                                    <p:anim calcmode="lin" valueType="num">
                                      <p:cBhvr>
                                        <p:cTn id="105" dur="2000" fill="hold"/>
                                        <p:tgtEl>
                                          <p:spTgt spid="4"/>
                                        </p:tgtEl>
                                        <p:attrNameLst>
                                          <p:attrName>style.rotation</p:attrName>
                                        </p:attrNameLst>
                                      </p:cBhvr>
                                      <p:tavLst>
                                        <p:tav tm="0">
                                          <p:val>
                                            <p:fltVal val="360"/>
                                          </p:val>
                                        </p:tav>
                                        <p:tav tm="100000">
                                          <p:val>
                                            <p:fltVal val="0"/>
                                          </p:val>
                                        </p:tav>
                                      </p:tavLst>
                                    </p:anim>
                                    <p:animEffect transition="in" filter="fade">
                                      <p:cBhvr>
                                        <p:cTn id="106" dur="2000"/>
                                        <p:tgtEl>
                                          <p:spTgt spid="4"/>
                                        </p:tgtEl>
                                      </p:cBhvr>
                                    </p:animEffect>
                                  </p:childTnLst>
                                </p:cTn>
                              </p:par>
                              <p:par>
                                <p:cTn id="107" presetID="49" presetClass="entr" presetSubtype="0" decel="10000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2000" fill="hold"/>
                                        <p:tgtEl>
                                          <p:spTgt spid="7"/>
                                        </p:tgtEl>
                                        <p:attrNameLst>
                                          <p:attrName>ppt_w</p:attrName>
                                        </p:attrNameLst>
                                      </p:cBhvr>
                                      <p:tavLst>
                                        <p:tav tm="0">
                                          <p:val>
                                            <p:fltVal val="0"/>
                                          </p:val>
                                        </p:tav>
                                        <p:tav tm="100000">
                                          <p:val>
                                            <p:strVal val="#ppt_w"/>
                                          </p:val>
                                        </p:tav>
                                      </p:tavLst>
                                    </p:anim>
                                    <p:anim calcmode="lin" valueType="num">
                                      <p:cBhvr>
                                        <p:cTn id="110" dur="2000" fill="hold"/>
                                        <p:tgtEl>
                                          <p:spTgt spid="7"/>
                                        </p:tgtEl>
                                        <p:attrNameLst>
                                          <p:attrName>ppt_h</p:attrName>
                                        </p:attrNameLst>
                                      </p:cBhvr>
                                      <p:tavLst>
                                        <p:tav tm="0">
                                          <p:val>
                                            <p:fltVal val="0"/>
                                          </p:val>
                                        </p:tav>
                                        <p:tav tm="100000">
                                          <p:val>
                                            <p:strVal val="#ppt_h"/>
                                          </p:val>
                                        </p:tav>
                                      </p:tavLst>
                                    </p:anim>
                                    <p:anim calcmode="lin" valueType="num">
                                      <p:cBhvr>
                                        <p:cTn id="111" dur="2000" fill="hold"/>
                                        <p:tgtEl>
                                          <p:spTgt spid="7"/>
                                        </p:tgtEl>
                                        <p:attrNameLst>
                                          <p:attrName>style.rotation</p:attrName>
                                        </p:attrNameLst>
                                      </p:cBhvr>
                                      <p:tavLst>
                                        <p:tav tm="0">
                                          <p:val>
                                            <p:fltVal val="360"/>
                                          </p:val>
                                        </p:tav>
                                        <p:tav tm="100000">
                                          <p:val>
                                            <p:fltVal val="0"/>
                                          </p:val>
                                        </p:tav>
                                      </p:tavLst>
                                    </p:anim>
                                    <p:animEffect transition="in" filter="fade">
                                      <p:cBhvr>
                                        <p:cTn id="112" dur="2000"/>
                                        <p:tgtEl>
                                          <p:spTgt spid="7"/>
                                        </p:tgtEl>
                                      </p:cBhvr>
                                    </p:animEffect>
                                  </p:childTnLst>
                                </p:cTn>
                              </p:par>
                              <p:par>
                                <p:cTn id="113" presetID="49" presetClass="entr" presetSubtype="0" decel="100000"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 calcmode="lin" valueType="num">
                                      <p:cBhvr>
                                        <p:cTn id="115" dur="2000" fill="hold"/>
                                        <p:tgtEl>
                                          <p:spTgt spid="9"/>
                                        </p:tgtEl>
                                        <p:attrNameLst>
                                          <p:attrName>ppt_w</p:attrName>
                                        </p:attrNameLst>
                                      </p:cBhvr>
                                      <p:tavLst>
                                        <p:tav tm="0">
                                          <p:val>
                                            <p:fltVal val="0"/>
                                          </p:val>
                                        </p:tav>
                                        <p:tav tm="100000">
                                          <p:val>
                                            <p:strVal val="#ppt_w"/>
                                          </p:val>
                                        </p:tav>
                                      </p:tavLst>
                                    </p:anim>
                                    <p:anim calcmode="lin" valueType="num">
                                      <p:cBhvr>
                                        <p:cTn id="116" dur="2000" fill="hold"/>
                                        <p:tgtEl>
                                          <p:spTgt spid="9"/>
                                        </p:tgtEl>
                                        <p:attrNameLst>
                                          <p:attrName>ppt_h</p:attrName>
                                        </p:attrNameLst>
                                      </p:cBhvr>
                                      <p:tavLst>
                                        <p:tav tm="0">
                                          <p:val>
                                            <p:fltVal val="0"/>
                                          </p:val>
                                        </p:tav>
                                        <p:tav tm="100000">
                                          <p:val>
                                            <p:strVal val="#ppt_h"/>
                                          </p:val>
                                        </p:tav>
                                      </p:tavLst>
                                    </p:anim>
                                    <p:anim calcmode="lin" valueType="num">
                                      <p:cBhvr>
                                        <p:cTn id="117" dur="2000" fill="hold"/>
                                        <p:tgtEl>
                                          <p:spTgt spid="9"/>
                                        </p:tgtEl>
                                        <p:attrNameLst>
                                          <p:attrName>style.rotation</p:attrName>
                                        </p:attrNameLst>
                                      </p:cBhvr>
                                      <p:tavLst>
                                        <p:tav tm="0">
                                          <p:val>
                                            <p:fltVal val="360"/>
                                          </p:val>
                                        </p:tav>
                                        <p:tav tm="100000">
                                          <p:val>
                                            <p:fltVal val="0"/>
                                          </p:val>
                                        </p:tav>
                                      </p:tavLst>
                                    </p:anim>
                                    <p:animEffect transition="in" filter="fade">
                                      <p:cBhvr>
                                        <p:cTn id="118" dur="2000"/>
                                        <p:tgtEl>
                                          <p:spTgt spid="9"/>
                                        </p:tgtEl>
                                      </p:cBhvr>
                                    </p:animEffect>
                                  </p:childTnLst>
                                </p:cTn>
                              </p:par>
                              <p:par>
                                <p:cTn id="119" presetID="49" presetClass="entr" presetSubtype="0" decel="100000" fill="hold" grpId="1"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p:cTn id="121" dur="2000" fill="hold"/>
                                        <p:tgtEl>
                                          <p:spTgt spid="11"/>
                                        </p:tgtEl>
                                        <p:attrNameLst>
                                          <p:attrName>ppt_w</p:attrName>
                                        </p:attrNameLst>
                                      </p:cBhvr>
                                      <p:tavLst>
                                        <p:tav tm="0">
                                          <p:val>
                                            <p:fltVal val="0"/>
                                          </p:val>
                                        </p:tav>
                                        <p:tav tm="100000">
                                          <p:val>
                                            <p:strVal val="#ppt_w"/>
                                          </p:val>
                                        </p:tav>
                                      </p:tavLst>
                                    </p:anim>
                                    <p:anim calcmode="lin" valueType="num">
                                      <p:cBhvr>
                                        <p:cTn id="122" dur="2000" fill="hold"/>
                                        <p:tgtEl>
                                          <p:spTgt spid="11"/>
                                        </p:tgtEl>
                                        <p:attrNameLst>
                                          <p:attrName>ppt_h</p:attrName>
                                        </p:attrNameLst>
                                      </p:cBhvr>
                                      <p:tavLst>
                                        <p:tav tm="0">
                                          <p:val>
                                            <p:fltVal val="0"/>
                                          </p:val>
                                        </p:tav>
                                        <p:tav tm="100000">
                                          <p:val>
                                            <p:strVal val="#ppt_h"/>
                                          </p:val>
                                        </p:tav>
                                      </p:tavLst>
                                    </p:anim>
                                    <p:anim calcmode="lin" valueType="num">
                                      <p:cBhvr>
                                        <p:cTn id="123" dur="2000" fill="hold"/>
                                        <p:tgtEl>
                                          <p:spTgt spid="11"/>
                                        </p:tgtEl>
                                        <p:attrNameLst>
                                          <p:attrName>style.rotation</p:attrName>
                                        </p:attrNameLst>
                                      </p:cBhvr>
                                      <p:tavLst>
                                        <p:tav tm="0">
                                          <p:val>
                                            <p:fltVal val="360"/>
                                          </p:val>
                                        </p:tav>
                                        <p:tav tm="100000">
                                          <p:val>
                                            <p:fltVal val="0"/>
                                          </p:val>
                                        </p:tav>
                                      </p:tavLst>
                                    </p:anim>
                                    <p:animEffect transition="in" filter="fade">
                                      <p:cBhvr>
                                        <p:cTn id="124" dur="2000"/>
                                        <p:tgtEl>
                                          <p:spTgt spid="11"/>
                                        </p:tgtEl>
                                      </p:cBhvr>
                                    </p:animEffect>
                                  </p:childTnLst>
                                </p:cTn>
                              </p:par>
                              <p:par>
                                <p:cTn id="125" presetID="49" presetClass="entr" presetSubtype="0" decel="100000"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 calcmode="lin" valueType="num">
                                      <p:cBhvr>
                                        <p:cTn id="127" dur="2000" fill="hold"/>
                                        <p:tgtEl>
                                          <p:spTgt spid="12"/>
                                        </p:tgtEl>
                                        <p:attrNameLst>
                                          <p:attrName>ppt_w</p:attrName>
                                        </p:attrNameLst>
                                      </p:cBhvr>
                                      <p:tavLst>
                                        <p:tav tm="0">
                                          <p:val>
                                            <p:fltVal val="0"/>
                                          </p:val>
                                        </p:tav>
                                        <p:tav tm="100000">
                                          <p:val>
                                            <p:strVal val="#ppt_w"/>
                                          </p:val>
                                        </p:tav>
                                      </p:tavLst>
                                    </p:anim>
                                    <p:anim calcmode="lin" valueType="num">
                                      <p:cBhvr>
                                        <p:cTn id="128" dur="2000" fill="hold"/>
                                        <p:tgtEl>
                                          <p:spTgt spid="12"/>
                                        </p:tgtEl>
                                        <p:attrNameLst>
                                          <p:attrName>ppt_h</p:attrName>
                                        </p:attrNameLst>
                                      </p:cBhvr>
                                      <p:tavLst>
                                        <p:tav tm="0">
                                          <p:val>
                                            <p:fltVal val="0"/>
                                          </p:val>
                                        </p:tav>
                                        <p:tav tm="100000">
                                          <p:val>
                                            <p:strVal val="#ppt_h"/>
                                          </p:val>
                                        </p:tav>
                                      </p:tavLst>
                                    </p:anim>
                                    <p:anim calcmode="lin" valueType="num">
                                      <p:cBhvr>
                                        <p:cTn id="129" dur="2000" fill="hold"/>
                                        <p:tgtEl>
                                          <p:spTgt spid="12"/>
                                        </p:tgtEl>
                                        <p:attrNameLst>
                                          <p:attrName>style.rotation</p:attrName>
                                        </p:attrNameLst>
                                      </p:cBhvr>
                                      <p:tavLst>
                                        <p:tav tm="0">
                                          <p:val>
                                            <p:fltVal val="360"/>
                                          </p:val>
                                        </p:tav>
                                        <p:tav tm="100000">
                                          <p:val>
                                            <p:fltVal val="0"/>
                                          </p:val>
                                        </p:tav>
                                      </p:tavLst>
                                    </p:anim>
                                    <p:animEffect transition="in" filter="fade">
                                      <p:cBhvr>
                                        <p:cTn id="130" dur="2000"/>
                                        <p:tgtEl>
                                          <p:spTgt spid="12"/>
                                        </p:tgtEl>
                                      </p:cBhvr>
                                    </p:animEffect>
                                  </p:childTnLst>
                                </p:cTn>
                              </p:par>
                              <p:par>
                                <p:cTn id="131" presetID="49" presetClass="entr" presetSubtype="0" decel="100000"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p:val>
                                            <p:fltVal val="0"/>
                                          </p:val>
                                        </p:tav>
                                        <p:tav tm="100000">
                                          <p:val>
                                            <p:strVal val="#ppt_w"/>
                                          </p:val>
                                        </p:tav>
                                      </p:tavLst>
                                    </p:anim>
                                    <p:anim calcmode="lin" valueType="num">
                                      <p:cBhvr>
                                        <p:cTn id="134" dur="2000" fill="hold"/>
                                        <p:tgtEl>
                                          <p:spTgt spid="16"/>
                                        </p:tgtEl>
                                        <p:attrNameLst>
                                          <p:attrName>ppt_h</p:attrName>
                                        </p:attrNameLst>
                                      </p:cBhvr>
                                      <p:tavLst>
                                        <p:tav tm="0">
                                          <p:val>
                                            <p:fltVal val="0"/>
                                          </p:val>
                                        </p:tav>
                                        <p:tav tm="100000">
                                          <p:val>
                                            <p:strVal val="#ppt_h"/>
                                          </p:val>
                                        </p:tav>
                                      </p:tavLst>
                                    </p:anim>
                                    <p:anim calcmode="lin" valueType="num">
                                      <p:cBhvr>
                                        <p:cTn id="135" dur="2000" fill="hold"/>
                                        <p:tgtEl>
                                          <p:spTgt spid="16"/>
                                        </p:tgtEl>
                                        <p:attrNameLst>
                                          <p:attrName>style.rotation</p:attrName>
                                        </p:attrNameLst>
                                      </p:cBhvr>
                                      <p:tavLst>
                                        <p:tav tm="0">
                                          <p:val>
                                            <p:fltVal val="360"/>
                                          </p:val>
                                        </p:tav>
                                        <p:tav tm="100000">
                                          <p:val>
                                            <p:fltVal val="0"/>
                                          </p:val>
                                        </p:tav>
                                      </p:tavLst>
                                    </p:anim>
                                    <p:animEffect transition="in" filter="fade">
                                      <p:cBhvr>
                                        <p:cTn id="136" dur="2000"/>
                                        <p:tgtEl>
                                          <p:spTgt spid="16"/>
                                        </p:tgtEl>
                                      </p:cBhvr>
                                    </p:animEffect>
                                  </p:childTnLst>
                                </p:cTn>
                              </p:par>
                              <p:par>
                                <p:cTn id="137" presetID="49" presetClass="entr" presetSubtype="0" decel="100000" fill="hold" grpId="1" nodeType="withEffect">
                                  <p:stCondLst>
                                    <p:cond delay="0"/>
                                  </p:stCondLst>
                                  <p:childTnLst>
                                    <p:set>
                                      <p:cBhvr>
                                        <p:cTn id="138" dur="1" fill="hold">
                                          <p:stCondLst>
                                            <p:cond delay="0"/>
                                          </p:stCondLst>
                                        </p:cTn>
                                        <p:tgtEl>
                                          <p:spTgt spid="17"/>
                                        </p:tgtEl>
                                        <p:attrNameLst>
                                          <p:attrName>style.visibility</p:attrName>
                                        </p:attrNameLst>
                                      </p:cBhvr>
                                      <p:to>
                                        <p:strVal val="visible"/>
                                      </p:to>
                                    </p:set>
                                    <p:anim calcmode="lin" valueType="num">
                                      <p:cBhvr>
                                        <p:cTn id="139" dur="2000" fill="hold"/>
                                        <p:tgtEl>
                                          <p:spTgt spid="17"/>
                                        </p:tgtEl>
                                        <p:attrNameLst>
                                          <p:attrName>ppt_w</p:attrName>
                                        </p:attrNameLst>
                                      </p:cBhvr>
                                      <p:tavLst>
                                        <p:tav tm="0">
                                          <p:val>
                                            <p:fltVal val="0"/>
                                          </p:val>
                                        </p:tav>
                                        <p:tav tm="100000">
                                          <p:val>
                                            <p:strVal val="#ppt_w"/>
                                          </p:val>
                                        </p:tav>
                                      </p:tavLst>
                                    </p:anim>
                                    <p:anim calcmode="lin" valueType="num">
                                      <p:cBhvr>
                                        <p:cTn id="140" dur="2000" fill="hold"/>
                                        <p:tgtEl>
                                          <p:spTgt spid="17"/>
                                        </p:tgtEl>
                                        <p:attrNameLst>
                                          <p:attrName>ppt_h</p:attrName>
                                        </p:attrNameLst>
                                      </p:cBhvr>
                                      <p:tavLst>
                                        <p:tav tm="0">
                                          <p:val>
                                            <p:fltVal val="0"/>
                                          </p:val>
                                        </p:tav>
                                        <p:tav tm="100000">
                                          <p:val>
                                            <p:strVal val="#ppt_h"/>
                                          </p:val>
                                        </p:tav>
                                      </p:tavLst>
                                    </p:anim>
                                    <p:anim calcmode="lin" valueType="num">
                                      <p:cBhvr>
                                        <p:cTn id="141" dur="2000" fill="hold"/>
                                        <p:tgtEl>
                                          <p:spTgt spid="17"/>
                                        </p:tgtEl>
                                        <p:attrNameLst>
                                          <p:attrName>style.rotation</p:attrName>
                                        </p:attrNameLst>
                                      </p:cBhvr>
                                      <p:tavLst>
                                        <p:tav tm="0">
                                          <p:val>
                                            <p:fltVal val="360"/>
                                          </p:val>
                                        </p:tav>
                                        <p:tav tm="100000">
                                          <p:val>
                                            <p:fltVal val="0"/>
                                          </p:val>
                                        </p:tav>
                                      </p:tavLst>
                                    </p:anim>
                                    <p:animEffect transition="in" filter="fade">
                                      <p:cBhvr>
                                        <p:cTn id="142" dur="2000"/>
                                        <p:tgtEl>
                                          <p:spTgt spid="17"/>
                                        </p:tgtEl>
                                      </p:cBhvr>
                                    </p:animEffect>
                                  </p:childTnLst>
                                </p:cTn>
                              </p:par>
                              <p:par>
                                <p:cTn id="143" presetID="49" presetClass="entr" presetSubtype="0" decel="100000"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p:cTn id="145" dur="2000" fill="hold"/>
                                        <p:tgtEl>
                                          <p:spTgt spid="18"/>
                                        </p:tgtEl>
                                        <p:attrNameLst>
                                          <p:attrName>ppt_w</p:attrName>
                                        </p:attrNameLst>
                                      </p:cBhvr>
                                      <p:tavLst>
                                        <p:tav tm="0">
                                          <p:val>
                                            <p:fltVal val="0"/>
                                          </p:val>
                                        </p:tav>
                                        <p:tav tm="100000">
                                          <p:val>
                                            <p:strVal val="#ppt_w"/>
                                          </p:val>
                                        </p:tav>
                                      </p:tavLst>
                                    </p:anim>
                                    <p:anim calcmode="lin" valueType="num">
                                      <p:cBhvr>
                                        <p:cTn id="146" dur="2000" fill="hold"/>
                                        <p:tgtEl>
                                          <p:spTgt spid="18"/>
                                        </p:tgtEl>
                                        <p:attrNameLst>
                                          <p:attrName>ppt_h</p:attrName>
                                        </p:attrNameLst>
                                      </p:cBhvr>
                                      <p:tavLst>
                                        <p:tav tm="0">
                                          <p:val>
                                            <p:fltVal val="0"/>
                                          </p:val>
                                        </p:tav>
                                        <p:tav tm="100000">
                                          <p:val>
                                            <p:strVal val="#ppt_h"/>
                                          </p:val>
                                        </p:tav>
                                      </p:tavLst>
                                    </p:anim>
                                    <p:anim calcmode="lin" valueType="num">
                                      <p:cBhvr>
                                        <p:cTn id="147" dur="2000" fill="hold"/>
                                        <p:tgtEl>
                                          <p:spTgt spid="18"/>
                                        </p:tgtEl>
                                        <p:attrNameLst>
                                          <p:attrName>style.rotation</p:attrName>
                                        </p:attrNameLst>
                                      </p:cBhvr>
                                      <p:tavLst>
                                        <p:tav tm="0">
                                          <p:val>
                                            <p:fltVal val="360"/>
                                          </p:val>
                                        </p:tav>
                                        <p:tav tm="100000">
                                          <p:val>
                                            <p:fltVal val="0"/>
                                          </p:val>
                                        </p:tav>
                                      </p:tavLst>
                                    </p:anim>
                                    <p:animEffect transition="in" filter="fade">
                                      <p:cBhvr>
                                        <p:cTn id="148" dur="2000"/>
                                        <p:tgtEl>
                                          <p:spTgt spid="18"/>
                                        </p:tgtEl>
                                      </p:cBhvr>
                                    </p:animEffect>
                                  </p:childTnLst>
                                </p:cTn>
                              </p:par>
                              <p:par>
                                <p:cTn id="149" presetID="49" presetClass="entr" presetSubtype="0" decel="100000" fill="hold" grpId="1" nodeType="withEffect">
                                  <p:stCondLst>
                                    <p:cond delay="0"/>
                                  </p:stCondLst>
                                  <p:childTnLst>
                                    <p:set>
                                      <p:cBhvr>
                                        <p:cTn id="150" dur="1" fill="hold">
                                          <p:stCondLst>
                                            <p:cond delay="0"/>
                                          </p:stCondLst>
                                        </p:cTn>
                                        <p:tgtEl>
                                          <p:spTgt spid="19"/>
                                        </p:tgtEl>
                                        <p:attrNameLst>
                                          <p:attrName>style.visibility</p:attrName>
                                        </p:attrNameLst>
                                      </p:cBhvr>
                                      <p:to>
                                        <p:strVal val="visible"/>
                                      </p:to>
                                    </p:set>
                                    <p:anim calcmode="lin" valueType="num">
                                      <p:cBhvr>
                                        <p:cTn id="151" dur="2000" fill="hold"/>
                                        <p:tgtEl>
                                          <p:spTgt spid="19"/>
                                        </p:tgtEl>
                                        <p:attrNameLst>
                                          <p:attrName>ppt_w</p:attrName>
                                        </p:attrNameLst>
                                      </p:cBhvr>
                                      <p:tavLst>
                                        <p:tav tm="0">
                                          <p:val>
                                            <p:fltVal val="0"/>
                                          </p:val>
                                        </p:tav>
                                        <p:tav tm="100000">
                                          <p:val>
                                            <p:strVal val="#ppt_w"/>
                                          </p:val>
                                        </p:tav>
                                      </p:tavLst>
                                    </p:anim>
                                    <p:anim calcmode="lin" valueType="num">
                                      <p:cBhvr>
                                        <p:cTn id="152" dur="2000" fill="hold"/>
                                        <p:tgtEl>
                                          <p:spTgt spid="19"/>
                                        </p:tgtEl>
                                        <p:attrNameLst>
                                          <p:attrName>ppt_h</p:attrName>
                                        </p:attrNameLst>
                                      </p:cBhvr>
                                      <p:tavLst>
                                        <p:tav tm="0">
                                          <p:val>
                                            <p:fltVal val="0"/>
                                          </p:val>
                                        </p:tav>
                                        <p:tav tm="100000">
                                          <p:val>
                                            <p:strVal val="#ppt_h"/>
                                          </p:val>
                                        </p:tav>
                                      </p:tavLst>
                                    </p:anim>
                                    <p:anim calcmode="lin" valueType="num">
                                      <p:cBhvr>
                                        <p:cTn id="153" dur="2000" fill="hold"/>
                                        <p:tgtEl>
                                          <p:spTgt spid="19"/>
                                        </p:tgtEl>
                                        <p:attrNameLst>
                                          <p:attrName>style.rotation</p:attrName>
                                        </p:attrNameLst>
                                      </p:cBhvr>
                                      <p:tavLst>
                                        <p:tav tm="0">
                                          <p:val>
                                            <p:fltVal val="360"/>
                                          </p:val>
                                        </p:tav>
                                        <p:tav tm="100000">
                                          <p:val>
                                            <p:fltVal val="0"/>
                                          </p:val>
                                        </p:tav>
                                      </p:tavLst>
                                    </p:anim>
                                    <p:animEffect transition="in" filter="fade">
                                      <p:cBhvr>
                                        <p:cTn id="154" dur="2000"/>
                                        <p:tgtEl>
                                          <p:spTgt spid="19"/>
                                        </p:tgtEl>
                                      </p:cBhvr>
                                    </p:animEffect>
                                  </p:childTnLst>
                                </p:cTn>
                              </p:par>
                              <p:par>
                                <p:cTn id="155" presetID="49" presetClass="entr" presetSubtype="0" decel="100000" fill="hold" grpId="1" nodeType="withEffect">
                                  <p:stCondLst>
                                    <p:cond delay="0"/>
                                  </p:stCondLst>
                                  <p:childTnLst>
                                    <p:set>
                                      <p:cBhvr>
                                        <p:cTn id="156" dur="1" fill="hold">
                                          <p:stCondLst>
                                            <p:cond delay="0"/>
                                          </p:stCondLst>
                                        </p:cTn>
                                        <p:tgtEl>
                                          <p:spTgt spid="23"/>
                                        </p:tgtEl>
                                        <p:attrNameLst>
                                          <p:attrName>style.visibility</p:attrName>
                                        </p:attrNameLst>
                                      </p:cBhvr>
                                      <p:to>
                                        <p:strVal val="visible"/>
                                      </p:to>
                                    </p:set>
                                    <p:anim calcmode="lin" valueType="num">
                                      <p:cBhvr>
                                        <p:cTn id="157" dur="2000" fill="hold"/>
                                        <p:tgtEl>
                                          <p:spTgt spid="23"/>
                                        </p:tgtEl>
                                        <p:attrNameLst>
                                          <p:attrName>ppt_w</p:attrName>
                                        </p:attrNameLst>
                                      </p:cBhvr>
                                      <p:tavLst>
                                        <p:tav tm="0">
                                          <p:val>
                                            <p:fltVal val="0"/>
                                          </p:val>
                                        </p:tav>
                                        <p:tav tm="100000">
                                          <p:val>
                                            <p:strVal val="#ppt_w"/>
                                          </p:val>
                                        </p:tav>
                                      </p:tavLst>
                                    </p:anim>
                                    <p:anim calcmode="lin" valueType="num">
                                      <p:cBhvr>
                                        <p:cTn id="158" dur="2000" fill="hold"/>
                                        <p:tgtEl>
                                          <p:spTgt spid="23"/>
                                        </p:tgtEl>
                                        <p:attrNameLst>
                                          <p:attrName>ppt_h</p:attrName>
                                        </p:attrNameLst>
                                      </p:cBhvr>
                                      <p:tavLst>
                                        <p:tav tm="0">
                                          <p:val>
                                            <p:fltVal val="0"/>
                                          </p:val>
                                        </p:tav>
                                        <p:tav tm="100000">
                                          <p:val>
                                            <p:strVal val="#ppt_h"/>
                                          </p:val>
                                        </p:tav>
                                      </p:tavLst>
                                    </p:anim>
                                    <p:anim calcmode="lin" valueType="num">
                                      <p:cBhvr>
                                        <p:cTn id="159" dur="2000" fill="hold"/>
                                        <p:tgtEl>
                                          <p:spTgt spid="23"/>
                                        </p:tgtEl>
                                        <p:attrNameLst>
                                          <p:attrName>style.rotation</p:attrName>
                                        </p:attrNameLst>
                                      </p:cBhvr>
                                      <p:tavLst>
                                        <p:tav tm="0">
                                          <p:val>
                                            <p:fltVal val="360"/>
                                          </p:val>
                                        </p:tav>
                                        <p:tav tm="100000">
                                          <p:val>
                                            <p:fltVal val="0"/>
                                          </p:val>
                                        </p:tav>
                                      </p:tavLst>
                                    </p:anim>
                                    <p:animEffect transition="in" filter="fade">
                                      <p:cBhvr>
                                        <p:cTn id="160" dur="2000"/>
                                        <p:tgtEl>
                                          <p:spTgt spid="23"/>
                                        </p:tgtEl>
                                      </p:cBhvr>
                                    </p:animEffect>
                                  </p:childTnLst>
                                </p:cTn>
                              </p:par>
                              <p:par>
                                <p:cTn id="161" presetID="49" presetClass="entr" presetSubtype="0" decel="100000" fill="hold" grpId="1" nodeType="withEffect">
                                  <p:stCondLst>
                                    <p:cond delay="0"/>
                                  </p:stCondLst>
                                  <p:childTnLst>
                                    <p:set>
                                      <p:cBhvr>
                                        <p:cTn id="162" dur="1" fill="hold">
                                          <p:stCondLst>
                                            <p:cond delay="0"/>
                                          </p:stCondLst>
                                        </p:cTn>
                                        <p:tgtEl>
                                          <p:spTgt spid="25"/>
                                        </p:tgtEl>
                                        <p:attrNameLst>
                                          <p:attrName>style.visibility</p:attrName>
                                        </p:attrNameLst>
                                      </p:cBhvr>
                                      <p:to>
                                        <p:strVal val="visible"/>
                                      </p:to>
                                    </p:set>
                                    <p:anim calcmode="lin" valueType="num">
                                      <p:cBhvr>
                                        <p:cTn id="163" dur="2000" fill="hold"/>
                                        <p:tgtEl>
                                          <p:spTgt spid="25"/>
                                        </p:tgtEl>
                                        <p:attrNameLst>
                                          <p:attrName>ppt_w</p:attrName>
                                        </p:attrNameLst>
                                      </p:cBhvr>
                                      <p:tavLst>
                                        <p:tav tm="0">
                                          <p:val>
                                            <p:fltVal val="0"/>
                                          </p:val>
                                        </p:tav>
                                        <p:tav tm="100000">
                                          <p:val>
                                            <p:strVal val="#ppt_w"/>
                                          </p:val>
                                        </p:tav>
                                      </p:tavLst>
                                    </p:anim>
                                    <p:anim calcmode="lin" valueType="num">
                                      <p:cBhvr>
                                        <p:cTn id="164" dur="2000" fill="hold"/>
                                        <p:tgtEl>
                                          <p:spTgt spid="25"/>
                                        </p:tgtEl>
                                        <p:attrNameLst>
                                          <p:attrName>ppt_h</p:attrName>
                                        </p:attrNameLst>
                                      </p:cBhvr>
                                      <p:tavLst>
                                        <p:tav tm="0">
                                          <p:val>
                                            <p:fltVal val="0"/>
                                          </p:val>
                                        </p:tav>
                                        <p:tav tm="100000">
                                          <p:val>
                                            <p:strVal val="#ppt_h"/>
                                          </p:val>
                                        </p:tav>
                                      </p:tavLst>
                                    </p:anim>
                                    <p:anim calcmode="lin" valueType="num">
                                      <p:cBhvr>
                                        <p:cTn id="165" dur="2000" fill="hold"/>
                                        <p:tgtEl>
                                          <p:spTgt spid="25"/>
                                        </p:tgtEl>
                                        <p:attrNameLst>
                                          <p:attrName>style.rotation</p:attrName>
                                        </p:attrNameLst>
                                      </p:cBhvr>
                                      <p:tavLst>
                                        <p:tav tm="0">
                                          <p:val>
                                            <p:fltVal val="360"/>
                                          </p:val>
                                        </p:tav>
                                        <p:tav tm="100000">
                                          <p:val>
                                            <p:fltVal val="0"/>
                                          </p:val>
                                        </p:tav>
                                      </p:tavLst>
                                    </p:anim>
                                    <p:animEffect transition="in" filter="fade">
                                      <p:cBhvr>
                                        <p:cTn id="166" dur="2000"/>
                                        <p:tgtEl>
                                          <p:spTgt spid="25"/>
                                        </p:tgtEl>
                                      </p:cBhvr>
                                    </p:animEffect>
                                  </p:childTnLst>
                                </p:cTn>
                              </p:par>
                              <p:par>
                                <p:cTn id="167" presetID="49" presetClass="entr" presetSubtype="0" decel="10000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 calcmode="lin" valueType="num">
                                      <p:cBhvr>
                                        <p:cTn id="169" dur="2000" fill="hold"/>
                                        <p:tgtEl>
                                          <p:spTgt spid="26"/>
                                        </p:tgtEl>
                                        <p:attrNameLst>
                                          <p:attrName>ppt_w</p:attrName>
                                        </p:attrNameLst>
                                      </p:cBhvr>
                                      <p:tavLst>
                                        <p:tav tm="0">
                                          <p:val>
                                            <p:fltVal val="0"/>
                                          </p:val>
                                        </p:tav>
                                        <p:tav tm="100000">
                                          <p:val>
                                            <p:strVal val="#ppt_w"/>
                                          </p:val>
                                        </p:tav>
                                      </p:tavLst>
                                    </p:anim>
                                    <p:anim calcmode="lin" valueType="num">
                                      <p:cBhvr>
                                        <p:cTn id="170" dur="2000" fill="hold"/>
                                        <p:tgtEl>
                                          <p:spTgt spid="26"/>
                                        </p:tgtEl>
                                        <p:attrNameLst>
                                          <p:attrName>ppt_h</p:attrName>
                                        </p:attrNameLst>
                                      </p:cBhvr>
                                      <p:tavLst>
                                        <p:tav tm="0">
                                          <p:val>
                                            <p:fltVal val="0"/>
                                          </p:val>
                                        </p:tav>
                                        <p:tav tm="100000">
                                          <p:val>
                                            <p:strVal val="#ppt_h"/>
                                          </p:val>
                                        </p:tav>
                                      </p:tavLst>
                                    </p:anim>
                                    <p:anim calcmode="lin" valueType="num">
                                      <p:cBhvr>
                                        <p:cTn id="171" dur="2000" fill="hold"/>
                                        <p:tgtEl>
                                          <p:spTgt spid="26"/>
                                        </p:tgtEl>
                                        <p:attrNameLst>
                                          <p:attrName>style.rotation</p:attrName>
                                        </p:attrNameLst>
                                      </p:cBhvr>
                                      <p:tavLst>
                                        <p:tav tm="0">
                                          <p:val>
                                            <p:fltVal val="360"/>
                                          </p:val>
                                        </p:tav>
                                        <p:tav tm="100000">
                                          <p:val>
                                            <p:fltVal val="0"/>
                                          </p:val>
                                        </p:tav>
                                      </p:tavLst>
                                    </p:anim>
                                    <p:animEffect transition="in" filter="fade">
                                      <p:cBhvr>
                                        <p:cTn id="172" dur="2000"/>
                                        <p:tgtEl>
                                          <p:spTgt spid="26"/>
                                        </p:tgtEl>
                                      </p:cBhvr>
                                    </p:animEffect>
                                  </p:childTnLst>
                                </p:cTn>
                              </p:par>
                              <p:par>
                                <p:cTn id="173" presetID="49" presetClass="entr" presetSubtype="0" decel="100000"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p:cTn id="175" dur="2000" fill="hold"/>
                                        <p:tgtEl>
                                          <p:spTgt spid="27"/>
                                        </p:tgtEl>
                                        <p:attrNameLst>
                                          <p:attrName>ppt_w</p:attrName>
                                        </p:attrNameLst>
                                      </p:cBhvr>
                                      <p:tavLst>
                                        <p:tav tm="0">
                                          <p:val>
                                            <p:fltVal val="0"/>
                                          </p:val>
                                        </p:tav>
                                        <p:tav tm="100000">
                                          <p:val>
                                            <p:strVal val="#ppt_w"/>
                                          </p:val>
                                        </p:tav>
                                      </p:tavLst>
                                    </p:anim>
                                    <p:anim calcmode="lin" valueType="num">
                                      <p:cBhvr>
                                        <p:cTn id="176" dur="2000" fill="hold"/>
                                        <p:tgtEl>
                                          <p:spTgt spid="27"/>
                                        </p:tgtEl>
                                        <p:attrNameLst>
                                          <p:attrName>ppt_h</p:attrName>
                                        </p:attrNameLst>
                                      </p:cBhvr>
                                      <p:tavLst>
                                        <p:tav tm="0">
                                          <p:val>
                                            <p:fltVal val="0"/>
                                          </p:val>
                                        </p:tav>
                                        <p:tav tm="100000">
                                          <p:val>
                                            <p:strVal val="#ppt_h"/>
                                          </p:val>
                                        </p:tav>
                                      </p:tavLst>
                                    </p:anim>
                                    <p:anim calcmode="lin" valueType="num">
                                      <p:cBhvr>
                                        <p:cTn id="177" dur="2000" fill="hold"/>
                                        <p:tgtEl>
                                          <p:spTgt spid="27"/>
                                        </p:tgtEl>
                                        <p:attrNameLst>
                                          <p:attrName>style.rotation</p:attrName>
                                        </p:attrNameLst>
                                      </p:cBhvr>
                                      <p:tavLst>
                                        <p:tav tm="0">
                                          <p:val>
                                            <p:fltVal val="360"/>
                                          </p:val>
                                        </p:tav>
                                        <p:tav tm="100000">
                                          <p:val>
                                            <p:fltVal val="0"/>
                                          </p:val>
                                        </p:tav>
                                      </p:tavLst>
                                    </p:anim>
                                    <p:animEffect transition="in" filter="fade">
                                      <p:cBhvr>
                                        <p:cTn id="178" dur="2000"/>
                                        <p:tgtEl>
                                          <p:spTgt spid="27"/>
                                        </p:tgtEl>
                                      </p:cBhvr>
                                    </p:animEffect>
                                  </p:childTnLst>
                                </p:cTn>
                              </p:par>
                              <p:par>
                                <p:cTn id="179" presetID="49" presetClass="entr" presetSubtype="0" decel="100000" fill="hold" grpId="1" nodeType="withEffect">
                                  <p:stCondLst>
                                    <p:cond delay="0"/>
                                  </p:stCondLst>
                                  <p:childTnLst>
                                    <p:set>
                                      <p:cBhvr>
                                        <p:cTn id="180" dur="1" fill="hold">
                                          <p:stCondLst>
                                            <p:cond delay="0"/>
                                          </p:stCondLst>
                                        </p:cTn>
                                        <p:tgtEl>
                                          <p:spTgt spid="28"/>
                                        </p:tgtEl>
                                        <p:attrNameLst>
                                          <p:attrName>style.visibility</p:attrName>
                                        </p:attrNameLst>
                                      </p:cBhvr>
                                      <p:to>
                                        <p:strVal val="visible"/>
                                      </p:to>
                                    </p:set>
                                    <p:anim calcmode="lin" valueType="num">
                                      <p:cBhvr>
                                        <p:cTn id="181" dur="2000" fill="hold"/>
                                        <p:tgtEl>
                                          <p:spTgt spid="28"/>
                                        </p:tgtEl>
                                        <p:attrNameLst>
                                          <p:attrName>ppt_w</p:attrName>
                                        </p:attrNameLst>
                                      </p:cBhvr>
                                      <p:tavLst>
                                        <p:tav tm="0">
                                          <p:val>
                                            <p:fltVal val="0"/>
                                          </p:val>
                                        </p:tav>
                                        <p:tav tm="100000">
                                          <p:val>
                                            <p:strVal val="#ppt_w"/>
                                          </p:val>
                                        </p:tav>
                                      </p:tavLst>
                                    </p:anim>
                                    <p:anim calcmode="lin" valueType="num">
                                      <p:cBhvr>
                                        <p:cTn id="182" dur="2000" fill="hold"/>
                                        <p:tgtEl>
                                          <p:spTgt spid="28"/>
                                        </p:tgtEl>
                                        <p:attrNameLst>
                                          <p:attrName>ppt_h</p:attrName>
                                        </p:attrNameLst>
                                      </p:cBhvr>
                                      <p:tavLst>
                                        <p:tav tm="0">
                                          <p:val>
                                            <p:fltVal val="0"/>
                                          </p:val>
                                        </p:tav>
                                        <p:tav tm="100000">
                                          <p:val>
                                            <p:strVal val="#ppt_h"/>
                                          </p:val>
                                        </p:tav>
                                      </p:tavLst>
                                    </p:anim>
                                    <p:anim calcmode="lin" valueType="num">
                                      <p:cBhvr>
                                        <p:cTn id="183" dur="2000" fill="hold"/>
                                        <p:tgtEl>
                                          <p:spTgt spid="28"/>
                                        </p:tgtEl>
                                        <p:attrNameLst>
                                          <p:attrName>style.rotation</p:attrName>
                                        </p:attrNameLst>
                                      </p:cBhvr>
                                      <p:tavLst>
                                        <p:tav tm="0">
                                          <p:val>
                                            <p:fltVal val="360"/>
                                          </p:val>
                                        </p:tav>
                                        <p:tav tm="100000">
                                          <p:val>
                                            <p:fltVal val="0"/>
                                          </p:val>
                                        </p:tav>
                                      </p:tavLst>
                                    </p:anim>
                                    <p:animEffect transition="in" filter="fade">
                                      <p:cBhvr>
                                        <p:cTn id="184" dur="2000"/>
                                        <p:tgtEl>
                                          <p:spTgt spid="28"/>
                                        </p:tgtEl>
                                      </p:cBhvr>
                                    </p:animEffect>
                                  </p:childTnLst>
                                </p:cTn>
                              </p:par>
                              <p:par>
                                <p:cTn id="185" presetID="49" presetClass="entr" presetSubtype="0" decel="100000" fill="hold" grpId="1" nodeType="withEffect">
                                  <p:stCondLst>
                                    <p:cond delay="0"/>
                                  </p:stCondLst>
                                  <p:childTnLst>
                                    <p:set>
                                      <p:cBhvr>
                                        <p:cTn id="186" dur="1" fill="hold">
                                          <p:stCondLst>
                                            <p:cond delay="0"/>
                                          </p:stCondLst>
                                        </p:cTn>
                                        <p:tgtEl>
                                          <p:spTgt spid="29"/>
                                        </p:tgtEl>
                                        <p:attrNameLst>
                                          <p:attrName>style.visibility</p:attrName>
                                        </p:attrNameLst>
                                      </p:cBhvr>
                                      <p:to>
                                        <p:strVal val="visible"/>
                                      </p:to>
                                    </p:set>
                                    <p:anim calcmode="lin" valueType="num">
                                      <p:cBhvr>
                                        <p:cTn id="187" dur="2000" fill="hold"/>
                                        <p:tgtEl>
                                          <p:spTgt spid="29"/>
                                        </p:tgtEl>
                                        <p:attrNameLst>
                                          <p:attrName>ppt_w</p:attrName>
                                        </p:attrNameLst>
                                      </p:cBhvr>
                                      <p:tavLst>
                                        <p:tav tm="0">
                                          <p:val>
                                            <p:fltVal val="0"/>
                                          </p:val>
                                        </p:tav>
                                        <p:tav tm="100000">
                                          <p:val>
                                            <p:strVal val="#ppt_w"/>
                                          </p:val>
                                        </p:tav>
                                      </p:tavLst>
                                    </p:anim>
                                    <p:anim calcmode="lin" valueType="num">
                                      <p:cBhvr>
                                        <p:cTn id="188" dur="2000" fill="hold"/>
                                        <p:tgtEl>
                                          <p:spTgt spid="29"/>
                                        </p:tgtEl>
                                        <p:attrNameLst>
                                          <p:attrName>ppt_h</p:attrName>
                                        </p:attrNameLst>
                                      </p:cBhvr>
                                      <p:tavLst>
                                        <p:tav tm="0">
                                          <p:val>
                                            <p:fltVal val="0"/>
                                          </p:val>
                                        </p:tav>
                                        <p:tav tm="100000">
                                          <p:val>
                                            <p:strVal val="#ppt_h"/>
                                          </p:val>
                                        </p:tav>
                                      </p:tavLst>
                                    </p:anim>
                                    <p:anim calcmode="lin" valueType="num">
                                      <p:cBhvr>
                                        <p:cTn id="189" dur="2000" fill="hold"/>
                                        <p:tgtEl>
                                          <p:spTgt spid="29"/>
                                        </p:tgtEl>
                                        <p:attrNameLst>
                                          <p:attrName>style.rotation</p:attrName>
                                        </p:attrNameLst>
                                      </p:cBhvr>
                                      <p:tavLst>
                                        <p:tav tm="0">
                                          <p:val>
                                            <p:fltVal val="360"/>
                                          </p:val>
                                        </p:tav>
                                        <p:tav tm="100000">
                                          <p:val>
                                            <p:fltVal val="0"/>
                                          </p:val>
                                        </p:tav>
                                      </p:tavLst>
                                    </p:anim>
                                    <p:animEffect transition="in" filter="fade">
                                      <p:cBhvr>
                                        <p:cTn id="190" dur="2000"/>
                                        <p:tgtEl>
                                          <p:spTgt spid="29"/>
                                        </p:tgtEl>
                                      </p:cBhvr>
                                    </p:animEffect>
                                  </p:childTnLst>
                                </p:cTn>
                              </p:par>
                              <p:par>
                                <p:cTn id="191" presetID="49" presetClass="entr" presetSubtype="0" decel="100000" fill="hold" grpId="1" nodeType="withEffect">
                                  <p:stCondLst>
                                    <p:cond delay="0"/>
                                  </p:stCondLst>
                                  <p:childTnLst>
                                    <p:set>
                                      <p:cBhvr>
                                        <p:cTn id="192" dur="1" fill="hold">
                                          <p:stCondLst>
                                            <p:cond delay="0"/>
                                          </p:stCondLst>
                                        </p:cTn>
                                        <p:tgtEl>
                                          <p:spTgt spid="30"/>
                                        </p:tgtEl>
                                        <p:attrNameLst>
                                          <p:attrName>style.visibility</p:attrName>
                                        </p:attrNameLst>
                                      </p:cBhvr>
                                      <p:to>
                                        <p:strVal val="visible"/>
                                      </p:to>
                                    </p:set>
                                    <p:anim calcmode="lin" valueType="num">
                                      <p:cBhvr>
                                        <p:cTn id="193" dur="2000" fill="hold"/>
                                        <p:tgtEl>
                                          <p:spTgt spid="30"/>
                                        </p:tgtEl>
                                        <p:attrNameLst>
                                          <p:attrName>ppt_w</p:attrName>
                                        </p:attrNameLst>
                                      </p:cBhvr>
                                      <p:tavLst>
                                        <p:tav tm="0">
                                          <p:val>
                                            <p:fltVal val="0"/>
                                          </p:val>
                                        </p:tav>
                                        <p:tav tm="100000">
                                          <p:val>
                                            <p:strVal val="#ppt_w"/>
                                          </p:val>
                                        </p:tav>
                                      </p:tavLst>
                                    </p:anim>
                                    <p:anim calcmode="lin" valueType="num">
                                      <p:cBhvr>
                                        <p:cTn id="194" dur="2000" fill="hold"/>
                                        <p:tgtEl>
                                          <p:spTgt spid="30"/>
                                        </p:tgtEl>
                                        <p:attrNameLst>
                                          <p:attrName>ppt_h</p:attrName>
                                        </p:attrNameLst>
                                      </p:cBhvr>
                                      <p:tavLst>
                                        <p:tav tm="0">
                                          <p:val>
                                            <p:fltVal val="0"/>
                                          </p:val>
                                        </p:tav>
                                        <p:tav tm="100000">
                                          <p:val>
                                            <p:strVal val="#ppt_h"/>
                                          </p:val>
                                        </p:tav>
                                      </p:tavLst>
                                    </p:anim>
                                    <p:anim calcmode="lin" valueType="num">
                                      <p:cBhvr>
                                        <p:cTn id="195" dur="2000" fill="hold"/>
                                        <p:tgtEl>
                                          <p:spTgt spid="30"/>
                                        </p:tgtEl>
                                        <p:attrNameLst>
                                          <p:attrName>style.rotation</p:attrName>
                                        </p:attrNameLst>
                                      </p:cBhvr>
                                      <p:tavLst>
                                        <p:tav tm="0">
                                          <p:val>
                                            <p:fltVal val="360"/>
                                          </p:val>
                                        </p:tav>
                                        <p:tav tm="100000">
                                          <p:val>
                                            <p:fltVal val="0"/>
                                          </p:val>
                                        </p:tav>
                                      </p:tavLst>
                                    </p:anim>
                                    <p:animEffect transition="in" filter="fade">
                                      <p:cBhvr>
                                        <p:cTn id="196" dur="2000"/>
                                        <p:tgtEl>
                                          <p:spTgt spid="30"/>
                                        </p:tgtEl>
                                      </p:cBhvr>
                                    </p:animEffect>
                                  </p:childTnLst>
                                </p:cTn>
                              </p:par>
                              <p:par>
                                <p:cTn id="197" presetID="49" presetClass="entr" presetSubtype="0" decel="100000" fill="hold" grpId="1" nodeType="withEffect">
                                  <p:stCondLst>
                                    <p:cond delay="0"/>
                                  </p:stCondLst>
                                  <p:childTnLst>
                                    <p:set>
                                      <p:cBhvr>
                                        <p:cTn id="198" dur="1" fill="hold">
                                          <p:stCondLst>
                                            <p:cond delay="0"/>
                                          </p:stCondLst>
                                        </p:cTn>
                                        <p:tgtEl>
                                          <p:spTgt spid="5"/>
                                        </p:tgtEl>
                                        <p:attrNameLst>
                                          <p:attrName>style.visibility</p:attrName>
                                        </p:attrNameLst>
                                      </p:cBhvr>
                                      <p:to>
                                        <p:strVal val="visible"/>
                                      </p:to>
                                    </p:set>
                                    <p:anim calcmode="lin" valueType="num">
                                      <p:cBhvr>
                                        <p:cTn id="199" dur="2000" fill="hold"/>
                                        <p:tgtEl>
                                          <p:spTgt spid="5"/>
                                        </p:tgtEl>
                                        <p:attrNameLst>
                                          <p:attrName>ppt_w</p:attrName>
                                        </p:attrNameLst>
                                      </p:cBhvr>
                                      <p:tavLst>
                                        <p:tav tm="0">
                                          <p:val>
                                            <p:fltVal val="0"/>
                                          </p:val>
                                        </p:tav>
                                        <p:tav tm="100000">
                                          <p:val>
                                            <p:strVal val="#ppt_w"/>
                                          </p:val>
                                        </p:tav>
                                      </p:tavLst>
                                    </p:anim>
                                    <p:anim calcmode="lin" valueType="num">
                                      <p:cBhvr>
                                        <p:cTn id="200" dur="2000" fill="hold"/>
                                        <p:tgtEl>
                                          <p:spTgt spid="5"/>
                                        </p:tgtEl>
                                        <p:attrNameLst>
                                          <p:attrName>ppt_h</p:attrName>
                                        </p:attrNameLst>
                                      </p:cBhvr>
                                      <p:tavLst>
                                        <p:tav tm="0">
                                          <p:val>
                                            <p:fltVal val="0"/>
                                          </p:val>
                                        </p:tav>
                                        <p:tav tm="100000">
                                          <p:val>
                                            <p:strVal val="#ppt_h"/>
                                          </p:val>
                                        </p:tav>
                                      </p:tavLst>
                                    </p:anim>
                                    <p:anim calcmode="lin" valueType="num">
                                      <p:cBhvr>
                                        <p:cTn id="201" dur="2000" fill="hold"/>
                                        <p:tgtEl>
                                          <p:spTgt spid="5"/>
                                        </p:tgtEl>
                                        <p:attrNameLst>
                                          <p:attrName>style.rotation</p:attrName>
                                        </p:attrNameLst>
                                      </p:cBhvr>
                                      <p:tavLst>
                                        <p:tav tm="0">
                                          <p:val>
                                            <p:fltVal val="360"/>
                                          </p:val>
                                        </p:tav>
                                        <p:tav tm="100000">
                                          <p:val>
                                            <p:fltVal val="0"/>
                                          </p:val>
                                        </p:tav>
                                      </p:tavLst>
                                    </p:anim>
                                    <p:animEffect transition="in" filter="fade">
                                      <p:cBhvr>
                                        <p:cTn id="202" dur="2000"/>
                                        <p:tgtEl>
                                          <p:spTgt spid="5"/>
                                        </p:tgtEl>
                                      </p:cBhvr>
                                    </p:animEffect>
                                  </p:childTnLst>
                                </p:cTn>
                              </p:par>
                              <p:par>
                                <p:cTn id="203" presetID="49" presetClass="entr" presetSubtype="0" decel="100000" fill="hold" grpId="1" nodeType="withEffect">
                                  <p:stCondLst>
                                    <p:cond delay="0"/>
                                  </p:stCondLst>
                                  <p:childTnLst>
                                    <p:set>
                                      <p:cBhvr>
                                        <p:cTn id="204" dur="1" fill="hold">
                                          <p:stCondLst>
                                            <p:cond delay="0"/>
                                          </p:stCondLst>
                                        </p:cTn>
                                        <p:tgtEl>
                                          <p:spTgt spid="8"/>
                                        </p:tgtEl>
                                        <p:attrNameLst>
                                          <p:attrName>style.visibility</p:attrName>
                                        </p:attrNameLst>
                                      </p:cBhvr>
                                      <p:to>
                                        <p:strVal val="visible"/>
                                      </p:to>
                                    </p:set>
                                    <p:anim calcmode="lin" valueType="num">
                                      <p:cBhvr>
                                        <p:cTn id="205" dur="2000" fill="hold"/>
                                        <p:tgtEl>
                                          <p:spTgt spid="8"/>
                                        </p:tgtEl>
                                        <p:attrNameLst>
                                          <p:attrName>ppt_w</p:attrName>
                                        </p:attrNameLst>
                                      </p:cBhvr>
                                      <p:tavLst>
                                        <p:tav tm="0">
                                          <p:val>
                                            <p:fltVal val="0"/>
                                          </p:val>
                                        </p:tav>
                                        <p:tav tm="100000">
                                          <p:val>
                                            <p:strVal val="#ppt_w"/>
                                          </p:val>
                                        </p:tav>
                                      </p:tavLst>
                                    </p:anim>
                                    <p:anim calcmode="lin" valueType="num">
                                      <p:cBhvr>
                                        <p:cTn id="206" dur="2000" fill="hold"/>
                                        <p:tgtEl>
                                          <p:spTgt spid="8"/>
                                        </p:tgtEl>
                                        <p:attrNameLst>
                                          <p:attrName>ppt_h</p:attrName>
                                        </p:attrNameLst>
                                      </p:cBhvr>
                                      <p:tavLst>
                                        <p:tav tm="0">
                                          <p:val>
                                            <p:fltVal val="0"/>
                                          </p:val>
                                        </p:tav>
                                        <p:tav tm="100000">
                                          <p:val>
                                            <p:strVal val="#ppt_h"/>
                                          </p:val>
                                        </p:tav>
                                      </p:tavLst>
                                    </p:anim>
                                    <p:anim calcmode="lin" valueType="num">
                                      <p:cBhvr>
                                        <p:cTn id="207" dur="2000" fill="hold"/>
                                        <p:tgtEl>
                                          <p:spTgt spid="8"/>
                                        </p:tgtEl>
                                        <p:attrNameLst>
                                          <p:attrName>style.rotation</p:attrName>
                                        </p:attrNameLst>
                                      </p:cBhvr>
                                      <p:tavLst>
                                        <p:tav tm="0">
                                          <p:val>
                                            <p:fltVal val="360"/>
                                          </p:val>
                                        </p:tav>
                                        <p:tav tm="100000">
                                          <p:val>
                                            <p:fltVal val="0"/>
                                          </p:val>
                                        </p:tav>
                                      </p:tavLst>
                                    </p:anim>
                                    <p:animEffect transition="in" filter="fade">
                                      <p:cBhvr>
                                        <p:cTn id="208" dur="2000"/>
                                        <p:tgtEl>
                                          <p:spTgt spid="8"/>
                                        </p:tgtEl>
                                      </p:cBhvr>
                                    </p:animEffect>
                                  </p:childTnLst>
                                </p:cTn>
                              </p:par>
                              <p:par>
                                <p:cTn id="209" presetID="49" presetClass="entr" presetSubtype="0" decel="100000" fill="hold" grpId="1" nodeType="withEffect">
                                  <p:stCondLst>
                                    <p:cond delay="0"/>
                                  </p:stCondLst>
                                  <p:childTnLst>
                                    <p:set>
                                      <p:cBhvr>
                                        <p:cTn id="210" dur="1" fill="hold">
                                          <p:stCondLst>
                                            <p:cond delay="0"/>
                                          </p:stCondLst>
                                        </p:cTn>
                                        <p:tgtEl>
                                          <p:spTgt spid="10"/>
                                        </p:tgtEl>
                                        <p:attrNameLst>
                                          <p:attrName>style.visibility</p:attrName>
                                        </p:attrNameLst>
                                      </p:cBhvr>
                                      <p:to>
                                        <p:strVal val="visible"/>
                                      </p:to>
                                    </p:set>
                                    <p:anim calcmode="lin" valueType="num">
                                      <p:cBhvr>
                                        <p:cTn id="211" dur="2000" fill="hold"/>
                                        <p:tgtEl>
                                          <p:spTgt spid="10"/>
                                        </p:tgtEl>
                                        <p:attrNameLst>
                                          <p:attrName>ppt_w</p:attrName>
                                        </p:attrNameLst>
                                      </p:cBhvr>
                                      <p:tavLst>
                                        <p:tav tm="0">
                                          <p:val>
                                            <p:fltVal val="0"/>
                                          </p:val>
                                        </p:tav>
                                        <p:tav tm="100000">
                                          <p:val>
                                            <p:strVal val="#ppt_w"/>
                                          </p:val>
                                        </p:tav>
                                      </p:tavLst>
                                    </p:anim>
                                    <p:anim calcmode="lin" valueType="num">
                                      <p:cBhvr>
                                        <p:cTn id="212" dur="2000" fill="hold"/>
                                        <p:tgtEl>
                                          <p:spTgt spid="10"/>
                                        </p:tgtEl>
                                        <p:attrNameLst>
                                          <p:attrName>ppt_h</p:attrName>
                                        </p:attrNameLst>
                                      </p:cBhvr>
                                      <p:tavLst>
                                        <p:tav tm="0">
                                          <p:val>
                                            <p:fltVal val="0"/>
                                          </p:val>
                                        </p:tav>
                                        <p:tav tm="100000">
                                          <p:val>
                                            <p:strVal val="#ppt_h"/>
                                          </p:val>
                                        </p:tav>
                                      </p:tavLst>
                                    </p:anim>
                                    <p:anim calcmode="lin" valueType="num">
                                      <p:cBhvr>
                                        <p:cTn id="213" dur="2000" fill="hold"/>
                                        <p:tgtEl>
                                          <p:spTgt spid="10"/>
                                        </p:tgtEl>
                                        <p:attrNameLst>
                                          <p:attrName>style.rotation</p:attrName>
                                        </p:attrNameLst>
                                      </p:cBhvr>
                                      <p:tavLst>
                                        <p:tav tm="0">
                                          <p:val>
                                            <p:fltVal val="360"/>
                                          </p:val>
                                        </p:tav>
                                        <p:tav tm="100000">
                                          <p:val>
                                            <p:fltVal val="0"/>
                                          </p:val>
                                        </p:tav>
                                      </p:tavLst>
                                    </p:anim>
                                    <p:animEffect transition="in" filter="fade">
                                      <p:cBhvr>
                                        <p:cTn id="214" dur="2000"/>
                                        <p:tgtEl>
                                          <p:spTgt spid="10"/>
                                        </p:tgtEl>
                                      </p:cBhvr>
                                    </p:animEffect>
                                  </p:childTnLst>
                                </p:cTn>
                              </p:par>
                              <p:par>
                                <p:cTn id="215" presetID="49" presetClass="entr" presetSubtype="0" decel="100000" fill="hold" grpId="1" nodeType="withEffect">
                                  <p:stCondLst>
                                    <p:cond delay="0"/>
                                  </p:stCondLst>
                                  <p:childTnLst>
                                    <p:set>
                                      <p:cBhvr>
                                        <p:cTn id="216" dur="1" fill="hold">
                                          <p:stCondLst>
                                            <p:cond delay="0"/>
                                          </p:stCondLst>
                                        </p:cTn>
                                        <p:tgtEl>
                                          <p:spTgt spid="13"/>
                                        </p:tgtEl>
                                        <p:attrNameLst>
                                          <p:attrName>style.visibility</p:attrName>
                                        </p:attrNameLst>
                                      </p:cBhvr>
                                      <p:to>
                                        <p:strVal val="visible"/>
                                      </p:to>
                                    </p:set>
                                    <p:anim calcmode="lin" valueType="num">
                                      <p:cBhvr>
                                        <p:cTn id="217" dur="2000" fill="hold"/>
                                        <p:tgtEl>
                                          <p:spTgt spid="13"/>
                                        </p:tgtEl>
                                        <p:attrNameLst>
                                          <p:attrName>ppt_w</p:attrName>
                                        </p:attrNameLst>
                                      </p:cBhvr>
                                      <p:tavLst>
                                        <p:tav tm="0">
                                          <p:val>
                                            <p:fltVal val="0"/>
                                          </p:val>
                                        </p:tav>
                                        <p:tav tm="100000">
                                          <p:val>
                                            <p:strVal val="#ppt_w"/>
                                          </p:val>
                                        </p:tav>
                                      </p:tavLst>
                                    </p:anim>
                                    <p:anim calcmode="lin" valueType="num">
                                      <p:cBhvr>
                                        <p:cTn id="218" dur="2000" fill="hold"/>
                                        <p:tgtEl>
                                          <p:spTgt spid="13"/>
                                        </p:tgtEl>
                                        <p:attrNameLst>
                                          <p:attrName>ppt_h</p:attrName>
                                        </p:attrNameLst>
                                      </p:cBhvr>
                                      <p:tavLst>
                                        <p:tav tm="0">
                                          <p:val>
                                            <p:fltVal val="0"/>
                                          </p:val>
                                        </p:tav>
                                        <p:tav tm="100000">
                                          <p:val>
                                            <p:strVal val="#ppt_h"/>
                                          </p:val>
                                        </p:tav>
                                      </p:tavLst>
                                    </p:anim>
                                    <p:anim calcmode="lin" valueType="num">
                                      <p:cBhvr>
                                        <p:cTn id="219" dur="2000" fill="hold"/>
                                        <p:tgtEl>
                                          <p:spTgt spid="13"/>
                                        </p:tgtEl>
                                        <p:attrNameLst>
                                          <p:attrName>style.rotation</p:attrName>
                                        </p:attrNameLst>
                                      </p:cBhvr>
                                      <p:tavLst>
                                        <p:tav tm="0">
                                          <p:val>
                                            <p:fltVal val="360"/>
                                          </p:val>
                                        </p:tav>
                                        <p:tav tm="100000">
                                          <p:val>
                                            <p:fltVal val="0"/>
                                          </p:val>
                                        </p:tav>
                                      </p:tavLst>
                                    </p:anim>
                                    <p:animEffect transition="in" filter="fade">
                                      <p:cBhvr>
                                        <p:cTn id="220" dur="2000"/>
                                        <p:tgtEl>
                                          <p:spTgt spid="13"/>
                                        </p:tgtEl>
                                      </p:cBhvr>
                                    </p:animEffect>
                                  </p:childTnLst>
                                </p:cTn>
                              </p:par>
                              <p:par>
                                <p:cTn id="221" presetID="49" presetClass="entr" presetSubtype="0" decel="100000" fill="hold" grpId="1" nodeType="withEffect">
                                  <p:stCondLst>
                                    <p:cond delay="0"/>
                                  </p:stCondLst>
                                  <p:childTnLst>
                                    <p:set>
                                      <p:cBhvr>
                                        <p:cTn id="222" dur="1" fill="hold">
                                          <p:stCondLst>
                                            <p:cond delay="0"/>
                                          </p:stCondLst>
                                        </p:cTn>
                                        <p:tgtEl>
                                          <p:spTgt spid="14"/>
                                        </p:tgtEl>
                                        <p:attrNameLst>
                                          <p:attrName>style.visibility</p:attrName>
                                        </p:attrNameLst>
                                      </p:cBhvr>
                                      <p:to>
                                        <p:strVal val="visible"/>
                                      </p:to>
                                    </p:set>
                                    <p:anim calcmode="lin" valueType="num">
                                      <p:cBhvr>
                                        <p:cTn id="223" dur="2000" fill="hold"/>
                                        <p:tgtEl>
                                          <p:spTgt spid="14"/>
                                        </p:tgtEl>
                                        <p:attrNameLst>
                                          <p:attrName>ppt_w</p:attrName>
                                        </p:attrNameLst>
                                      </p:cBhvr>
                                      <p:tavLst>
                                        <p:tav tm="0">
                                          <p:val>
                                            <p:fltVal val="0"/>
                                          </p:val>
                                        </p:tav>
                                        <p:tav tm="100000">
                                          <p:val>
                                            <p:strVal val="#ppt_w"/>
                                          </p:val>
                                        </p:tav>
                                      </p:tavLst>
                                    </p:anim>
                                    <p:anim calcmode="lin" valueType="num">
                                      <p:cBhvr>
                                        <p:cTn id="224" dur="2000" fill="hold"/>
                                        <p:tgtEl>
                                          <p:spTgt spid="14"/>
                                        </p:tgtEl>
                                        <p:attrNameLst>
                                          <p:attrName>ppt_h</p:attrName>
                                        </p:attrNameLst>
                                      </p:cBhvr>
                                      <p:tavLst>
                                        <p:tav tm="0">
                                          <p:val>
                                            <p:fltVal val="0"/>
                                          </p:val>
                                        </p:tav>
                                        <p:tav tm="100000">
                                          <p:val>
                                            <p:strVal val="#ppt_h"/>
                                          </p:val>
                                        </p:tav>
                                      </p:tavLst>
                                    </p:anim>
                                    <p:anim calcmode="lin" valueType="num">
                                      <p:cBhvr>
                                        <p:cTn id="225" dur="2000" fill="hold"/>
                                        <p:tgtEl>
                                          <p:spTgt spid="14"/>
                                        </p:tgtEl>
                                        <p:attrNameLst>
                                          <p:attrName>style.rotation</p:attrName>
                                        </p:attrNameLst>
                                      </p:cBhvr>
                                      <p:tavLst>
                                        <p:tav tm="0">
                                          <p:val>
                                            <p:fltVal val="360"/>
                                          </p:val>
                                        </p:tav>
                                        <p:tav tm="100000">
                                          <p:val>
                                            <p:fltVal val="0"/>
                                          </p:val>
                                        </p:tav>
                                      </p:tavLst>
                                    </p:anim>
                                    <p:animEffect transition="in" filter="fade">
                                      <p:cBhvr>
                                        <p:cTn id="226" dur="2000"/>
                                        <p:tgtEl>
                                          <p:spTgt spid="14"/>
                                        </p:tgtEl>
                                      </p:cBhvr>
                                    </p:animEffect>
                                  </p:childTnLst>
                                </p:cTn>
                              </p:par>
                              <p:par>
                                <p:cTn id="227" presetID="49" presetClass="entr" presetSubtype="0" decel="100000" fill="hold" grpId="1" nodeType="withEffect">
                                  <p:stCondLst>
                                    <p:cond delay="0"/>
                                  </p:stCondLst>
                                  <p:childTnLst>
                                    <p:set>
                                      <p:cBhvr>
                                        <p:cTn id="228" dur="1" fill="hold">
                                          <p:stCondLst>
                                            <p:cond delay="0"/>
                                          </p:stCondLst>
                                        </p:cTn>
                                        <p:tgtEl>
                                          <p:spTgt spid="15"/>
                                        </p:tgtEl>
                                        <p:attrNameLst>
                                          <p:attrName>style.visibility</p:attrName>
                                        </p:attrNameLst>
                                      </p:cBhvr>
                                      <p:to>
                                        <p:strVal val="visible"/>
                                      </p:to>
                                    </p:set>
                                    <p:anim calcmode="lin" valueType="num">
                                      <p:cBhvr>
                                        <p:cTn id="229" dur="2000" fill="hold"/>
                                        <p:tgtEl>
                                          <p:spTgt spid="15"/>
                                        </p:tgtEl>
                                        <p:attrNameLst>
                                          <p:attrName>ppt_w</p:attrName>
                                        </p:attrNameLst>
                                      </p:cBhvr>
                                      <p:tavLst>
                                        <p:tav tm="0">
                                          <p:val>
                                            <p:fltVal val="0"/>
                                          </p:val>
                                        </p:tav>
                                        <p:tav tm="100000">
                                          <p:val>
                                            <p:strVal val="#ppt_w"/>
                                          </p:val>
                                        </p:tav>
                                      </p:tavLst>
                                    </p:anim>
                                    <p:anim calcmode="lin" valueType="num">
                                      <p:cBhvr>
                                        <p:cTn id="230" dur="2000" fill="hold"/>
                                        <p:tgtEl>
                                          <p:spTgt spid="15"/>
                                        </p:tgtEl>
                                        <p:attrNameLst>
                                          <p:attrName>ppt_h</p:attrName>
                                        </p:attrNameLst>
                                      </p:cBhvr>
                                      <p:tavLst>
                                        <p:tav tm="0">
                                          <p:val>
                                            <p:fltVal val="0"/>
                                          </p:val>
                                        </p:tav>
                                        <p:tav tm="100000">
                                          <p:val>
                                            <p:strVal val="#ppt_h"/>
                                          </p:val>
                                        </p:tav>
                                      </p:tavLst>
                                    </p:anim>
                                    <p:anim calcmode="lin" valueType="num">
                                      <p:cBhvr>
                                        <p:cTn id="231" dur="2000" fill="hold"/>
                                        <p:tgtEl>
                                          <p:spTgt spid="15"/>
                                        </p:tgtEl>
                                        <p:attrNameLst>
                                          <p:attrName>style.rotation</p:attrName>
                                        </p:attrNameLst>
                                      </p:cBhvr>
                                      <p:tavLst>
                                        <p:tav tm="0">
                                          <p:val>
                                            <p:fltVal val="360"/>
                                          </p:val>
                                        </p:tav>
                                        <p:tav tm="100000">
                                          <p:val>
                                            <p:fltVal val="0"/>
                                          </p:val>
                                        </p:tav>
                                      </p:tavLst>
                                    </p:anim>
                                    <p:animEffect transition="in" filter="fade">
                                      <p:cBhvr>
                                        <p:cTn id="232" dur="2000"/>
                                        <p:tgtEl>
                                          <p:spTgt spid="15"/>
                                        </p:tgtEl>
                                      </p:cBhvr>
                                    </p:animEffect>
                                  </p:childTnLst>
                                </p:cTn>
                              </p:par>
                              <p:par>
                                <p:cTn id="233" presetID="49" presetClass="entr" presetSubtype="0" decel="100000" fill="hold" grpId="1" nodeType="withEffect">
                                  <p:stCondLst>
                                    <p:cond delay="0"/>
                                  </p:stCondLst>
                                  <p:childTnLst>
                                    <p:set>
                                      <p:cBhvr>
                                        <p:cTn id="234" dur="1" fill="hold">
                                          <p:stCondLst>
                                            <p:cond delay="0"/>
                                          </p:stCondLst>
                                        </p:cTn>
                                        <p:tgtEl>
                                          <p:spTgt spid="20"/>
                                        </p:tgtEl>
                                        <p:attrNameLst>
                                          <p:attrName>style.visibility</p:attrName>
                                        </p:attrNameLst>
                                      </p:cBhvr>
                                      <p:to>
                                        <p:strVal val="visible"/>
                                      </p:to>
                                    </p:set>
                                    <p:anim calcmode="lin" valueType="num">
                                      <p:cBhvr>
                                        <p:cTn id="235" dur="2000" fill="hold"/>
                                        <p:tgtEl>
                                          <p:spTgt spid="20"/>
                                        </p:tgtEl>
                                        <p:attrNameLst>
                                          <p:attrName>ppt_w</p:attrName>
                                        </p:attrNameLst>
                                      </p:cBhvr>
                                      <p:tavLst>
                                        <p:tav tm="0">
                                          <p:val>
                                            <p:fltVal val="0"/>
                                          </p:val>
                                        </p:tav>
                                        <p:tav tm="100000">
                                          <p:val>
                                            <p:strVal val="#ppt_w"/>
                                          </p:val>
                                        </p:tav>
                                      </p:tavLst>
                                    </p:anim>
                                    <p:anim calcmode="lin" valueType="num">
                                      <p:cBhvr>
                                        <p:cTn id="236" dur="2000" fill="hold"/>
                                        <p:tgtEl>
                                          <p:spTgt spid="20"/>
                                        </p:tgtEl>
                                        <p:attrNameLst>
                                          <p:attrName>ppt_h</p:attrName>
                                        </p:attrNameLst>
                                      </p:cBhvr>
                                      <p:tavLst>
                                        <p:tav tm="0">
                                          <p:val>
                                            <p:fltVal val="0"/>
                                          </p:val>
                                        </p:tav>
                                        <p:tav tm="100000">
                                          <p:val>
                                            <p:strVal val="#ppt_h"/>
                                          </p:val>
                                        </p:tav>
                                      </p:tavLst>
                                    </p:anim>
                                    <p:anim calcmode="lin" valueType="num">
                                      <p:cBhvr>
                                        <p:cTn id="237" dur="2000" fill="hold"/>
                                        <p:tgtEl>
                                          <p:spTgt spid="20"/>
                                        </p:tgtEl>
                                        <p:attrNameLst>
                                          <p:attrName>style.rotation</p:attrName>
                                        </p:attrNameLst>
                                      </p:cBhvr>
                                      <p:tavLst>
                                        <p:tav tm="0">
                                          <p:val>
                                            <p:fltVal val="360"/>
                                          </p:val>
                                        </p:tav>
                                        <p:tav tm="100000">
                                          <p:val>
                                            <p:fltVal val="0"/>
                                          </p:val>
                                        </p:tav>
                                      </p:tavLst>
                                    </p:anim>
                                    <p:animEffect transition="in" filter="fade">
                                      <p:cBhvr>
                                        <p:cTn id="238" dur="2000"/>
                                        <p:tgtEl>
                                          <p:spTgt spid="20"/>
                                        </p:tgtEl>
                                      </p:cBhvr>
                                    </p:animEffect>
                                  </p:childTnLst>
                                </p:cTn>
                              </p:par>
                              <p:par>
                                <p:cTn id="239" presetID="49" presetClass="entr" presetSubtype="0" decel="100000" fill="hold" grpId="1" nodeType="withEffect">
                                  <p:stCondLst>
                                    <p:cond delay="0"/>
                                  </p:stCondLst>
                                  <p:childTnLst>
                                    <p:set>
                                      <p:cBhvr>
                                        <p:cTn id="240" dur="1" fill="hold">
                                          <p:stCondLst>
                                            <p:cond delay="0"/>
                                          </p:stCondLst>
                                        </p:cTn>
                                        <p:tgtEl>
                                          <p:spTgt spid="21"/>
                                        </p:tgtEl>
                                        <p:attrNameLst>
                                          <p:attrName>style.visibility</p:attrName>
                                        </p:attrNameLst>
                                      </p:cBhvr>
                                      <p:to>
                                        <p:strVal val="visible"/>
                                      </p:to>
                                    </p:set>
                                    <p:anim calcmode="lin" valueType="num">
                                      <p:cBhvr>
                                        <p:cTn id="241" dur="2000" fill="hold"/>
                                        <p:tgtEl>
                                          <p:spTgt spid="21"/>
                                        </p:tgtEl>
                                        <p:attrNameLst>
                                          <p:attrName>ppt_w</p:attrName>
                                        </p:attrNameLst>
                                      </p:cBhvr>
                                      <p:tavLst>
                                        <p:tav tm="0">
                                          <p:val>
                                            <p:fltVal val="0"/>
                                          </p:val>
                                        </p:tav>
                                        <p:tav tm="100000">
                                          <p:val>
                                            <p:strVal val="#ppt_w"/>
                                          </p:val>
                                        </p:tav>
                                      </p:tavLst>
                                    </p:anim>
                                    <p:anim calcmode="lin" valueType="num">
                                      <p:cBhvr>
                                        <p:cTn id="242" dur="2000" fill="hold"/>
                                        <p:tgtEl>
                                          <p:spTgt spid="21"/>
                                        </p:tgtEl>
                                        <p:attrNameLst>
                                          <p:attrName>ppt_h</p:attrName>
                                        </p:attrNameLst>
                                      </p:cBhvr>
                                      <p:tavLst>
                                        <p:tav tm="0">
                                          <p:val>
                                            <p:fltVal val="0"/>
                                          </p:val>
                                        </p:tav>
                                        <p:tav tm="100000">
                                          <p:val>
                                            <p:strVal val="#ppt_h"/>
                                          </p:val>
                                        </p:tav>
                                      </p:tavLst>
                                    </p:anim>
                                    <p:anim calcmode="lin" valueType="num">
                                      <p:cBhvr>
                                        <p:cTn id="243" dur="2000" fill="hold"/>
                                        <p:tgtEl>
                                          <p:spTgt spid="21"/>
                                        </p:tgtEl>
                                        <p:attrNameLst>
                                          <p:attrName>style.rotation</p:attrName>
                                        </p:attrNameLst>
                                      </p:cBhvr>
                                      <p:tavLst>
                                        <p:tav tm="0">
                                          <p:val>
                                            <p:fltVal val="360"/>
                                          </p:val>
                                        </p:tav>
                                        <p:tav tm="100000">
                                          <p:val>
                                            <p:fltVal val="0"/>
                                          </p:val>
                                        </p:tav>
                                      </p:tavLst>
                                    </p:anim>
                                    <p:animEffect transition="in" filter="fade">
                                      <p:cBhvr>
                                        <p:cTn id="244" dur="2000"/>
                                        <p:tgtEl>
                                          <p:spTgt spid="21"/>
                                        </p:tgtEl>
                                      </p:cBhvr>
                                    </p:animEffect>
                                  </p:childTnLst>
                                </p:cTn>
                              </p:par>
                              <p:par>
                                <p:cTn id="245" presetID="49" presetClass="entr" presetSubtype="0" decel="100000" fill="hold" grpId="1" nodeType="withEffect">
                                  <p:stCondLst>
                                    <p:cond delay="0"/>
                                  </p:stCondLst>
                                  <p:childTnLst>
                                    <p:set>
                                      <p:cBhvr>
                                        <p:cTn id="246" dur="1" fill="hold">
                                          <p:stCondLst>
                                            <p:cond delay="0"/>
                                          </p:stCondLst>
                                        </p:cTn>
                                        <p:tgtEl>
                                          <p:spTgt spid="22"/>
                                        </p:tgtEl>
                                        <p:attrNameLst>
                                          <p:attrName>style.visibility</p:attrName>
                                        </p:attrNameLst>
                                      </p:cBhvr>
                                      <p:to>
                                        <p:strVal val="visible"/>
                                      </p:to>
                                    </p:set>
                                    <p:anim calcmode="lin" valueType="num">
                                      <p:cBhvr>
                                        <p:cTn id="247" dur="2000" fill="hold"/>
                                        <p:tgtEl>
                                          <p:spTgt spid="22"/>
                                        </p:tgtEl>
                                        <p:attrNameLst>
                                          <p:attrName>ppt_w</p:attrName>
                                        </p:attrNameLst>
                                      </p:cBhvr>
                                      <p:tavLst>
                                        <p:tav tm="0">
                                          <p:val>
                                            <p:fltVal val="0"/>
                                          </p:val>
                                        </p:tav>
                                        <p:tav tm="100000">
                                          <p:val>
                                            <p:strVal val="#ppt_w"/>
                                          </p:val>
                                        </p:tav>
                                      </p:tavLst>
                                    </p:anim>
                                    <p:anim calcmode="lin" valueType="num">
                                      <p:cBhvr>
                                        <p:cTn id="248" dur="2000" fill="hold"/>
                                        <p:tgtEl>
                                          <p:spTgt spid="22"/>
                                        </p:tgtEl>
                                        <p:attrNameLst>
                                          <p:attrName>ppt_h</p:attrName>
                                        </p:attrNameLst>
                                      </p:cBhvr>
                                      <p:tavLst>
                                        <p:tav tm="0">
                                          <p:val>
                                            <p:fltVal val="0"/>
                                          </p:val>
                                        </p:tav>
                                        <p:tav tm="100000">
                                          <p:val>
                                            <p:strVal val="#ppt_h"/>
                                          </p:val>
                                        </p:tav>
                                      </p:tavLst>
                                    </p:anim>
                                    <p:anim calcmode="lin" valueType="num">
                                      <p:cBhvr>
                                        <p:cTn id="249" dur="2000" fill="hold"/>
                                        <p:tgtEl>
                                          <p:spTgt spid="22"/>
                                        </p:tgtEl>
                                        <p:attrNameLst>
                                          <p:attrName>style.rotation</p:attrName>
                                        </p:attrNameLst>
                                      </p:cBhvr>
                                      <p:tavLst>
                                        <p:tav tm="0">
                                          <p:val>
                                            <p:fltVal val="360"/>
                                          </p:val>
                                        </p:tav>
                                        <p:tav tm="100000">
                                          <p:val>
                                            <p:fltVal val="0"/>
                                          </p:val>
                                        </p:tav>
                                      </p:tavLst>
                                    </p:anim>
                                    <p:animEffect transition="in" filter="fade">
                                      <p:cBhvr>
                                        <p:cTn id="250" dur="2000"/>
                                        <p:tgtEl>
                                          <p:spTgt spid="22"/>
                                        </p:tgtEl>
                                      </p:cBhvr>
                                    </p:animEffect>
                                  </p:childTnLst>
                                </p:cTn>
                              </p:par>
                              <p:par>
                                <p:cTn id="251" presetID="49" presetClass="entr" presetSubtype="0" decel="100000" fill="hold" grpId="1"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p:cTn id="253" dur="2000" fill="hold"/>
                                        <p:tgtEl>
                                          <p:spTgt spid="31"/>
                                        </p:tgtEl>
                                        <p:attrNameLst>
                                          <p:attrName>ppt_w</p:attrName>
                                        </p:attrNameLst>
                                      </p:cBhvr>
                                      <p:tavLst>
                                        <p:tav tm="0">
                                          <p:val>
                                            <p:fltVal val="0"/>
                                          </p:val>
                                        </p:tav>
                                        <p:tav tm="100000">
                                          <p:val>
                                            <p:strVal val="#ppt_w"/>
                                          </p:val>
                                        </p:tav>
                                      </p:tavLst>
                                    </p:anim>
                                    <p:anim calcmode="lin" valueType="num">
                                      <p:cBhvr>
                                        <p:cTn id="254" dur="2000" fill="hold"/>
                                        <p:tgtEl>
                                          <p:spTgt spid="31"/>
                                        </p:tgtEl>
                                        <p:attrNameLst>
                                          <p:attrName>ppt_h</p:attrName>
                                        </p:attrNameLst>
                                      </p:cBhvr>
                                      <p:tavLst>
                                        <p:tav tm="0">
                                          <p:val>
                                            <p:fltVal val="0"/>
                                          </p:val>
                                        </p:tav>
                                        <p:tav tm="100000">
                                          <p:val>
                                            <p:strVal val="#ppt_h"/>
                                          </p:val>
                                        </p:tav>
                                      </p:tavLst>
                                    </p:anim>
                                    <p:anim calcmode="lin" valueType="num">
                                      <p:cBhvr>
                                        <p:cTn id="255" dur="2000" fill="hold"/>
                                        <p:tgtEl>
                                          <p:spTgt spid="31"/>
                                        </p:tgtEl>
                                        <p:attrNameLst>
                                          <p:attrName>style.rotation</p:attrName>
                                        </p:attrNameLst>
                                      </p:cBhvr>
                                      <p:tavLst>
                                        <p:tav tm="0">
                                          <p:val>
                                            <p:fltVal val="360"/>
                                          </p:val>
                                        </p:tav>
                                        <p:tav tm="100000">
                                          <p:val>
                                            <p:fltVal val="0"/>
                                          </p:val>
                                        </p:tav>
                                      </p:tavLst>
                                    </p:anim>
                                    <p:animEffect transition="in" filter="fade">
                                      <p:cBhvr>
                                        <p:cTn id="256" dur="2000"/>
                                        <p:tgtEl>
                                          <p:spTgt spid="31"/>
                                        </p:tgtEl>
                                      </p:cBhvr>
                                    </p:animEffect>
                                  </p:childTnLst>
                                </p:cTn>
                              </p:par>
                              <p:par>
                                <p:cTn id="257" presetID="49" presetClass="entr" presetSubtype="0" decel="100000" fill="hold" grpId="1" nodeType="withEffect">
                                  <p:stCondLst>
                                    <p:cond delay="0"/>
                                  </p:stCondLst>
                                  <p:childTnLst>
                                    <p:set>
                                      <p:cBhvr>
                                        <p:cTn id="258" dur="1" fill="hold">
                                          <p:stCondLst>
                                            <p:cond delay="0"/>
                                          </p:stCondLst>
                                        </p:cTn>
                                        <p:tgtEl>
                                          <p:spTgt spid="32"/>
                                        </p:tgtEl>
                                        <p:attrNameLst>
                                          <p:attrName>style.visibility</p:attrName>
                                        </p:attrNameLst>
                                      </p:cBhvr>
                                      <p:to>
                                        <p:strVal val="visible"/>
                                      </p:to>
                                    </p:set>
                                    <p:anim calcmode="lin" valueType="num">
                                      <p:cBhvr>
                                        <p:cTn id="259" dur="2000" fill="hold"/>
                                        <p:tgtEl>
                                          <p:spTgt spid="32"/>
                                        </p:tgtEl>
                                        <p:attrNameLst>
                                          <p:attrName>ppt_w</p:attrName>
                                        </p:attrNameLst>
                                      </p:cBhvr>
                                      <p:tavLst>
                                        <p:tav tm="0">
                                          <p:val>
                                            <p:fltVal val="0"/>
                                          </p:val>
                                        </p:tav>
                                        <p:tav tm="100000">
                                          <p:val>
                                            <p:strVal val="#ppt_w"/>
                                          </p:val>
                                        </p:tav>
                                      </p:tavLst>
                                    </p:anim>
                                    <p:anim calcmode="lin" valueType="num">
                                      <p:cBhvr>
                                        <p:cTn id="260" dur="2000" fill="hold"/>
                                        <p:tgtEl>
                                          <p:spTgt spid="32"/>
                                        </p:tgtEl>
                                        <p:attrNameLst>
                                          <p:attrName>ppt_h</p:attrName>
                                        </p:attrNameLst>
                                      </p:cBhvr>
                                      <p:tavLst>
                                        <p:tav tm="0">
                                          <p:val>
                                            <p:fltVal val="0"/>
                                          </p:val>
                                        </p:tav>
                                        <p:tav tm="100000">
                                          <p:val>
                                            <p:strVal val="#ppt_h"/>
                                          </p:val>
                                        </p:tav>
                                      </p:tavLst>
                                    </p:anim>
                                    <p:anim calcmode="lin" valueType="num">
                                      <p:cBhvr>
                                        <p:cTn id="261" dur="2000" fill="hold"/>
                                        <p:tgtEl>
                                          <p:spTgt spid="32"/>
                                        </p:tgtEl>
                                        <p:attrNameLst>
                                          <p:attrName>style.rotation</p:attrName>
                                        </p:attrNameLst>
                                      </p:cBhvr>
                                      <p:tavLst>
                                        <p:tav tm="0">
                                          <p:val>
                                            <p:fltVal val="360"/>
                                          </p:val>
                                        </p:tav>
                                        <p:tav tm="100000">
                                          <p:val>
                                            <p:fltVal val="0"/>
                                          </p:val>
                                        </p:tav>
                                      </p:tavLst>
                                    </p:anim>
                                    <p:animEffect transition="in" filter="fade">
                                      <p:cBhvr>
                                        <p:cTn id="262" dur="2000"/>
                                        <p:tgtEl>
                                          <p:spTgt spid="32"/>
                                        </p:tgtEl>
                                      </p:cBhvr>
                                    </p:animEffect>
                                  </p:childTnLst>
                                </p:cTn>
                              </p:par>
                              <p:par>
                                <p:cTn id="263" presetID="49" presetClass="entr" presetSubtype="0" decel="100000"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p:cTn id="265" dur="2000" fill="hold"/>
                                        <p:tgtEl>
                                          <p:spTgt spid="33"/>
                                        </p:tgtEl>
                                        <p:attrNameLst>
                                          <p:attrName>ppt_w</p:attrName>
                                        </p:attrNameLst>
                                      </p:cBhvr>
                                      <p:tavLst>
                                        <p:tav tm="0">
                                          <p:val>
                                            <p:fltVal val="0"/>
                                          </p:val>
                                        </p:tav>
                                        <p:tav tm="100000">
                                          <p:val>
                                            <p:strVal val="#ppt_w"/>
                                          </p:val>
                                        </p:tav>
                                      </p:tavLst>
                                    </p:anim>
                                    <p:anim calcmode="lin" valueType="num">
                                      <p:cBhvr>
                                        <p:cTn id="266" dur="2000" fill="hold"/>
                                        <p:tgtEl>
                                          <p:spTgt spid="33"/>
                                        </p:tgtEl>
                                        <p:attrNameLst>
                                          <p:attrName>ppt_h</p:attrName>
                                        </p:attrNameLst>
                                      </p:cBhvr>
                                      <p:tavLst>
                                        <p:tav tm="0">
                                          <p:val>
                                            <p:fltVal val="0"/>
                                          </p:val>
                                        </p:tav>
                                        <p:tav tm="100000">
                                          <p:val>
                                            <p:strVal val="#ppt_h"/>
                                          </p:val>
                                        </p:tav>
                                      </p:tavLst>
                                    </p:anim>
                                    <p:anim calcmode="lin" valueType="num">
                                      <p:cBhvr>
                                        <p:cTn id="267" dur="2000" fill="hold"/>
                                        <p:tgtEl>
                                          <p:spTgt spid="33"/>
                                        </p:tgtEl>
                                        <p:attrNameLst>
                                          <p:attrName>style.rotation</p:attrName>
                                        </p:attrNameLst>
                                      </p:cBhvr>
                                      <p:tavLst>
                                        <p:tav tm="0">
                                          <p:val>
                                            <p:fltVal val="360"/>
                                          </p:val>
                                        </p:tav>
                                        <p:tav tm="100000">
                                          <p:val>
                                            <p:fltVal val="0"/>
                                          </p:val>
                                        </p:tav>
                                      </p:tavLst>
                                    </p:anim>
                                    <p:animEffect transition="in" filter="fade">
                                      <p:cBhvr>
                                        <p:cTn id="268" dur="2000"/>
                                        <p:tgtEl>
                                          <p:spTgt spid="33"/>
                                        </p:tgtEl>
                                      </p:cBhvr>
                                    </p:animEffect>
                                  </p:childTnLst>
                                </p:cTn>
                              </p:par>
                              <p:par>
                                <p:cTn id="269" presetID="49" presetClass="entr" presetSubtype="0" decel="100000" fill="hold" grpId="1" nodeType="withEffect">
                                  <p:stCondLst>
                                    <p:cond delay="0"/>
                                  </p:stCondLst>
                                  <p:childTnLst>
                                    <p:set>
                                      <p:cBhvr>
                                        <p:cTn id="270" dur="1" fill="hold">
                                          <p:stCondLst>
                                            <p:cond delay="0"/>
                                          </p:stCondLst>
                                        </p:cTn>
                                        <p:tgtEl>
                                          <p:spTgt spid="34"/>
                                        </p:tgtEl>
                                        <p:attrNameLst>
                                          <p:attrName>style.visibility</p:attrName>
                                        </p:attrNameLst>
                                      </p:cBhvr>
                                      <p:to>
                                        <p:strVal val="visible"/>
                                      </p:to>
                                    </p:set>
                                    <p:anim calcmode="lin" valueType="num">
                                      <p:cBhvr>
                                        <p:cTn id="271" dur="2000" fill="hold"/>
                                        <p:tgtEl>
                                          <p:spTgt spid="34"/>
                                        </p:tgtEl>
                                        <p:attrNameLst>
                                          <p:attrName>ppt_w</p:attrName>
                                        </p:attrNameLst>
                                      </p:cBhvr>
                                      <p:tavLst>
                                        <p:tav tm="0">
                                          <p:val>
                                            <p:fltVal val="0"/>
                                          </p:val>
                                        </p:tav>
                                        <p:tav tm="100000">
                                          <p:val>
                                            <p:strVal val="#ppt_w"/>
                                          </p:val>
                                        </p:tav>
                                      </p:tavLst>
                                    </p:anim>
                                    <p:anim calcmode="lin" valueType="num">
                                      <p:cBhvr>
                                        <p:cTn id="272" dur="2000" fill="hold"/>
                                        <p:tgtEl>
                                          <p:spTgt spid="34"/>
                                        </p:tgtEl>
                                        <p:attrNameLst>
                                          <p:attrName>ppt_h</p:attrName>
                                        </p:attrNameLst>
                                      </p:cBhvr>
                                      <p:tavLst>
                                        <p:tav tm="0">
                                          <p:val>
                                            <p:fltVal val="0"/>
                                          </p:val>
                                        </p:tav>
                                        <p:tav tm="100000">
                                          <p:val>
                                            <p:strVal val="#ppt_h"/>
                                          </p:val>
                                        </p:tav>
                                      </p:tavLst>
                                    </p:anim>
                                    <p:anim calcmode="lin" valueType="num">
                                      <p:cBhvr>
                                        <p:cTn id="273" dur="2000" fill="hold"/>
                                        <p:tgtEl>
                                          <p:spTgt spid="34"/>
                                        </p:tgtEl>
                                        <p:attrNameLst>
                                          <p:attrName>style.rotation</p:attrName>
                                        </p:attrNameLst>
                                      </p:cBhvr>
                                      <p:tavLst>
                                        <p:tav tm="0">
                                          <p:val>
                                            <p:fltVal val="360"/>
                                          </p:val>
                                        </p:tav>
                                        <p:tav tm="100000">
                                          <p:val>
                                            <p:fltVal val="0"/>
                                          </p:val>
                                        </p:tav>
                                      </p:tavLst>
                                    </p:anim>
                                    <p:animEffect transition="in" filter="fade">
                                      <p:cBhvr>
                                        <p:cTn id="274" dur="2000"/>
                                        <p:tgtEl>
                                          <p:spTgt spid="34"/>
                                        </p:tgtEl>
                                      </p:cBhvr>
                                    </p:animEffect>
                                  </p:childTnLst>
                                </p:cTn>
                              </p:par>
                              <p:par>
                                <p:cTn id="275" presetID="49" presetClass="entr" presetSubtype="0" decel="100000" fill="hold" grpId="1" nodeType="withEffect">
                                  <p:stCondLst>
                                    <p:cond delay="0"/>
                                  </p:stCondLst>
                                  <p:childTnLst>
                                    <p:set>
                                      <p:cBhvr>
                                        <p:cTn id="276" dur="1" fill="hold">
                                          <p:stCondLst>
                                            <p:cond delay="0"/>
                                          </p:stCondLst>
                                        </p:cTn>
                                        <p:tgtEl>
                                          <p:spTgt spid="35"/>
                                        </p:tgtEl>
                                        <p:attrNameLst>
                                          <p:attrName>style.visibility</p:attrName>
                                        </p:attrNameLst>
                                      </p:cBhvr>
                                      <p:to>
                                        <p:strVal val="visible"/>
                                      </p:to>
                                    </p:set>
                                    <p:anim calcmode="lin" valueType="num">
                                      <p:cBhvr>
                                        <p:cTn id="277" dur="2000" fill="hold"/>
                                        <p:tgtEl>
                                          <p:spTgt spid="35"/>
                                        </p:tgtEl>
                                        <p:attrNameLst>
                                          <p:attrName>ppt_w</p:attrName>
                                        </p:attrNameLst>
                                      </p:cBhvr>
                                      <p:tavLst>
                                        <p:tav tm="0">
                                          <p:val>
                                            <p:fltVal val="0"/>
                                          </p:val>
                                        </p:tav>
                                        <p:tav tm="100000">
                                          <p:val>
                                            <p:strVal val="#ppt_w"/>
                                          </p:val>
                                        </p:tav>
                                      </p:tavLst>
                                    </p:anim>
                                    <p:anim calcmode="lin" valueType="num">
                                      <p:cBhvr>
                                        <p:cTn id="278" dur="2000" fill="hold"/>
                                        <p:tgtEl>
                                          <p:spTgt spid="35"/>
                                        </p:tgtEl>
                                        <p:attrNameLst>
                                          <p:attrName>ppt_h</p:attrName>
                                        </p:attrNameLst>
                                      </p:cBhvr>
                                      <p:tavLst>
                                        <p:tav tm="0">
                                          <p:val>
                                            <p:fltVal val="0"/>
                                          </p:val>
                                        </p:tav>
                                        <p:tav tm="100000">
                                          <p:val>
                                            <p:strVal val="#ppt_h"/>
                                          </p:val>
                                        </p:tav>
                                      </p:tavLst>
                                    </p:anim>
                                    <p:anim calcmode="lin" valueType="num">
                                      <p:cBhvr>
                                        <p:cTn id="279" dur="2000" fill="hold"/>
                                        <p:tgtEl>
                                          <p:spTgt spid="35"/>
                                        </p:tgtEl>
                                        <p:attrNameLst>
                                          <p:attrName>style.rotation</p:attrName>
                                        </p:attrNameLst>
                                      </p:cBhvr>
                                      <p:tavLst>
                                        <p:tav tm="0">
                                          <p:val>
                                            <p:fltVal val="360"/>
                                          </p:val>
                                        </p:tav>
                                        <p:tav tm="100000">
                                          <p:val>
                                            <p:fltVal val="0"/>
                                          </p:val>
                                        </p:tav>
                                      </p:tavLst>
                                    </p:anim>
                                    <p:animEffect transition="in" filter="fade">
                                      <p:cBhvr>
                                        <p:cTn id="280" dur="2000"/>
                                        <p:tgtEl>
                                          <p:spTgt spid="35"/>
                                        </p:tgtEl>
                                      </p:cBhvr>
                                    </p:animEffect>
                                  </p:childTnLst>
                                </p:cTn>
                              </p:par>
                              <p:par>
                                <p:cTn id="281" presetID="49" presetClass="entr" presetSubtype="0" decel="100000" fill="hold" grpId="1" nodeType="withEffect">
                                  <p:stCondLst>
                                    <p:cond delay="0"/>
                                  </p:stCondLst>
                                  <p:childTnLst>
                                    <p:set>
                                      <p:cBhvr>
                                        <p:cTn id="282" dur="1" fill="hold">
                                          <p:stCondLst>
                                            <p:cond delay="0"/>
                                          </p:stCondLst>
                                        </p:cTn>
                                        <p:tgtEl>
                                          <p:spTgt spid="36"/>
                                        </p:tgtEl>
                                        <p:attrNameLst>
                                          <p:attrName>style.visibility</p:attrName>
                                        </p:attrNameLst>
                                      </p:cBhvr>
                                      <p:to>
                                        <p:strVal val="visible"/>
                                      </p:to>
                                    </p:set>
                                    <p:anim calcmode="lin" valueType="num">
                                      <p:cBhvr>
                                        <p:cTn id="283" dur="2000" fill="hold"/>
                                        <p:tgtEl>
                                          <p:spTgt spid="36"/>
                                        </p:tgtEl>
                                        <p:attrNameLst>
                                          <p:attrName>ppt_w</p:attrName>
                                        </p:attrNameLst>
                                      </p:cBhvr>
                                      <p:tavLst>
                                        <p:tav tm="0">
                                          <p:val>
                                            <p:fltVal val="0"/>
                                          </p:val>
                                        </p:tav>
                                        <p:tav tm="100000">
                                          <p:val>
                                            <p:strVal val="#ppt_w"/>
                                          </p:val>
                                        </p:tav>
                                      </p:tavLst>
                                    </p:anim>
                                    <p:anim calcmode="lin" valueType="num">
                                      <p:cBhvr>
                                        <p:cTn id="284" dur="2000" fill="hold"/>
                                        <p:tgtEl>
                                          <p:spTgt spid="36"/>
                                        </p:tgtEl>
                                        <p:attrNameLst>
                                          <p:attrName>ppt_h</p:attrName>
                                        </p:attrNameLst>
                                      </p:cBhvr>
                                      <p:tavLst>
                                        <p:tav tm="0">
                                          <p:val>
                                            <p:fltVal val="0"/>
                                          </p:val>
                                        </p:tav>
                                        <p:tav tm="100000">
                                          <p:val>
                                            <p:strVal val="#ppt_h"/>
                                          </p:val>
                                        </p:tav>
                                      </p:tavLst>
                                    </p:anim>
                                    <p:anim calcmode="lin" valueType="num">
                                      <p:cBhvr>
                                        <p:cTn id="285" dur="2000" fill="hold"/>
                                        <p:tgtEl>
                                          <p:spTgt spid="36"/>
                                        </p:tgtEl>
                                        <p:attrNameLst>
                                          <p:attrName>style.rotation</p:attrName>
                                        </p:attrNameLst>
                                      </p:cBhvr>
                                      <p:tavLst>
                                        <p:tav tm="0">
                                          <p:val>
                                            <p:fltVal val="360"/>
                                          </p:val>
                                        </p:tav>
                                        <p:tav tm="100000">
                                          <p:val>
                                            <p:fltVal val="0"/>
                                          </p:val>
                                        </p:tav>
                                      </p:tavLst>
                                    </p:anim>
                                    <p:animEffect transition="in" filter="fade">
                                      <p:cBhvr>
                                        <p:cTn id="286" dur="2000"/>
                                        <p:tgtEl>
                                          <p:spTgt spid="36"/>
                                        </p:tgtEl>
                                      </p:cBhvr>
                                    </p:animEffect>
                                  </p:childTnLst>
                                </p:cTn>
                              </p:par>
                              <p:par>
                                <p:cTn id="287" presetID="49" presetClass="entr" presetSubtype="0" decel="100000" fill="hold" grpId="1" nodeType="withEffect">
                                  <p:stCondLst>
                                    <p:cond delay="0"/>
                                  </p:stCondLst>
                                  <p:childTnLst>
                                    <p:set>
                                      <p:cBhvr>
                                        <p:cTn id="288" dur="1" fill="hold">
                                          <p:stCondLst>
                                            <p:cond delay="0"/>
                                          </p:stCondLst>
                                        </p:cTn>
                                        <p:tgtEl>
                                          <p:spTgt spid="37"/>
                                        </p:tgtEl>
                                        <p:attrNameLst>
                                          <p:attrName>style.visibility</p:attrName>
                                        </p:attrNameLst>
                                      </p:cBhvr>
                                      <p:to>
                                        <p:strVal val="visible"/>
                                      </p:to>
                                    </p:set>
                                    <p:anim calcmode="lin" valueType="num">
                                      <p:cBhvr>
                                        <p:cTn id="289" dur="2000" fill="hold"/>
                                        <p:tgtEl>
                                          <p:spTgt spid="37"/>
                                        </p:tgtEl>
                                        <p:attrNameLst>
                                          <p:attrName>ppt_w</p:attrName>
                                        </p:attrNameLst>
                                      </p:cBhvr>
                                      <p:tavLst>
                                        <p:tav tm="0">
                                          <p:val>
                                            <p:fltVal val="0"/>
                                          </p:val>
                                        </p:tav>
                                        <p:tav tm="100000">
                                          <p:val>
                                            <p:strVal val="#ppt_w"/>
                                          </p:val>
                                        </p:tav>
                                      </p:tavLst>
                                    </p:anim>
                                    <p:anim calcmode="lin" valueType="num">
                                      <p:cBhvr>
                                        <p:cTn id="290" dur="2000" fill="hold"/>
                                        <p:tgtEl>
                                          <p:spTgt spid="37"/>
                                        </p:tgtEl>
                                        <p:attrNameLst>
                                          <p:attrName>ppt_h</p:attrName>
                                        </p:attrNameLst>
                                      </p:cBhvr>
                                      <p:tavLst>
                                        <p:tav tm="0">
                                          <p:val>
                                            <p:fltVal val="0"/>
                                          </p:val>
                                        </p:tav>
                                        <p:tav tm="100000">
                                          <p:val>
                                            <p:strVal val="#ppt_h"/>
                                          </p:val>
                                        </p:tav>
                                      </p:tavLst>
                                    </p:anim>
                                    <p:anim calcmode="lin" valueType="num">
                                      <p:cBhvr>
                                        <p:cTn id="291" dur="2000" fill="hold"/>
                                        <p:tgtEl>
                                          <p:spTgt spid="37"/>
                                        </p:tgtEl>
                                        <p:attrNameLst>
                                          <p:attrName>style.rotation</p:attrName>
                                        </p:attrNameLst>
                                      </p:cBhvr>
                                      <p:tavLst>
                                        <p:tav tm="0">
                                          <p:val>
                                            <p:fltVal val="360"/>
                                          </p:val>
                                        </p:tav>
                                        <p:tav tm="100000">
                                          <p:val>
                                            <p:fltVal val="0"/>
                                          </p:val>
                                        </p:tav>
                                      </p:tavLst>
                                    </p:anim>
                                    <p:animEffect transition="in" filter="fade">
                                      <p:cBhvr>
                                        <p:cTn id="292" dur="2000"/>
                                        <p:tgtEl>
                                          <p:spTgt spid="37"/>
                                        </p:tgtEl>
                                      </p:cBhvr>
                                    </p:animEffect>
                                  </p:childTnLst>
                                </p:cTn>
                              </p:par>
                            </p:childTnLst>
                          </p:cTn>
                        </p:par>
                        <p:par>
                          <p:cTn id="293" fill="hold">
                            <p:stCondLst>
                              <p:cond delay="2000"/>
                            </p:stCondLst>
                            <p:childTnLst>
                              <p:par>
                                <p:cTn id="294" presetID="2" presetClass="exit" presetSubtype="6" fill="hold" grpId="2" nodeType="afterEffect">
                                  <p:stCondLst>
                                    <p:cond delay="0"/>
                                  </p:stCondLst>
                                  <p:childTnLst>
                                    <p:anim calcmode="lin" valueType="num">
                                      <p:cBhvr additive="base">
                                        <p:cTn id="295" dur="2000"/>
                                        <p:tgtEl>
                                          <p:spTgt spid="4"/>
                                        </p:tgtEl>
                                        <p:attrNameLst>
                                          <p:attrName>ppt_x</p:attrName>
                                        </p:attrNameLst>
                                      </p:cBhvr>
                                      <p:tavLst>
                                        <p:tav tm="0">
                                          <p:val>
                                            <p:strVal val="ppt_x"/>
                                          </p:val>
                                        </p:tav>
                                        <p:tav tm="100000">
                                          <p:val>
                                            <p:strVal val="1+ppt_w/2"/>
                                          </p:val>
                                        </p:tav>
                                      </p:tavLst>
                                    </p:anim>
                                    <p:anim calcmode="lin" valueType="num">
                                      <p:cBhvr additive="base">
                                        <p:cTn id="296" dur="2000"/>
                                        <p:tgtEl>
                                          <p:spTgt spid="4"/>
                                        </p:tgtEl>
                                        <p:attrNameLst>
                                          <p:attrName>ppt_y</p:attrName>
                                        </p:attrNameLst>
                                      </p:cBhvr>
                                      <p:tavLst>
                                        <p:tav tm="0">
                                          <p:val>
                                            <p:strVal val="ppt_y"/>
                                          </p:val>
                                        </p:tav>
                                        <p:tav tm="100000">
                                          <p:val>
                                            <p:strVal val="1+ppt_h/2"/>
                                          </p:val>
                                        </p:tav>
                                      </p:tavLst>
                                    </p:anim>
                                    <p:set>
                                      <p:cBhvr>
                                        <p:cTn id="297" dur="1" fill="hold">
                                          <p:stCondLst>
                                            <p:cond delay="1999"/>
                                          </p:stCondLst>
                                        </p:cTn>
                                        <p:tgtEl>
                                          <p:spTgt spid="4"/>
                                        </p:tgtEl>
                                        <p:attrNameLst>
                                          <p:attrName>style.visibility</p:attrName>
                                        </p:attrNameLst>
                                      </p:cBhvr>
                                      <p:to>
                                        <p:strVal val="hidden"/>
                                      </p:to>
                                    </p:set>
                                  </p:childTnLst>
                                </p:cTn>
                              </p:par>
                              <p:par>
                                <p:cTn id="298" presetID="2" presetClass="exit" presetSubtype="6" fill="hold" grpId="2" nodeType="withEffect">
                                  <p:stCondLst>
                                    <p:cond delay="0"/>
                                  </p:stCondLst>
                                  <p:childTnLst>
                                    <p:anim calcmode="lin" valueType="num">
                                      <p:cBhvr additive="base">
                                        <p:cTn id="299" dur="2000"/>
                                        <p:tgtEl>
                                          <p:spTgt spid="7"/>
                                        </p:tgtEl>
                                        <p:attrNameLst>
                                          <p:attrName>ppt_x</p:attrName>
                                        </p:attrNameLst>
                                      </p:cBhvr>
                                      <p:tavLst>
                                        <p:tav tm="0">
                                          <p:val>
                                            <p:strVal val="ppt_x"/>
                                          </p:val>
                                        </p:tav>
                                        <p:tav tm="100000">
                                          <p:val>
                                            <p:strVal val="1+ppt_w/2"/>
                                          </p:val>
                                        </p:tav>
                                      </p:tavLst>
                                    </p:anim>
                                    <p:anim calcmode="lin" valueType="num">
                                      <p:cBhvr additive="base">
                                        <p:cTn id="300" dur="2000"/>
                                        <p:tgtEl>
                                          <p:spTgt spid="7"/>
                                        </p:tgtEl>
                                        <p:attrNameLst>
                                          <p:attrName>ppt_y</p:attrName>
                                        </p:attrNameLst>
                                      </p:cBhvr>
                                      <p:tavLst>
                                        <p:tav tm="0">
                                          <p:val>
                                            <p:strVal val="ppt_y"/>
                                          </p:val>
                                        </p:tav>
                                        <p:tav tm="100000">
                                          <p:val>
                                            <p:strVal val="1+ppt_h/2"/>
                                          </p:val>
                                        </p:tav>
                                      </p:tavLst>
                                    </p:anim>
                                    <p:set>
                                      <p:cBhvr>
                                        <p:cTn id="301" dur="1" fill="hold">
                                          <p:stCondLst>
                                            <p:cond delay="1999"/>
                                          </p:stCondLst>
                                        </p:cTn>
                                        <p:tgtEl>
                                          <p:spTgt spid="7"/>
                                        </p:tgtEl>
                                        <p:attrNameLst>
                                          <p:attrName>style.visibility</p:attrName>
                                        </p:attrNameLst>
                                      </p:cBhvr>
                                      <p:to>
                                        <p:strVal val="hidden"/>
                                      </p:to>
                                    </p:set>
                                  </p:childTnLst>
                                </p:cTn>
                              </p:par>
                              <p:par>
                                <p:cTn id="302" presetID="2" presetClass="exit" presetSubtype="6" fill="hold" grpId="2" nodeType="withEffect">
                                  <p:stCondLst>
                                    <p:cond delay="0"/>
                                  </p:stCondLst>
                                  <p:childTnLst>
                                    <p:anim calcmode="lin" valueType="num">
                                      <p:cBhvr additive="base">
                                        <p:cTn id="303" dur="2000"/>
                                        <p:tgtEl>
                                          <p:spTgt spid="9"/>
                                        </p:tgtEl>
                                        <p:attrNameLst>
                                          <p:attrName>ppt_x</p:attrName>
                                        </p:attrNameLst>
                                      </p:cBhvr>
                                      <p:tavLst>
                                        <p:tav tm="0">
                                          <p:val>
                                            <p:strVal val="ppt_x"/>
                                          </p:val>
                                        </p:tav>
                                        <p:tav tm="100000">
                                          <p:val>
                                            <p:strVal val="1+ppt_w/2"/>
                                          </p:val>
                                        </p:tav>
                                      </p:tavLst>
                                    </p:anim>
                                    <p:anim calcmode="lin" valueType="num">
                                      <p:cBhvr additive="base">
                                        <p:cTn id="304" dur="2000"/>
                                        <p:tgtEl>
                                          <p:spTgt spid="9"/>
                                        </p:tgtEl>
                                        <p:attrNameLst>
                                          <p:attrName>ppt_y</p:attrName>
                                        </p:attrNameLst>
                                      </p:cBhvr>
                                      <p:tavLst>
                                        <p:tav tm="0">
                                          <p:val>
                                            <p:strVal val="ppt_y"/>
                                          </p:val>
                                        </p:tav>
                                        <p:tav tm="100000">
                                          <p:val>
                                            <p:strVal val="1+ppt_h/2"/>
                                          </p:val>
                                        </p:tav>
                                      </p:tavLst>
                                    </p:anim>
                                    <p:set>
                                      <p:cBhvr>
                                        <p:cTn id="305" dur="1" fill="hold">
                                          <p:stCondLst>
                                            <p:cond delay="1999"/>
                                          </p:stCondLst>
                                        </p:cTn>
                                        <p:tgtEl>
                                          <p:spTgt spid="9"/>
                                        </p:tgtEl>
                                        <p:attrNameLst>
                                          <p:attrName>style.visibility</p:attrName>
                                        </p:attrNameLst>
                                      </p:cBhvr>
                                      <p:to>
                                        <p:strVal val="hidden"/>
                                      </p:to>
                                    </p:set>
                                  </p:childTnLst>
                                </p:cTn>
                              </p:par>
                              <p:par>
                                <p:cTn id="306" presetID="2" presetClass="exit" presetSubtype="6" fill="hold" grpId="2" nodeType="withEffect">
                                  <p:stCondLst>
                                    <p:cond delay="0"/>
                                  </p:stCondLst>
                                  <p:childTnLst>
                                    <p:anim calcmode="lin" valueType="num">
                                      <p:cBhvr additive="base">
                                        <p:cTn id="307" dur="2000"/>
                                        <p:tgtEl>
                                          <p:spTgt spid="11"/>
                                        </p:tgtEl>
                                        <p:attrNameLst>
                                          <p:attrName>ppt_x</p:attrName>
                                        </p:attrNameLst>
                                      </p:cBhvr>
                                      <p:tavLst>
                                        <p:tav tm="0">
                                          <p:val>
                                            <p:strVal val="ppt_x"/>
                                          </p:val>
                                        </p:tav>
                                        <p:tav tm="100000">
                                          <p:val>
                                            <p:strVal val="1+ppt_w/2"/>
                                          </p:val>
                                        </p:tav>
                                      </p:tavLst>
                                    </p:anim>
                                    <p:anim calcmode="lin" valueType="num">
                                      <p:cBhvr additive="base">
                                        <p:cTn id="308" dur="2000"/>
                                        <p:tgtEl>
                                          <p:spTgt spid="11"/>
                                        </p:tgtEl>
                                        <p:attrNameLst>
                                          <p:attrName>ppt_y</p:attrName>
                                        </p:attrNameLst>
                                      </p:cBhvr>
                                      <p:tavLst>
                                        <p:tav tm="0">
                                          <p:val>
                                            <p:strVal val="ppt_y"/>
                                          </p:val>
                                        </p:tav>
                                        <p:tav tm="100000">
                                          <p:val>
                                            <p:strVal val="1+ppt_h/2"/>
                                          </p:val>
                                        </p:tav>
                                      </p:tavLst>
                                    </p:anim>
                                    <p:set>
                                      <p:cBhvr>
                                        <p:cTn id="309" dur="1" fill="hold">
                                          <p:stCondLst>
                                            <p:cond delay="1999"/>
                                          </p:stCondLst>
                                        </p:cTn>
                                        <p:tgtEl>
                                          <p:spTgt spid="11"/>
                                        </p:tgtEl>
                                        <p:attrNameLst>
                                          <p:attrName>style.visibility</p:attrName>
                                        </p:attrNameLst>
                                      </p:cBhvr>
                                      <p:to>
                                        <p:strVal val="hidden"/>
                                      </p:to>
                                    </p:set>
                                  </p:childTnLst>
                                </p:cTn>
                              </p:par>
                              <p:par>
                                <p:cTn id="310" presetID="2" presetClass="exit" presetSubtype="6" fill="hold" grpId="2" nodeType="withEffect">
                                  <p:stCondLst>
                                    <p:cond delay="0"/>
                                  </p:stCondLst>
                                  <p:childTnLst>
                                    <p:anim calcmode="lin" valueType="num">
                                      <p:cBhvr additive="base">
                                        <p:cTn id="311" dur="2000"/>
                                        <p:tgtEl>
                                          <p:spTgt spid="12"/>
                                        </p:tgtEl>
                                        <p:attrNameLst>
                                          <p:attrName>ppt_x</p:attrName>
                                        </p:attrNameLst>
                                      </p:cBhvr>
                                      <p:tavLst>
                                        <p:tav tm="0">
                                          <p:val>
                                            <p:strVal val="ppt_x"/>
                                          </p:val>
                                        </p:tav>
                                        <p:tav tm="100000">
                                          <p:val>
                                            <p:strVal val="1+ppt_w/2"/>
                                          </p:val>
                                        </p:tav>
                                      </p:tavLst>
                                    </p:anim>
                                    <p:anim calcmode="lin" valueType="num">
                                      <p:cBhvr additive="base">
                                        <p:cTn id="312" dur="2000"/>
                                        <p:tgtEl>
                                          <p:spTgt spid="12"/>
                                        </p:tgtEl>
                                        <p:attrNameLst>
                                          <p:attrName>ppt_y</p:attrName>
                                        </p:attrNameLst>
                                      </p:cBhvr>
                                      <p:tavLst>
                                        <p:tav tm="0">
                                          <p:val>
                                            <p:strVal val="ppt_y"/>
                                          </p:val>
                                        </p:tav>
                                        <p:tav tm="100000">
                                          <p:val>
                                            <p:strVal val="1+ppt_h/2"/>
                                          </p:val>
                                        </p:tav>
                                      </p:tavLst>
                                    </p:anim>
                                    <p:set>
                                      <p:cBhvr>
                                        <p:cTn id="313" dur="1" fill="hold">
                                          <p:stCondLst>
                                            <p:cond delay="1999"/>
                                          </p:stCondLst>
                                        </p:cTn>
                                        <p:tgtEl>
                                          <p:spTgt spid="12"/>
                                        </p:tgtEl>
                                        <p:attrNameLst>
                                          <p:attrName>style.visibility</p:attrName>
                                        </p:attrNameLst>
                                      </p:cBhvr>
                                      <p:to>
                                        <p:strVal val="hidden"/>
                                      </p:to>
                                    </p:set>
                                  </p:childTnLst>
                                </p:cTn>
                              </p:par>
                              <p:par>
                                <p:cTn id="314" presetID="2" presetClass="exit" presetSubtype="6" fill="hold" grpId="2" nodeType="withEffect">
                                  <p:stCondLst>
                                    <p:cond delay="0"/>
                                  </p:stCondLst>
                                  <p:childTnLst>
                                    <p:anim calcmode="lin" valueType="num">
                                      <p:cBhvr additive="base">
                                        <p:cTn id="315" dur="2000"/>
                                        <p:tgtEl>
                                          <p:spTgt spid="16"/>
                                        </p:tgtEl>
                                        <p:attrNameLst>
                                          <p:attrName>ppt_x</p:attrName>
                                        </p:attrNameLst>
                                      </p:cBhvr>
                                      <p:tavLst>
                                        <p:tav tm="0">
                                          <p:val>
                                            <p:strVal val="ppt_x"/>
                                          </p:val>
                                        </p:tav>
                                        <p:tav tm="100000">
                                          <p:val>
                                            <p:strVal val="1+ppt_w/2"/>
                                          </p:val>
                                        </p:tav>
                                      </p:tavLst>
                                    </p:anim>
                                    <p:anim calcmode="lin" valueType="num">
                                      <p:cBhvr additive="base">
                                        <p:cTn id="316" dur="2000"/>
                                        <p:tgtEl>
                                          <p:spTgt spid="16"/>
                                        </p:tgtEl>
                                        <p:attrNameLst>
                                          <p:attrName>ppt_y</p:attrName>
                                        </p:attrNameLst>
                                      </p:cBhvr>
                                      <p:tavLst>
                                        <p:tav tm="0">
                                          <p:val>
                                            <p:strVal val="ppt_y"/>
                                          </p:val>
                                        </p:tav>
                                        <p:tav tm="100000">
                                          <p:val>
                                            <p:strVal val="1+ppt_h/2"/>
                                          </p:val>
                                        </p:tav>
                                      </p:tavLst>
                                    </p:anim>
                                    <p:set>
                                      <p:cBhvr>
                                        <p:cTn id="317" dur="1" fill="hold">
                                          <p:stCondLst>
                                            <p:cond delay="1999"/>
                                          </p:stCondLst>
                                        </p:cTn>
                                        <p:tgtEl>
                                          <p:spTgt spid="16"/>
                                        </p:tgtEl>
                                        <p:attrNameLst>
                                          <p:attrName>style.visibility</p:attrName>
                                        </p:attrNameLst>
                                      </p:cBhvr>
                                      <p:to>
                                        <p:strVal val="hidden"/>
                                      </p:to>
                                    </p:set>
                                  </p:childTnLst>
                                </p:cTn>
                              </p:par>
                              <p:par>
                                <p:cTn id="318" presetID="2" presetClass="exit" presetSubtype="6" fill="hold" grpId="2" nodeType="withEffect">
                                  <p:stCondLst>
                                    <p:cond delay="0"/>
                                  </p:stCondLst>
                                  <p:childTnLst>
                                    <p:anim calcmode="lin" valueType="num">
                                      <p:cBhvr additive="base">
                                        <p:cTn id="319" dur="2000"/>
                                        <p:tgtEl>
                                          <p:spTgt spid="17"/>
                                        </p:tgtEl>
                                        <p:attrNameLst>
                                          <p:attrName>ppt_x</p:attrName>
                                        </p:attrNameLst>
                                      </p:cBhvr>
                                      <p:tavLst>
                                        <p:tav tm="0">
                                          <p:val>
                                            <p:strVal val="ppt_x"/>
                                          </p:val>
                                        </p:tav>
                                        <p:tav tm="100000">
                                          <p:val>
                                            <p:strVal val="1+ppt_w/2"/>
                                          </p:val>
                                        </p:tav>
                                      </p:tavLst>
                                    </p:anim>
                                    <p:anim calcmode="lin" valueType="num">
                                      <p:cBhvr additive="base">
                                        <p:cTn id="320" dur="2000"/>
                                        <p:tgtEl>
                                          <p:spTgt spid="17"/>
                                        </p:tgtEl>
                                        <p:attrNameLst>
                                          <p:attrName>ppt_y</p:attrName>
                                        </p:attrNameLst>
                                      </p:cBhvr>
                                      <p:tavLst>
                                        <p:tav tm="0">
                                          <p:val>
                                            <p:strVal val="ppt_y"/>
                                          </p:val>
                                        </p:tav>
                                        <p:tav tm="100000">
                                          <p:val>
                                            <p:strVal val="1+ppt_h/2"/>
                                          </p:val>
                                        </p:tav>
                                      </p:tavLst>
                                    </p:anim>
                                    <p:set>
                                      <p:cBhvr>
                                        <p:cTn id="321" dur="1" fill="hold">
                                          <p:stCondLst>
                                            <p:cond delay="1999"/>
                                          </p:stCondLst>
                                        </p:cTn>
                                        <p:tgtEl>
                                          <p:spTgt spid="17"/>
                                        </p:tgtEl>
                                        <p:attrNameLst>
                                          <p:attrName>style.visibility</p:attrName>
                                        </p:attrNameLst>
                                      </p:cBhvr>
                                      <p:to>
                                        <p:strVal val="hidden"/>
                                      </p:to>
                                    </p:set>
                                  </p:childTnLst>
                                </p:cTn>
                              </p:par>
                              <p:par>
                                <p:cTn id="322" presetID="2" presetClass="exit" presetSubtype="6" fill="hold" grpId="2" nodeType="withEffect">
                                  <p:stCondLst>
                                    <p:cond delay="0"/>
                                  </p:stCondLst>
                                  <p:childTnLst>
                                    <p:anim calcmode="lin" valueType="num">
                                      <p:cBhvr additive="base">
                                        <p:cTn id="323" dur="2000"/>
                                        <p:tgtEl>
                                          <p:spTgt spid="18"/>
                                        </p:tgtEl>
                                        <p:attrNameLst>
                                          <p:attrName>ppt_x</p:attrName>
                                        </p:attrNameLst>
                                      </p:cBhvr>
                                      <p:tavLst>
                                        <p:tav tm="0">
                                          <p:val>
                                            <p:strVal val="ppt_x"/>
                                          </p:val>
                                        </p:tav>
                                        <p:tav tm="100000">
                                          <p:val>
                                            <p:strVal val="1+ppt_w/2"/>
                                          </p:val>
                                        </p:tav>
                                      </p:tavLst>
                                    </p:anim>
                                    <p:anim calcmode="lin" valueType="num">
                                      <p:cBhvr additive="base">
                                        <p:cTn id="324" dur="2000"/>
                                        <p:tgtEl>
                                          <p:spTgt spid="18"/>
                                        </p:tgtEl>
                                        <p:attrNameLst>
                                          <p:attrName>ppt_y</p:attrName>
                                        </p:attrNameLst>
                                      </p:cBhvr>
                                      <p:tavLst>
                                        <p:tav tm="0">
                                          <p:val>
                                            <p:strVal val="ppt_y"/>
                                          </p:val>
                                        </p:tav>
                                        <p:tav tm="100000">
                                          <p:val>
                                            <p:strVal val="1+ppt_h/2"/>
                                          </p:val>
                                        </p:tav>
                                      </p:tavLst>
                                    </p:anim>
                                    <p:set>
                                      <p:cBhvr>
                                        <p:cTn id="325" dur="1" fill="hold">
                                          <p:stCondLst>
                                            <p:cond delay="1999"/>
                                          </p:stCondLst>
                                        </p:cTn>
                                        <p:tgtEl>
                                          <p:spTgt spid="18"/>
                                        </p:tgtEl>
                                        <p:attrNameLst>
                                          <p:attrName>style.visibility</p:attrName>
                                        </p:attrNameLst>
                                      </p:cBhvr>
                                      <p:to>
                                        <p:strVal val="hidden"/>
                                      </p:to>
                                    </p:set>
                                  </p:childTnLst>
                                </p:cTn>
                              </p:par>
                              <p:par>
                                <p:cTn id="326" presetID="2" presetClass="exit" presetSubtype="9" fill="hold" grpId="2" nodeType="withEffect">
                                  <p:stCondLst>
                                    <p:cond delay="0"/>
                                  </p:stCondLst>
                                  <p:childTnLst>
                                    <p:anim calcmode="lin" valueType="num">
                                      <p:cBhvr additive="base">
                                        <p:cTn id="327" dur="2000"/>
                                        <p:tgtEl>
                                          <p:spTgt spid="22"/>
                                        </p:tgtEl>
                                        <p:attrNameLst>
                                          <p:attrName>ppt_x</p:attrName>
                                        </p:attrNameLst>
                                      </p:cBhvr>
                                      <p:tavLst>
                                        <p:tav tm="0">
                                          <p:val>
                                            <p:strVal val="ppt_x"/>
                                          </p:val>
                                        </p:tav>
                                        <p:tav tm="100000">
                                          <p:val>
                                            <p:strVal val="0-ppt_w/2"/>
                                          </p:val>
                                        </p:tav>
                                      </p:tavLst>
                                    </p:anim>
                                    <p:anim calcmode="lin" valueType="num">
                                      <p:cBhvr additive="base">
                                        <p:cTn id="328" dur="2000"/>
                                        <p:tgtEl>
                                          <p:spTgt spid="22"/>
                                        </p:tgtEl>
                                        <p:attrNameLst>
                                          <p:attrName>ppt_y</p:attrName>
                                        </p:attrNameLst>
                                      </p:cBhvr>
                                      <p:tavLst>
                                        <p:tav tm="0">
                                          <p:val>
                                            <p:strVal val="ppt_y"/>
                                          </p:val>
                                        </p:tav>
                                        <p:tav tm="100000">
                                          <p:val>
                                            <p:strVal val="0-ppt_h/2"/>
                                          </p:val>
                                        </p:tav>
                                      </p:tavLst>
                                    </p:anim>
                                    <p:set>
                                      <p:cBhvr>
                                        <p:cTn id="329" dur="1" fill="hold">
                                          <p:stCondLst>
                                            <p:cond delay="1999"/>
                                          </p:stCondLst>
                                        </p:cTn>
                                        <p:tgtEl>
                                          <p:spTgt spid="22"/>
                                        </p:tgtEl>
                                        <p:attrNameLst>
                                          <p:attrName>style.visibility</p:attrName>
                                        </p:attrNameLst>
                                      </p:cBhvr>
                                      <p:to>
                                        <p:strVal val="hidden"/>
                                      </p:to>
                                    </p:set>
                                  </p:childTnLst>
                                </p:cTn>
                              </p:par>
                              <p:par>
                                <p:cTn id="330" presetID="2" presetClass="exit" presetSubtype="9" fill="hold" grpId="2" nodeType="withEffect">
                                  <p:stCondLst>
                                    <p:cond delay="0"/>
                                  </p:stCondLst>
                                  <p:childTnLst>
                                    <p:anim calcmode="lin" valueType="num">
                                      <p:cBhvr additive="base">
                                        <p:cTn id="331" dur="2000"/>
                                        <p:tgtEl>
                                          <p:spTgt spid="31"/>
                                        </p:tgtEl>
                                        <p:attrNameLst>
                                          <p:attrName>ppt_x</p:attrName>
                                        </p:attrNameLst>
                                      </p:cBhvr>
                                      <p:tavLst>
                                        <p:tav tm="0">
                                          <p:val>
                                            <p:strVal val="ppt_x"/>
                                          </p:val>
                                        </p:tav>
                                        <p:tav tm="100000">
                                          <p:val>
                                            <p:strVal val="0-ppt_w/2"/>
                                          </p:val>
                                        </p:tav>
                                      </p:tavLst>
                                    </p:anim>
                                    <p:anim calcmode="lin" valueType="num">
                                      <p:cBhvr additive="base">
                                        <p:cTn id="332" dur="2000"/>
                                        <p:tgtEl>
                                          <p:spTgt spid="31"/>
                                        </p:tgtEl>
                                        <p:attrNameLst>
                                          <p:attrName>ppt_y</p:attrName>
                                        </p:attrNameLst>
                                      </p:cBhvr>
                                      <p:tavLst>
                                        <p:tav tm="0">
                                          <p:val>
                                            <p:strVal val="ppt_y"/>
                                          </p:val>
                                        </p:tav>
                                        <p:tav tm="100000">
                                          <p:val>
                                            <p:strVal val="0-ppt_h/2"/>
                                          </p:val>
                                        </p:tav>
                                      </p:tavLst>
                                    </p:anim>
                                    <p:set>
                                      <p:cBhvr>
                                        <p:cTn id="333" dur="1" fill="hold">
                                          <p:stCondLst>
                                            <p:cond delay="1999"/>
                                          </p:stCondLst>
                                        </p:cTn>
                                        <p:tgtEl>
                                          <p:spTgt spid="31"/>
                                        </p:tgtEl>
                                        <p:attrNameLst>
                                          <p:attrName>style.visibility</p:attrName>
                                        </p:attrNameLst>
                                      </p:cBhvr>
                                      <p:to>
                                        <p:strVal val="hidden"/>
                                      </p:to>
                                    </p:set>
                                  </p:childTnLst>
                                </p:cTn>
                              </p:par>
                              <p:par>
                                <p:cTn id="334" presetID="2" presetClass="exit" presetSubtype="9" fill="hold" grpId="2" nodeType="withEffect">
                                  <p:stCondLst>
                                    <p:cond delay="0"/>
                                  </p:stCondLst>
                                  <p:childTnLst>
                                    <p:anim calcmode="lin" valueType="num">
                                      <p:cBhvr additive="base">
                                        <p:cTn id="335" dur="2000"/>
                                        <p:tgtEl>
                                          <p:spTgt spid="32"/>
                                        </p:tgtEl>
                                        <p:attrNameLst>
                                          <p:attrName>ppt_x</p:attrName>
                                        </p:attrNameLst>
                                      </p:cBhvr>
                                      <p:tavLst>
                                        <p:tav tm="0">
                                          <p:val>
                                            <p:strVal val="ppt_x"/>
                                          </p:val>
                                        </p:tav>
                                        <p:tav tm="100000">
                                          <p:val>
                                            <p:strVal val="0-ppt_w/2"/>
                                          </p:val>
                                        </p:tav>
                                      </p:tavLst>
                                    </p:anim>
                                    <p:anim calcmode="lin" valueType="num">
                                      <p:cBhvr additive="base">
                                        <p:cTn id="336" dur="2000"/>
                                        <p:tgtEl>
                                          <p:spTgt spid="32"/>
                                        </p:tgtEl>
                                        <p:attrNameLst>
                                          <p:attrName>ppt_y</p:attrName>
                                        </p:attrNameLst>
                                      </p:cBhvr>
                                      <p:tavLst>
                                        <p:tav tm="0">
                                          <p:val>
                                            <p:strVal val="ppt_y"/>
                                          </p:val>
                                        </p:tav>
                                        <p:tav tm="100000">
                                          <p:val>
                                            <p:strVal val="0-ppt_h/2"/>
                                          </p:val>
                                        </p:tav>
                                      </p:tavLst>
                                    </p:anim>
                                    <p:set>
                                      <p:cBhvr>
                                        <p:cTn id="337" dur="1" fill="hold">
                                          <p:stCondLst>
                                            <p:cond delay="1999"/>
                                          </p:stCondLst>
                                        </p:cTn>
                                        <p:tgtEl>
                                          <p:spTgt spid="32"/>
                                        </p:tgtEl>
                                        <p:attrNameLst>
                                          <p:attrName>style.visibility</p:attrName>
                                        </p:attrNameLst>
                                      </p:cBhvr>
                                      <p:to>
                                        <p:strVal val="hidden"/>
                                      </p:to>
                                    </p:set>
                                  </p:childTnLst>
                                </p:cTn>
                              </p:par>
                              <p:par>
                                <p:cTn id="338" presetID="2" presetClass="exit" presetSubtype="9" fill="hold" grpId="2" nodeType="withEffect">
                                  <p:stCondLst>
                                    <p:cond delay="0"/>
                                  </p:stCondLst>
                                  <p:childTnLst>
                                    <p:anim calcmode="lin" valueType="num">
                                      <p:cBhvr additive="base">
                                        <p:cTn id="339" dur="2000"/>
                                        <p:tgtEl>
                                          <p:spTgt spid="33"/>
                                        </p:tgtEl>
                                        <p:attrNameLst>
                                          <p:attrName>ppt_x</p:attrName>
                                        </p:attrNameLst>
                                      </p:cBhvr>
                                      <p:tavLst>
                                        <p:tav tm="0">
                                          <p:val>
                                            <p:strVal val="ppt_x"/>
                                          </p:val>
                                        </p:tav>
                                        <p:tav tm="100000">
                                          <p:val>
                                            <p:strVal val="0-ppt_w/2"/>
                                          </p:val>
                                        </p:tav>
                                      </p:tavLst>
                                    </p:anim>
                                    <p:anim calcmode="lin" valueType="num">
                                      <p:cBhvr additive="base">
                                        <p:cTn id="340" dur="2000"/>
                                        <p:tgtEl>
                                          <p:spTgt spid="33"/>
                                        </p:tgtEl>
                                        <p:attrNameLst>
                                          <p:attrName>ppt_y</p:attrName>
                                        </p:attrNameLst>
                                      </p:cBhvr>
                                      <p:tavLst>
                                        <p:tav tm="0">
                                          <p:val>
                                            <p:strVal val="ppt_y"/>
                                          </p:val>
                                        </p:tav>
                                        <p:tav tm="100000">
                                          <p:val>
                                            <p:strVal val="0-ppt_h/2"/>
                                          </p:val>
                                        </p:tav>
                                      </p:tavLst>
                                    </p:anim>
                                    <p:set>
                                      <p:cBhvr>
                                        <p:cTn id="341" dur="1" fill="hold">
                                          <p:stCondLst>
                                            <p:cond delay="1999"/>
                                          </p:stCondLst>
                                        </p:cTn>
                                        <p:tgtEl>
                                          <p:spTgt spid="33"/>
                                        </p:tgtEl>
                                        <p:attrNameLst>
                                          <p:attrName>style.visibility</p:attrName>
                                        </p:attrNameLst>
                                      </p:cBhvr>
                                      <p:to>
                                        <p:strVal val="hidden"/>
                                      </p:to>
                                    </p:set>
                                  </p:childTnLst>
                                </p:cTn>
                              </p:par>
                              <p:par>
                                <p:cTn id="342" presetID="2" presetClass="exit" presetSubtype="9" fill="hold" grpId="2" nodeType="withEffect">
                                  <p:stCondLst>
                                    <p:cond delay="0"/>
                                  </p:stCondLst>
                                  <p:childTnLst>
                                    <p:anim calcmode="lin" valueType="num">
                                      <p:cBhvr additive="base">
                                        <p:cTn id="343" dur="2000"/>
                                        <p:tgtEl>
                                          <p:spTgt spid="34"/>
                                        </p:tgtEl>
                                        <p:attrNameLst>
                                          <p:attrName>ppt_x</p:attrName>
                                        </p:attrNameLst>
                                      </p:cBhvr>
                                      <p:tavLst>
                                        <p:tav tm="0">
                                          <p:val>
                                            <p:strVal val="ppt_x"/>
                                          </p:val>
                                        </p:tav>
                                        <p:tav tm="100000">
                                          <p:val>
                                            <p:strVal val="0-ppt_w/2"/>
                                          </p:val>
                                        </p:tav>
                                      </p:tavLst>
                                    </p:anim>
                                    <p:anim calcmode="lin" valueType="num">
                                      <p:cBhvr additive="base">
                                        <p:cTn id="344" dur="2000"/>
                                        <p:tgtEl>
                                          <p:spTgt spid="34"/>
                                        </p:tgtEl>
                                        <p:attrNameLst>
                                          <p:attrName>ppt_y</p:attrName>
                                        </p:attrNameLst>
                                      </p:cBhvr>
                                      <p:tavLst>
                                        <p:tav tm="0">
                                          <p:val>
                                            <p:strVal val="ppt_y"/>
                                          </p:val>
                                        </p:tav>
                                        <p:tav tm="100000">
                                          <p:val>
                                            <p:strVal val="0-ppt_h/2"/>
                                          </p:val>
                                        </p:tav>
                                      </p:tavLst>
                                    </p:anim>
                                    <p:set>
                                      <p:cBhvr>
                                        <p:cTn id="345" dur="1" fill="hold">
                                          <p:stCondLst>
                                            <p:cond delay="1999"/>
                                          </p:stCondLst>
                                        </p:cTn>
                                        <p:tgtEl>
                                          <p:spTgt spid="34"/>
                                        </p:tgtEl>
                                        <p:attrNameLst>
                                          <p:attrName>style.visibility</p:attrName>
                                        </p:attrNameLst>
                                      </p:cBhvr>
                                      <p:to>
                                        <p:strVal val="hidden"/>
                                      </p:to>
                                    </p:set>
                                  </p:childTnLst>
                                </p:cTn>
                              </p:par>
                              <p:par>
                                <p:cTn id="346" presetID="2" presetClass="exit" presetSubtype="9" fill="hold" grpId="2" nodeType="withEffect">
                                  <p:stCondLst>
                                    <p:cond delay="0"/>
                                  </p:stCondLst>
                                  <p:childTnLst>
                                    <p:anim calcmode="lin" valueType="num">
                                      <p:cBhvr additive="base">
                                        <p:cTn id="347" dur="2000"/>
                                        <p:tgtEl>
                                          <p:spTgt spid="35"/>
                                        </p:tgtEl>
                                        <p:attrNameLst>
                                          <p:attrName>ppt_x</p:attrName>
                                        </p:attrNameLst>
                                      </p:cBhvr>
                                      <p:tavLst>
                                        <p:tav tm="0">
                                          <p:val>
                                            <p:strVal val="ppt_x"/>
                                          </p:val>
                                        </p:tav>
                                        <p:tav tm="100000">
                                          <p:val>
                                            <p:strVal val="0-ppt_w/2"/>
                                          </p:val>
                                        </p:tav>
                                      </p:tavLst>
                                    </p:anim>
                                    <p:anim calcmode="lin" valueType="num">
                                      <p:cBhvr additive="base">
                                        <p:cTn id="348" dur="2000"/>
                                        <p:tgtEl>
                                          <p:spTgt spid="35"/>
                                        </p:tgtEl>
                                        <p:attrNameLst>
                                          <p:attrName>ppt_y</p:attrName>
                                        </p:attrNameLst>
                                      </p:cBhvr>
                                      <p:tavLst>
                                        <p:tav tm="0">
                                          <p:val>
                                            <p:strVal val="ppt_y"/>
                                          </p:val>
                                        </p:tav>
                                        <p:tav tm="100000">
                                          <p:val>
                                            <p:strVal val="0-ppt_h/2"/>
                                          </p:val>
                                        </p:tav>
                                      </p:tavLst>
                                    </p:anim>
                                    <p:set>
                                      <p:cBhvr>
                                        <p:cTn id="349" dur="1" fill="hold">
                                          <p:stCondLst>
                                            <p:cond delay="1999"/>
                                          </p:stCondLst>
                                        </p:cTn>
                                        <p:tgtEl>
                                          <p:spTgt spid="35"/>
                                        </p:tgtEl>
                                        <p:attrNameLst>
                                          <p:attrName>style.visibility</p:attrName>
                                        </p:attrNameLst>
                                      </p:cBhvr>
                                      <p:to>
                                        <p:strVal val="hidden"/>
                                      </p:to>
                                    </p:set>
                                  </p:childTnLst>
                                </p:cTn>
                              </p:par>
                              <p:par>
                                <p:cTn id="350" presetID="2" presetClass="exit" presetSubtype="9" fill="hold" grpId="2" nodeType="withEffect">
                                  <p:stCondLst>
                                    <p:cond delay="0"/>
                                  </p:stCondLst>
                                  <p:childTnLst>
                                    <p:anim calcmode="lin" valueType="num">
                                      <p:cBhvr additive="base">
                                        <p:cTn id="351" dur="2000"/>
                                        <p:tgtEl>
                                          <p:spTgt spid="36"/>
                                        </p:tgtEl>
                                        <p:attrNameLst>
                                          <p:attrName>ppt_x</p:attrName>
                                        </p:attrNameLst>
                                      </p:cBhvr>
                                      <p:tavLst>
                                        <p:tav tm="0">
                                          <p:val>
                                            <p:strVal val="ppt_x"/>
                                          </p:val>
                                        </p:tav>
                                        <p:tav tm="100000">
                                          <p:val>
                                            <p:strVal val="0-ppt_w/2"/>
                                          </p:val>
                                        </p:tav>
                                      </p:tavLst>
                                    </p:anim>
                                    <p:anim calcmode="lin" valueType="num">
                                      <p:cBhvr additive="base">
                                        <p:cTn id="352" dur="2000"/>
                                        <p:tgtEl>
                                          <p:spTgt spid="36"/>
                                        </p:tgtEl>
                                        <p:attrNameLst>
                                          <p:attrName>ppt_y</p:attrName>
                                        </p:attrNameLst>
                                      </p:cBhvr>
                                      <p:tavLst>
                                        <p:tav tm="0">
                                          <p:val>
                                            <p:strVal val="ppt_y"/>
                                          </p:val>
                                        </p:tav>
                                        <p:tav tm="100000">
                                          <p:val>
                                            <p:strVal val="0-ppt_h/2"/>
                                          </p:val>
                                        </p:tav>
                                      </p:tavLst>
                                    </p:anim>
                                    <p:set>
                                      <p:cBhvr>
                                        <p:cTn id="353" dur="1" fill="hold">
                                          <p:stCondLst>
                                            <p:cond delay="1999"/>
                                          </p:stCondLst>
                                        </p:cTn>
                                        <p:tgtEl>
                                          <p:spTgt spid="36"/>
                                        </p:tgtEl>
                                        <p:attrNameLst>
                                          <p:attrName>style.visibility</p:attrName>
                                        </p:attrNameLst>
                                      </p:cBhvr>
                                      <p:to>
                                        <p:strVal val="hidden"/>
                                      </p:to>
                                    </p:set>
                                  </p:childTnLst>
                                </p:cTn>
                              </p:par>
                              <p:par>
                                <p:cTn id="354" presetID="2" presetClass="exit" presetSubtype="9" fill="hold" grpId="2" nodeType="withEffect">
                                  <p:stCondLst>
                                    <p:cond delay="0"/>
                                  </p:stCondLst>
                                  <p:childTnLst>
                                    <p:anim calcmode="lin" valueType="num">
                                      <p:cBhvr additive="base">
                                        <p:cTn id="355" dur="2000"/>
                                        <p:tgtEl>
                                          <p:spTgt spid="37"/>
                                        </p:tgtEl>
                                        <p:attrNameLst>
                                          <p:attrName>ppt_x</p:attrName>
                                        </p:attrNameLst>
                                      </p:cBhvr>
                                      <p:tavLst>
                                        <p:tav tm="0">
                                          <p:val>
                                            <p:strVal val="ppt_x"/>
                                          </p:val>
                                        </p:tav>
                                        <p:tav tm="100000">
                                          <p:val>
                                            <p:strVal val="0-ppt_w/2"/>
                                          </p:val>
                                        </p:tav>
                                      </p:tavLst>
                                    </p:anim>
                                    <p:anim calcmode="lin" valueType="num">
                                      <p:cBhvr additive="base">
                                        <p:cTn id="356" dur="2000"/>
                                        <p:tgtEl>
                                          <p:spTgt spid="37"/>
                                        </p:tgtEl>
                                        <p:attrNameLst>
                                          <p:attrName>ppt_y</p:attrName>
                                        </p:attrNameLst>
                                      </p:cBhvr>
                                      <p:tavLst>
                                        <p:tav tm="0">
                                          <p:val>
                                            <p:strVal val="ppt_y"/>
                                          </p:val>
                                        </p:tav>
                                        <p:tav tm="100000">
                                          <p:val>
                                            <p:strVal val="0-ppt_h/2"/>
                                          </p:val>
                                        </p:tav>
                                      </p:tavLst>
                                    </p:anim>
                                    <p:set>
                                      <p:cBhvr>
                                        <p:cTn id="357" dur="1" fill="hold">
                                          <p:stCondLst>
                                            <p:cond delay="1999"/>
                                          </p:stCondLst>
                                        </p:cTn>
                                        <p:tgtEl>
                                          <p:spTgt spid="37"/>
                                        </p:tgtEl>
                                        <p:attrNameLst>
                                          <p:attrName>style.visibility</p:attrName>
                                        </p:attrNameLst>
                                      </p:cBhvr>
                                      <p:to>
                                        <p:strVal val="hidden"/>
                                      </p:to>
                                    </p:set>
                                  </p:childTnLst>
                                </p:cTn>
                              </p:par>
                              <p:par>
                                <p:cTn id="358" presetID="2" presetClass="exit" presetSubtype="12" fill="hold" grpId="2" nodeType="withEffect">
                                  <p:stCondLst>
                                    <p:cond delay="0"/>
                                  </p:stCondLst>
                                  <p:childTnLst>
                                    <p:anim calcmode="lin" valueType="num">
                                      <p:cBhvr additive="base">
                                        <p:cTn id="359" dur="2000"/>
                                        <p:tgtEl>
                                          <p:spTgt spid="5"/>
                                        </p:tgtEl>
                                        <p:attrNameLst>
                                          <p:attrName>ppt_x</p:attrName>
                                        </p:attrNameLst>
                                      </p:cBhvr>
                                      <p:tavLst>
                                        <p:tav tm="0">
                                          <p:val>
                                            <p:strVal val="ppt_x"/>
                                          </p:val>
                                        </p:tav>
                                        <p:tav tm="100000">
                                          <p:val>
                                            <p:strVal val="0-ppt_w/2"/>
                                          </p:val>
                                        </p:tav>
                                      </p:tavLst>
                                    </p:anim>
                                    <p:anim calcmode="lin" valueType="num">
                                      <p:cBhvr additive="base">
                                        <p:cTn id="360" dur="2000"/>
                                        <p:tgtEl>
                                          <p:spTgt spid="5"/>
                                        </p:tgtEl>
                                        <p:attrNameLst>
                                          <p:attrName>ppt_y</p:attrName>
                                        </p:attrNameLst>
                                      </p:cBhvr>
                                      <p:tavLst>
                                        <p:tav tm="0">
                                          <p:val>
                                            <p:strVal val="ppt_y"/>
                                          </p:val>
                                        </p:tav>
                                        <p:tav tm="100000">
                                          <p:val>
                                            <p:strVal val="1+ppt_h/2"/>
                                          </p:val>
                                        </p:tav>
                                      </p:tavLst>
                                    </p:anim>
                                    <p:set>
                                      <p:cBhvr>
                                        <p:cTn id="361" dur="1" fill="hold">
                                          <p:stCondLst>
                                            <p:cond delay="1999"/>
                                          </p:stCondLst>
                                        </p:cTn>
                                        <p:tgtEl>
                                          <p:spTgt spid="5"/>
                                        </p:tgtEl>
                                        <p:attrNameLst>
                                          <p:attrName>style.visibility</p:attrName>
                                        </p:attrNameLst>
                                      </p:cBhvr>
                                      <p:to>
                                        <p:strVal val="hidden"/>
                                      </p:to>
                                    </p:set>
                                  </p:childTnLst>
                                </p:cTn>
                              </p:par>
                              <p:par>
                                <p:cTn id="362" presetID="2" presetClass="exit" presetSubtype="12" fill="hold" grpId="2" nodeType="withEffect">
                                  <p:stCondLst>
                                    <p:cond delay="0"/>
                                  </p:stCondLst>
                                  <p:childTnLst>
                                    <p:anim calcmode="lin" valueType="num">
                                      <p:cBhvr additive="base">
                                        <p:cTn id="363" dur="2000"/>
                                        <p:tgtEl>
                                          <p:spTgt spid="8"/>
                                        </p:tgtEl>
                                        <p:attrNameLst>
                                          <p:attrName>ppt_x</p:attrName>
                                        </p:attrNameLst>
                                      </p:cBhvr>
                                      <p:tavLst>
                                        <p:tav tm="0">
                                          <p:val>
                                            <p:strVal val="ppt_x"/>
                                          </p:val>
                                        </p:tav>
                                        <p:tav tm="100000">
                                          <p:val>
                                            <p:strVal val="0-ppt_w/2"/>
                                          </p:val>
                                        </p:tav>
                                      </p:tavLst>
                                    </p:anim>
                                    <p:anim calcmode="lin" valueType="num">
                                      <p:cBhvr additive="base">
                                        <p:cTn id="364" dur="2000"/>
                                        <p:tgtEl>
                                          <p:spTgt spid="8"/>
                                        </p:tgtEl>
                                        <p:attrNameLst>
                                          <p:attrName>ppt_y</p:attrName>
                                        </p:attrNameLst>
                                      </p:cBhvr>
                                      <p:tavLst>
                                        <p:tav tm="0">
                                          <p:val>
                                            <p:strVal val="ppt_y"/>
                                          </p:val>
                                        </p:tav>
                                        <p:tav tm="100000">
                                          <p:val>
                                            <p:strVal val="1+ppt_h/2"/>
                                          </p:val>
                                        </p:tav>
                                      </p:tavLst>
                                    </p:anim>
                                    <p:set>
                                      <p:cBhvr>
                                        <p:cTn id="365" dur="1" fill="hold">
                                          <p:stCondLst>
                                            <p:cond delay="1999"/>
                                          </p:stCondLst>
                                        </p:cTn>
                                        <p:tgtEl>
                                          <p:spTgt spid="8"/>
                                        </p:tgtEl>
                                        <p:attrNameLst>
                                          <p:attrName>style.visibility</p:attrName>
                                        </p:attrNameLst>
                                      </p:cBhvr>
                                      <p:to>
                                        <p:strVal val="hidden"/>
                                      </p:to>
                                    </p:set>
                                  </p:childTnLst>
                                </p:cTn>
                              </p:par>
                              <p:par>
                                <p:cTn id="366" presetID="2" presetClass="exit" presetSubtype="12" fill="hold" grpId="2" nodeType="withEffect">
                                  <p:stCondLst>
                                    <p:cond delay="0"/>
                                  </p:stCondLst>
                                  <p:childTnLst>
                                    <p:anim calcmode="lin" valueType="num">
                                      <p:cBhvr additive="base">
                                        <p:cTn id="367" dur="2000"/>
                                        <p:tgtEl>
                                          <p:spTgt spid="10"/>
                                        </p:tgtEl>
                                        <p:attrNameLst>
                                          <p:attrName>ppt_x</p:attrName>
                                        </p:attrNameLst>
                                      </p:cBhvr>
                                      <p:tavLst>
                                        <p:tav tm="0">
                                          <p:val>
                                            <p:strVal val="ppt_x"/>
                                          </p:val>
                                        </p:tav>
                                        <p:tav tm="100000">
                                          <p:val>
                                            <p:strVal val="0-ppt_w/2"/>
                                          </p:val>
                                        </p:tav>
                                      </p:tavLst>
                                    </p:anim>
                                    <p:anim calcmode="lin" valueType="num">
                                      <p:cBhvr additive="base">
                                        <p:cTn id="368" dur="2000"/>
                                        <p:tgtEl>
                                          <p:spTgt spid="10"/>
                                        </p:tgtEl>
                                        <p:attrNameLst>
                                          <p:attrName>ppt_y</p:attrName>
                                        </p:attrNameLst>
                                      </p:cBhvr>
                                      <p:tavLst>
                                        <p:tav tm="0">
                                          <p:val>
                                            <p:strVal val="ppt_y"/>
                                          </p:val>
                                        </p:tav>
                                        <p:tav tm="100000">
                                          <p:val>
                                            <p:strVal val="1+ppt_h/2"/>
                                          </p:val>
                                        </p:tav>
                                      </p:tavLst>
                                    </p:anim>
                                    <p:set>
                                      <p:cBhvr>
                                        <p:cTn id="369" dur="1" fill="hold">
                                          <p:stCondLst>
                                            <p:cond delay="1999"/>
                                          </p:stCondLst>
                                        </p:cTn>
                                        <p:tgtEl>
                                          <p:spTgt spid="10"/>
                                        </p:tgtEl>
                                        <p:attrNameLst>
                                          <p:attrName>style.visibility</p:attrName>
                                        </p:attrNameLst>
                                      </p:cBhvr>
                                      <p:to>
                                        <p:strVal val="hidden"/>
                                      </p:to>
                                    </p:set>
                                  </p:childTnLst>
                                </p:cTn>
                              </p:par>
                              <p:par>
                                <p:cTn id="370" presetID="2" presetClass="exit" presetSubtype="12" fill="hold" grpId="2" nodeType="withEffect">
                                  <p:stCondLst>
                                    <p:cond delay="0"/>
                                  </p:stCondLst>
                                  <p:childTnLst>
                                    <p:anim calcmode="lin" valueType="num">
                                      <p:cBhvr additive="base">
                                        <p:cTn id="371" dur="2000"/>
                                        <p:tgtEl>
                                          <p:spTgt spid="13"/>
                                        </p:tgtEl>
                                        <p:attrNameLst>
                                          <p:attrName>ppt_x</p:attrName>
                                        </p:attrNameLst>
                                      </p:cBhvr>
                                      <p:tavLst>
                                        <p:tav tm="0">
                                          <p:val>
                                            <p:strVal val="ppt_x"/>
                                          </p:val>
                                        </p:tav>
                                        <p:tav tm="100000">
                                          <p:val>
                                            <p:strVal val="0-ppt_w/2"/>
                                          </p:val>
                                        </p:tav>
                                      </p:tavLst>
                                    </p:anim>
                                    <p:anim calcmode="lin" valueType="num">
                                      <p:cBhvr additive="base">
                                        <p:cTn id="372" dur="2000"/>
                                        <p:tgtEl>
                                          <p:spTgt spid="13"/>
                                        </p:tgtEl>
                                        <p:attrNameLst>
                                          <p:attrName>ppt_y</p:attrName>
                                        </p:attrNameLst>
                                      </p:cBhvr>
                                      <p:tavLst>
                                        <p:tav tm="0">
                                          <p:val>
                                            <p:strVal val="ppt_y"/>
                                          </p:val>
                                        </p:tav>
                                        <p:tav tm="100000">
                                          <p:val>
                                            <p:strVal val="1+ppt_h/2"/>
                                          </p:val>
                                        </p:tav>
                                      </p:tavLst>
                                    </p:anim>
                                    <p:set>
                                      <p:cBhvr>
                                        <p:cTn id="373" dur="1" fill="hold">
                                          <p:stCondLst>
                                            <p:cond delay="1999"/>
                                          </p:stCondLst>
                                        </p:cTn>
                                        <p:tgtEl>
                                          <p:spTgt spid="13"/>
                                        </p:tgtEl>
                                        <p:attrNameLst>
                                          <p:attrName>style.visibility</p:attrName>
                                        </p:attrNameLst>
                                      </p:cBhvr>
                                      <p:to>
                                        <p:strVal val="hidden"/>
                                      </p:to>
                                    </p:set>
                                  </p:childTnLst>
                                </p:cTn>
                              </p:par>
                              <p:par>
                                <p:cTn id="374" presetID="2" presetClass="exit" presetSubtype="12" fill="hold" grpId="2" nodeType="withEffect">
                                  <p:stCondLst>
                                    <p:cond delay="0"/>
                                  </p:stCondLst>
                                  <p:childTnLst>
                                    <p:anim calcmode="lin" valueType="num">
                                      <p:cBhvr additive="base">
                                        <p:cTn id="375" dur="2000"/>
                                        <p:tgtEl>
                                          <p:spTgt spid="14"/>
                                        </p:tgtEl>
                                        <p:attrNameLst>
                                          <p:attrName>ppt_x</p:attrName>
                                        </p:attrNameLst>
                                      </p:cBhvr>
                                      <p:tavLst>
                                        <p:tav tm="0">
                                          <p:val>
                                            <p:strVal val="ppt_x"/>
                                          </p:val>
                                        </p:tav>
                                        <p:tav tm="100000">
                                          <p:val>
                                            <p:strVal val="0-ppt_w/2"/>
                                          </p:val>
                                        </p:tav>
                                      </p:tavLst>
                                    </p:anim>
                                    <p:anim calcmode="lin" valueType="num">
                                      <p:cBhvr additive="base">
                                        <p:cTn id="376" dur="2000"/>
                                        <p:tgtEl>
                                          <p:spTgt spid="14"/>
                                        </p:tgtEl>
                                        <p:attrNameLst>
                                          <p:attrName>ppt_y</p:attrName>
                                        </p:attrNameLst>
                                      </p:cBhvr>
                                      <p:tavLst>
                                        <p:tav tm="0">
                                          <p:val>
                                            <p:strVal val="ppt_y"/>
                                          </p:val>
                                        </p:tav>
                                        <p:tav tm="100000">
                                          <p:val>
                                            <p:strVal val="1+ppt_h/2"/>
                                          </p:val>
                                        </p:tav>
                                      </p:tavLst>
                                    </p:anim>
                                    <p:set>
                                      <p:cBhvr>
                                        <p:cTn id="377" dur="1" fill="hold">
                                          <p:stCondLst>
                                            <p:cond delay="1999"/>
                                          </p:stCondLst>
                                        </p:cTn>
                                        <p:tgtEl>
                                          <p:spTgt spid="14"/>
                                        </p:tgtEl>
                                        <p:attrNameLst>
                                          <p:attrName>style.visibility</p:attrName>
                                        </p:attrNameLst>
                                      </p:cBhvr>
                                      <p:to>
                                        <p:strVal val="hidden"/>
                                      </p:to>
                                    </p:set>
                                  </p:childTnLst>
                                </p:cTn>
                              </p:par>
                              <p:par>
                                <p:cTn id="378" presetID="2" presetClass="exit" presetSubtype="12" fill="hold" grpId="2" nodeType="withEffect">
                                  <p:stCondLst>
                                    <p:cond delay="0"/>
                                  </p:stCondLst>
                                  <p:childTnLst>
                                    <p:anim calcmode="lin" valueType="num">
                                      <p:cBhvr additive="base">
                                        <p:cTn id="379" dur="2000"/>
                                        <p:tgtEl>
                                          <p:spTgt spid="15"/>
                                        </p:tgtEl>
                                        <p:attrNameLst>
                                          <p:attrName>ppt_x</p:attrName>
                                        </p:attrNameLst>
                                      </p:cBhvr>
                                      <p:tavLst>
                                        <p:tav tm="0">
                                          <p:val>
                                            <p:strVal val="ppt_x"/>
                                          </p:val>
                                        </p:tav>
                                        <p:tav tm="100000">
                                          <p:val>
                                            <p:strVal val="0-ppt_w/2"/>
                                          </p:val>
                                        </p:tav>
                                      </p:tavLst>
                                    </p:anim>
                                    <p:anim calcmode="lin" valueType="num">
                                      <p:cBhvr additive="base">
                                        <p:cTn id="380" dur="2000"/>
                                        <p:tgtEl>
                                          <p:spTgt spid="15"/>
                                        </p:tgtEl>
                                        <p:attrNameLst>
                                          <p:attrName>ppt_y</p:attrName>
                                        </p:attrNameLst>
                                      </p:cBhvr>
                                      <p:tavLst>
                                        <p:tav tm="0">
                                          <p:val>
                                            <p:strVal val="ppt_y"/>
                                          </p:val>
                                        </p:tav>
                                        <p:tav tm="100000">
                                          <p:val>
                                            <p:strVal val="1+ppt_h/2"/>
                                          </p:val>
                                        </p:tav>
                                      </p:tavLst>
                                    </p:anim>
                                    <p:set>
                                      <p:cBhvr>
                                        <p:cTn id="381" dur="1" fill="hold">
                                          <p:stCondLst>
                                            <p:cond delay="1999"/>
                                          </p:stCondLst>
                                        </p:cTn>
                                        <p:tgtEl>
                                          <p:spTgt spid="15"/>
                                        </p:tgtEl>
                                        <p:attrNameLst>
                                          <p:attrName>style.visibility</p:attrName>
                                        </p:attrNameLst>
                                      </p:cBhvr>
                                      <p:to>
                                        <p:strVal val="hidden"/>
                                      </p:to>
                                    </p:set>
                                  </p:childTnLst>
                                </p:cTn>
                              </p:par>
                              <p:par>
                                <p:cTn id="382" presetID="2" presetClass="exit" presetSubtype="12" fill="hold" grpId="2" nodeType="withEffect">
                                  <p:stCondLst>
                                    <p:cond delay="0"/>
                                  </p:stCondLst>
                                  <p:childTnLst>
                                    <p:anim calcmode="lin" valueType="num">
                                      <p:cBhvr additive="base">
                                        <p:cTn id="383" dur="2000"/>
                                        <p:tgtEl>
                                          <p:spTgt spid="20"/>
                                        </p:tgtEl>
                                        <p:attrNameLst>
                                          <p:attrName>ppt_x</p:attrName>
                                        </p:attrNameLst>
                                      </p:cBhvr>
                                      <p:tavLst>
                                        <p:tav tm="0">
                                          <p:val>
                                            <p:strVal val="ppt_x"/>
                                          </p:val>
                                        </p:tav>
                                        <p:tav tm="100000">
                                          <p:val>
                                            <p:strVal val="0-ppt_w/2"/>
                                          </p:val>
                                        </p:tav>
                                      </p:tavLst>
                                    </p:anim>
                                    <p:anim calcmode="lin" valueType="num">
                                      <p:cBhvr additive="base">
                                        <p:cTn id="384" dur="2000"/>
                                        <p:tgtEl>
                                          <p:spTgt spid="20"/>
                                        </p:tgtEl>
                                        <p:attrNameLst>
                                          <p:attrName>ppt_y</p:attrName>
                                        </p:attrNameLst>
                                      </p:cBhvr>
                                      <p:tavLst>
                                        <p:tav tm="0">
                                          <p:val>
                                            <p:strVal val="ppt_y"/>
                                          </p:val>
                                        </p:tav>
                                        <p:tav tm="100000">
                                          <p:val>
                                            <p:strVal val="1+ppt_h/2"/>
                                          </p:val>
                                        </p:tav>
                                      </p:tavLst>
                                    </p:anim>
                                    <p:set>
                                      <p:cBhvr>
                                        <p:cTn id="385" dur="1" fill="hold">
                                          <p:stCondLst>
                                            <p:cond delay="1999"/>
                                          </p:stCondLst>
                                        </p:cTn>
                                        <p:tgtEl>
                                          <p:spTgt spid="20"/>
                                        </p:tgtEl>
                                        <p:attrNameLst>
                                          <p:attrName>style.visibility</p:attrName>
                                        </p:attrNameLst>
                                      </p:cBhvr>
                                      <p:to>
                                        <p:strVal val="hidden"/>
                                      </p:to>
                                    </p:set>
                                  </p:childTnLst>
                                </p:cTn>
                              </p:par>
                              <p:par>
                                <p:cTn id="386" presetID="2" presetClass="exit" presetSubtype="12" fill="hold" grpId="2" nodeType="withEffect">
                                  <p:stCondLst>
                                    <p:cond delay="0"/>
                                  </p:stCondLst>
                                  <p:childTnLst>
                                    <p:anim calcmode="lin" valueType="num">
                                      <p:cBhvr additive="base">
                                        <p:cTn id="387" dur="2000"/>
                                        <p:tgtEl>
                                          <p:spTgt spid="21"/>
                                        </p:tgtEl>
                                        <p:attrNameLst>
                                          <p:attrName>ppt_x</p:attrName>
                                        </p:attrNameLst>
                                      </p:cBhvr>
                                      <p:tavLst>
                                        <p:tav tm="0">
                                          <p:val>
                                            <p:strVal val="ppt_x"/>
                                          </p:val>
                                        </p:tav>
                                        <p:tav tm="100000">
                                          <p:val>
                                            <p:strVal val="0-ppt_w/2"/>
                                          </p:val>
                                        </p:tav>
                                      </p:tavLst>
                                    </p:anim>
                                    <p:anim calcmode="lin" valueType="num">
                                      <p:cBhvr additive="base">
                                        <p:cTn id="388" dur="2000"/>
                                        <p:tgtEl>
                                          <p:spTgt spid="21"/>
                                        </p:tgtEl>
                                        <p:attrNameLst>
                                          <p:attrName>ppt_y</p:attrName>
                                        </p:attrNameLst>
                                      </p:cBhvr>
                                      <p:tavLst>
                                        <p:tav tm="0">
                                          <p:val>
                                            <p:strVal val="ppt_y"/>
                                          </p:val>
                                        </p:tav>
                                        <p:tav tm="100000">
                                          <p:val>
                                            <p:strVal val="1+ppt_h/2"/>
                                          </p:val>
                                        </p:tav>
                                      </p:tavLst>
                                    </p:anim>
                                    <p:set>
                                      <p:cBhvr>
                                        <p:cTn id="389" dur="1" fill="hold">
                                          <p:stCondLst>
                                            <p:cond delay="1999"/>
                                          </p:stCondLst>
                                        </p:cTn>
                                        <p:tgtEl>
                                          <p:spTgt spid="21"/>
                                        </p:tgtEl>
                                        <p:attrNameLst>
                                          <p:attrName>style.visibility</p:attrName>
                                        </p:attrNameLst>
                                      </p:cBhvr>
                                      <p:to>
                                        <p:strVal val="hidden"/>
                                      </p:to>
                                    </p:set>
                                  </p:childTnLst>
                                </p:cTn>
                              </p:par>
                              <p:par>
                                <p:cTn id="390" presetID="2" presetClass="exit" presetSubtype="3" fill="hold" grpId="2" nodeType="withEffect">
                                  <p:stCondLst>
                                    <p:cond delay="0"/>
                                  </p:stCondLst>
                                  <p:childTnLst>
                                    <p:anim calcmode="lin" valueType="num">
                                      <p:cBhvr additive="base">
                                        <p:cTn id="391" dur="2000"/>
                                        <p:tgtEl>
                                          <p:spTgt spid="19"/>
                                        </p:tgtEl>
                                        <p:attrNameLst>
                                          <p:attrName>ppt_x</p:attrName>
                                        </p:attrNameLst>
                                      </p:cBhvr>
                                      <p:tavLst>
                                        <p:tav tm="0">
                                          <p:val>
                                            <p:strVal val="ppt_x"/>
                                          </p:val>
                                        </p:tav>
                                        <p:tav tm="100000">
                                          <p:val>
                                            <p:strVal val="1+ppt_w/2"/>
                                          </p:val>
                                        </p:tav>
                                      </p:tavLst>
                                    </p:anim>
                                    <p:anim calcmode="lin" valueType="num">
                                      <p:cBhvr additive="base">
                                        <p:cTn id="392" dur="2000"/>
                                        <p:tgtEl>
                                          <p:spTgt spid="19"/>
                                        </p:tgtEl>
                                        <p:attrNameLst>
                                          <p:attrName>ppt_y</p:attrName>
                                        </p:attrNameLst>
                                      </p:cBhvr>
                                      <p:tavLst>
                                        <p:tav tm="0">
                                          <p:val>
                                            <p:strVal val="ppt_y"/>
                                          </p:val>
                                        </p:tav>
                                        <p:tav tm="100000">
                                          <p:val>
                                            <p:strVal val="0-ppt_h/2"/>
                                          </p:val>
                                        </p:tav>
                                      </p:tavLst>
                                    </p:anim>
                                    <p:set>
                                      <p:cBhvr>
                                        <p:cTn id="393" dur="1" fill="hold">
                                          <p:stCondLst>
                                            <p:cond delay="1999"/>
                                          </p:stCondLst>
                                        </p:cTn>
                                        <p:tgtEl>
                                          <p:spTgt spid="19"/>
                                        </p:tgtEl>
                                        <p:attrNameLst>
                                          <p:attrName>style.visibility</p:attrName>
                                        </p:attrNameLst>
                                      </p:cBhvr>
                                      <p:to>
                                        <p:strVal val="hidden"/>
                                      </p:to>
                                    </p:set>
                                  </p:childTnLst>
                                </p:cTn>
                              </p:par>
                              <p:par>
                                <p:cTn id="394" presetID="2" presetClass="exit" presetSubtype="3" fill="hold" grpId="2" nodeType="withEffect">
                                  <p:stCondLst>
                                    <p:cond delay="0"/>
                                  </p:stCondLst>
                                  <p:childTnLst>
                                    <p:anim calcmode="lin" valueType="num">
                                      <p:cBhvr additive="base">
                                        <p:cTn id="395" dur="2000"/>
                                        <p:tgtEl>
                                          <p:spTgt spid="23"/>
                                        </p:tgtEl>
                                        <p:attrNameLst>
                                          <p:attrName>ppt_x</p:attrName>
                                        </p:attrNameLst>
                                      </p:cBhvr>
                                      <p:tavLst>
                                        <p:tav tm="0">
                                          <p:val>
                                            <p:strVal val="ppt_x"/>
                                          </p:val>
                                        </p:tav>
                                        <p:tav tm="100000">
                                          <p:val>
                                            <p:strVal val="1+ppt_w/2"/>
                                          </p:val>
                                        </p:tav>
                                      </p:tavLst>
                                    </p:anim>
                                    <p:anim calcmode="lin" valueType="num">
                                      <p:cBhvr additive="base">
                                        <p:cTn id="396" dur="2000"/>
                                        <p:tgtEl>
                                          <p:spTgt spid="23"/>
                                        </p:tgtEl>
                                        <p:attrNameLst>
                                          <p:attrName>ppt_y</p:attrName>
                                        </p:attrNameLst>
                                      </p:cBhvr>
                                      <p:tavLst>
                                        <p:tav tm="0">
                                          <p:val>
                                            <p:strVal val="ppt_y"/>
                                          </p:val>
                                        </p:tav>
                                        <p:tav tm="100000">
                                          <p:val>
                                            <p:strVal val="0-ppt_h/2"/>
                                          </p:val>
                                        </p:tav>
                                      </p:tavLst>
                                    </p:anim>
                                    <p:set>
                                      <p:cBhvr>
                                        <p:cTn id="397" dur="1" fill="hold">
                                          <p:stCondLst>
                                            <p:cond delay="1999"/>
                                          </p:stCondLst>
                                        </p:cTn>
                                        <p:tgtEl>
                                          <p:spTgt spid="23"/>
                                        </p:tgtEl>
                                        <p:attrNameLst>
                                          <p:attrName>style.visibility</p:attrName>
                                        </p:attrNameLst>
                                      </p:cBhvr>
                                      <p:to>
                                        <p:strVal val="hidden"/>
                                      </p:to>
                                    </p:set>
                                  </p:childTnLst>
                                </p:cTn>
                              </p:par>
                              <p:par>
                                <p:cTn id="398" presetID="2" presetClass="exit" presetSubtype="3" fill="hold" grpId="2" nodeType="withEffect">
                                  <p:stCondLst>
                                    <p:cond delay="0"/>
                                  </p:stCondLst>
                                  <p:childTnLst>
                                    <p:anim calcmode="lin" valueType="num">
                                      <p:cBhvr additive="base">
                                        <p:cTn id="399" dur="2000"/>
                                        <p:tgtEl>
                                          <p:spTgt spid="25"/>
                                        </p:tgtEl>
                                        <p:attrNameLst>
                                          <p:attrName>ppt_x</p:attrName>
                                        </p:attrNameLst>
                                      </p:cBhvr>
                                      <p:tavLst>
                                        <p:tav tm="0">
                                          <p:val>
                                            <p:strVal val="ppt_x"/>
                                          </p:val>
                                        </p:tav>
                                        <p:tav tm="100000">
                                          <p:val>
                                            <p:strVal val="1+ppt_w/2"/>
                                          </p:val>
                                        </p:tav>
                                      </p:tavLst>
                                    </p:anim>
                                    <p:anim calcmode="lin" valueType="num">
                                      <p:cBhvr additive="base">
                                        <p:cTn id="400" dur="2000"/>
                                        <p:tgtEl>
                                          <p:spTgt spid="25"/>
                                        </p:tgtEl>
                                        <p:attrNameLst>
                                          <p:attrName>ppt_y</p:attrName>
                                        </p:attrNameLst>
                                      </p:cBhvr>
                                      <p:tavLst>
                                        <p:tav tm="0">
                                          <p:val>
                                            <p:strVal val="ppt_y"/>
                                          </p:val>
                                        </p:tav>
                                        <p:tav tm="100000">
                                          <p:val>
                                            <p:strVal val="0-ppt_h/2"/>
                                          </p:val>
                                        </p:tav>
                                      </p:tavLst>
                                    </p:anim>
                                    <p:set>
                                      <p:cBhvr>
                                        <p:cTn id="401" dur="1" fill="hold">
                                          <p:stCondLst>
                                            <p:cond delay="1999"/>
                                          </p:stCondLst>
                                        </p:cTn>
                                        <p:tgtEl>
                                          <p:spTgt spid="25"/>
                                        </p:tgtEl>
                                        <p:attrNameLst>
                                          <p:attrName>style.visibility</p:attrName>
                                        </p:attrNameLst>
                                      </p:cBhvr>
                                      <p:to>
                                        <p:strVal val="hidden"/>
                                      </p:to>
                                    </p:set>
                                  </p:childTnLst>
                                </p:cTn>
                              </p:par>
                              <p:par>
                                <p:cTn id="402" presetID="2" presetClass="exit" presetSubtype="3" fill="hold" grpId="2" nodeType="withEffect">
                                  <p:stCondLst>
                                    <p:cond delay="0"/>
                                  </p:stCondLst>
                                  <p:childTnLst>
                                    <p:anim calcmode="lin" valueType="num">
                                      <p:cBhvr additive="base">
                                        <p:cTn id="403" dur="2000"/>
                                        <p:tgtEl>
                                          <p:spTgt spid="26"/>
                                        </p:tgtEl>
                                        <p:attrNameLst>
                                          <p:attrName>ppt_x</p:attrName>
                                        </p:attrNameLst>
                                      </p:cBhvr>
                                      <p:tavLst>
                                        <p:tav tm="0">
                                          <p:val>
                                            <p:strVal val="ppt_x"/>
                                          </p:val>
                                        </p:tav>
                                        <p:tav tm="100000">
                                          <p:val>
                                            <p:strVal val="1+ppt_w/2"/>
                                          </p:val>
                                        </p:tav>
                                      </p:tavLst>
                                    </p:anim>
                                    <p:anim calcmode="lin" valueType="num">
                                      <p:cBhvr additive="base">
                                        <p:cTn id="404" dur="2000"/>
                                        <p:tgtEl>
                                          <p:spTgt spid="26"/>
                                        </p:tgtEl>
                                        <p:attrNameLst>
                                          <p:attrName>ppt_y</p:attrName>
                                        </p:attrNameLst>
                                      </p:cBhvr>
                                      <p:tavLst>
                                        <p:tav tm="0">
                                          <p:val>
                                            <p:strVal val="ppt_y"/>
                                          </p:val>
                                        </p:tav>
                                        <p:tav tm="100000">
                                          <p:val>
                                            <p:strVal val="0-ppt_h/2"/>
                                          </p:val>
                                        </p:tav>
                                      </p:tavLst>
                                    </p:anim>
                                    <p:set>
                                      <p:cBhvr>
                                        <p:cTn id="405" dur="1" fill="hold">
                                          <p:stCondLst>
                                            <p:cond delay="1999"/>
                                          </p:stCondLst>
                                        </p:cTn>
                                        <p:tgtEl>
                                          <p:spTgt spid="26"/>
                                        </p:tgtEl>
                                        <p:attrNameLst>
                                          <p:attrName>style.visibility</p:attrName>
                                        </p:attrNameLst>
                                      </p:cBhvr>
                                      <p:to>
                                        <p:strVal val="hidden"/>
                                      </p:to>
                                    </p:set>
                                  </p:childTnLst>
                                </p:cTn>
                              </p:par>
                              <p:par>
                                <p:cTn id="406" presetID="2" presetClass="exit" presetSubtype="3" fill="hold" grpId="2" nodeType="withEffect">
                                  <p:stCondLst>
                                    <p:cond delay="0"/>
                                  </p:stCondLst>
                                  <p:childTnLst>
                                    <p:anim calcmode="lin" valueType="num">
                                      <p:cBhvr additive="base">
                                        <p:cTn id="407" dur="2000"/>
                                        <p:tgtEl>
                                          <p:spTgt spid="27"/>
                                        </p:tgtEl>
                                        <p:attrNameLst>
                                          <p:attrName>ppt_x</p:attrName>
                                        </p:attrNameLst>
                                      </p:cBhvr>
                                      <p:tavLst>
                                        <p:tav tm="0">
                                          <p:val>
                                            <p:strVal val="ppt_x"/>
                                          </p:val>
                                        </p:tav>
                                        <p:tav tm="100000">
                                          <p:val>
                                            <p:strVal val="1+ppt_w/2"/>
                                          </p:val>
                                        </p:tav>
                                      </p:tavLst>
                                    </p:anim>
                                    <p:anim calcmode="lin" valueType="num">
                                      <p:cBhvr additive="base">
                                        <p:cTn id="408" dur="2000"/>
                                        <p:tgtEl>
                                          <p:spTgt spid="27"/>
                                        </p:tgtEl>
                                        <p:attrNameLst>
                                          <p:attrName>ppt_y</p:attrName>
                                        </p:attrNameLst>
                                      </p:cBhvr>
                                      <p:tavLst>
                                        <p:tav tm="0">
                                          <p:val>
                                            <p:strVal val="ppt_y"/>
                                          </p:val>
                                        </p:tav>
                                        <p:tav tm="100000">
                                          <p:val>
                                            <p:strVal val="0-ppt_h/2"/>
                                          </p:val>
                                        </p:tav>
                                      </p:tavLst>
                                    </p:anim>
                                    <p:set>
                                      <p:cBhvr>
                                        <p:cTn id="409" dur="1" fill="hold">
                                          <p:stCondLst>
                                            <p:cond delay="1999"/>
                                          </p:stCondLst>
                                        </p:cTn>
                                        <p:tgtEl>
                                          <p:spTgt spid="27"/>
                                        </p:tgtEl>
                                        <p:attrNameLst>
                                          <p:attrName>style.visibility</p:attrName>
                                        </p:attrNameLst>
                                      </p:cBhvr>
                                      <p:to>
                                        <p:strVal val="hidden"/>
                                      </p:to>
                                    </p:set>
                                  </p:childTnLst>
                                </p:cTn>
                              </p:par>
                              <p:par>
                                <p:cTn id="410" presetID="2" presetClass="exit" presetSubtype="3" fill="hold" grpId="2" nodeType="withEffect">
                                  <p:stCondLst>
                                    <p:cond delay="0"/>
                                  </p:stCondLst>
                                  <p:childTnLst>
                                    <p:anim calcmode="lin" valueType="num">
                                      <p:cBhvr additive="base">
                                        <p:cTn id="411" dur="2000"/>
                                        <p:tgtEl>
                                          <p:spTgt spid="28"/>
                                        </p:tgtEl>
                                        <p:attrNameLst>
                                          <p:attrName>ppt_x</p:attrName>
                                        </p:attrNameLst>
                                      </p:cBhvr>
                                      <p:tavLst>
                                        <p:tav tm="0">
                                          <p:val>
                                            <p:strVal val="ppt_x"/>
                                          </p:val>
                                        </p:tav>
                                        <p:tav tm="100000">
                                          <p:val>
                                            <p:strVal val="1+ppt_w/2"/>
                                          </p:val>
                                        </p:tav>
                                      </p:tavLst>
                                    </p:anim>
                                    <p:anim calcmode="lin" valueType="num">
                                      <p:cBhvr additive="base">
                                        <p:cTn id="412" dur="2000"/>
                                        <p:tgtEl>
                                          <p:spTgt spid="28"/>
                                        </p:tgtEl>
                                        <p:attrNameLst>
                                          <p:attrName>ppt_y</p:attrName>
                                        </p:attrNameLst>
                                      </p:cBhvr>
                                      <p:tavLst>
                                        <p:tav tm="0">
                                          <p:val>
                                            <p:strVal val="ppt_y"/>
                                          </p:val>
                                        </p:tav>
                                        <p:tav tm="100000">
                                          <p:val>
                                            <p:strVal val="0-ppt_h/2"/>
                                          </p:val>
                                        </p:tav>
                                      </p:tavLst>
                                    </p:anim>
                                    <p:set>
                                      <p:cBhvr>
                                        <p:cTn id="413" dur="1" fill="hold">
                                          <p:stCondLst>
                                            <p:cond delay="1999"/>
                                          </p:stCondLst>
                                        </p:cTn>
                                        <p:tgtEl>
                                          <p:spTgt spid="28"/>
                                        </p:tgtEl>
                                        <p:attrNameLst>
                                          <p:attrName>style.visibility</p:attrName>
                                        </p:attrNameLst>
                                      </p:cBhvr>
                                      <p:to>
                                        <p:strVal val="hidden"/>
                                      </p:to>
                                    </p:set>
                                  </p:childTnLst>
                                </p:cTn>
                              </p:par>
                              <p:par>
                                <p:cTn id="414" presetID="2" presetClass="exit" presetSubtype="3" fill="hold" grpId="2" nodeType="withEffect">
                                  <p:stCondLst>
                                    <p:cond delay="0"/>
                                  </p:stCondLst>
                                  <p:childTnLst>
                                    <p:anim calcmode="lin" valueType="num">
                                      <p:cBhvr additive="base">
                                        <p:cTn id="415" dur="2000"/>
                                        <p:tgtEl>
                                          <p:spTgt spid="29"/>
                                        </p:tgtEl>
                                        <p:attrNameLst>
                                          <p:attrName>ppt_x</p:attrName>
                                        </p:attrNameLst>
                                      </p:cBhvr>
                                      <p:tavLst>
                                        <p:tav tm="0">
                                          <p:val>
                                            <p:strVal val="ppt_x"/>
                                          </p:val>
                                        </p:tav>
                                        <p:tav tm="100000">
                                          <p:val>
                                            <p:strVal val="1+ppt_w/2"/>
                                          </p:val>
                                        </p:tav>
                                      </p:tavLst>
                                    </p:anim>
                                    <p:anim calcmode="lin" valueType="num">
                                      <p:cBhvr additive="base">
                                        <p:cTn id="416" dur="2000"/>
                                        <p:tgtEl>
                                          <p:spTgt spid="29"/>
                                        </p:tgtEl>
                                        <p:attrNameLst>
                                          <p:attrName>ppt_y</p:attrName>
                                        </p:attrNameLst>
                                      </p:cBhvr>
                                      <p:tavLst>
                                        <p:tav tm="0">
                                          <p:val>
                                            <p:strVal val="ppt_y"/>
                                          </p:val>
                                        </p:tav>
                                        <p:tav tm="100000">
                                          <p:val>
                                            <p:strVal val="0-ppt_h/2"/>
                                          </p:val>
                                        </p:tav>
                                      </p:tavLst>
                                    </p:anim>
                                    <p:set>
                                      <p:cBhvr>
                                        <p:cTn id="417" dur="1" fill="hold">
                                          <p:stCondLst>
                                            <p:cond delay="1999"/>
                                          </p:stCondLst>
                                        </p:cTn>
                                        <p:tgtEl>
                                          <p:spTgt spid="29"/>
                                        </p:tgtEl>
                                        <p:attrNameLst>
                                          <p:attrName>style.visibility</p:attrName>
                                        </p:attrNameLst>
                                      </p:cBhvr>
                                      <p:to>
                                        <p:strVal val="hidden"/>
                                      </p:to>
                                    </p:set>
                                  </p:childTnLst>
                                </p:cTn>
                              </p:par>
                              <p:par>
                                <p:cTn id="418" presetID="2" presetClass="exit" presetSubtype="3" fill="hold" grpId="2" nodeType="withEffect">
                                  <p:stCondLst>
                                    <p:cond delay="0"/>
                                  </p:stCondLst>
                                  <p:childTnLst>
                                    <p:anim calcmode="lin" valueType="num">
                                      <p:cBhvr additive="base">
                                        <p:cTn id="419" dur="2000"/>
                                        <p:tgtEl>
                                          <p:spTgt spid="30"/>
                                        </p:tgtEl>
                                        <p:attrNameLst>
                                          <p:attrName>ppt_x</p:attrName>
                                        </p:attrNameLst>
                                      </p:cBhvr>
                                      <p:tavLst>
                                        <p:tav tm="0">
                                          <p:val>
                                            <p:strVal val="ppt_x"/>
                                          </p:val>
                                        </p:tav>
                                        <p:tav tm="100000">
                                          <p:val>
                                            <p:strVal val="1+ppt_w/2"/>
                                          </p:val>
                                        </p:tav>
                                      </p:tavLst>
                                    </p:anim>
                                    <p:anim calcmode="lin" valueType="num">
                                      <p:cBhvr additive="base">
                                        <p:cTn id="420" dur="2000"/>
                                        <p:tgtEl>
                                          <p:spTgt spid="30"/>
                                        </p:tgtEl>
                                        <p:attrNameLst>
                                          <p:attrName>ppt_y</p:attrName>
                                        </p:attrNameLst>
                                      </p:cBhvr>
                                      <p:tavLst>
                                        <p:tav tm="0">
                                          <p:val>
                                            <p:strVal val="ppt_y"/>
                                          </p:val>
                                        </p:tav>
                                        <p:tav tm="100000">
                                          <p:val>
                                            <p:strVal val="0-ppt_h/2"/>
                                          </p:val>
                                        </p:tav>
                                      </p:tavLst>
                                    </p:anim>
                                    <p:set>
                                      <p:cBhvr>
                                        <p:cTn id="421" dur="1" fill="hold">
                                          <p:stCondLst>
                                            <p:cond delay="1999"/>
                                          </p:stCondLst>
                                        </p:cTn>
                                        <p:tgtEl>
                                          <p:spTgt spid="30"/>
                                        </p:tgtEl>
                                        <p:attrNameLst>
                                          <p:attrName>style.visibility</p:attrName>
                                        </p:attrNameLst>
                                      </p:cBhvr>
                                      <p:to>
                                        <p:strVal val="hidden"/>
                                      </p:to>
                                    </p:set>
                                  </p:childTnLst>
                                </p:cTn>
                              </p:par>
                              <p:par>
                                <p:cTn id="422" presetID="55" presetClass="entr" presetSubtype="0" fill="hold" nodeType="withEffect">
                                  <p:stCondLst>
                                    <p:cond delay="0"/>
                                  </p:stCondLst>
                                  <p:childTnLst>
                                    <p:set>
                                      <p:cBhvr>
                                        <p:cTn id="423" dur="1" fill="hold">
                                          <p:stCondLst>
                                            <p:cond delay="0"/>
                                          </p:stCondLst>
                                        </p:cTn>
                                        <p:tgtEl>
                                          <p:spTgt spid="38"/>
                                        </p:tgtEl>
                                        <p:attrNameLst>
                                          <p:attrName>style.visibility</p:attrName>
                                        </p:attrNameLst>
                                      </p:cBhvr>
                                      <p:to>
                                        <p:strVal val="visible"/>
                                      </p:to>
                                    </p:set>
                                    <p:anim calcmode="lin" valueType="num">
                                      <p:cBhvr>
                                        <p:cTn id="424" dur="2000" fill="hold"/>
                                        <p:tgtEl>
                                          <p:spTgt spid="38"/>
                                        </p:tgtEl>
                                        <p:attrNameLst>
                                          <p:attrName>ppt_w</p:attrName>
                                        </p:attrNameLst>
                                      </p:cBhvr>
                                      <p:tavLst>
                                        <p:tav tm="0">
                                          <p:val>
                                            <p:strVal val="#ppt_w*0.70"/>
                                          </p:val>
                                        </p:tav>
                                        <p:tav tm="100000">
                                          <p:val>
                                            <p:strVal val="#ppt_w"/>
                                          </p:val>
                                        </p:tav>
                                      </p:tavLst>
                                    </p:anim>
                                    <p:anim calcmode="lin" valueType="num">
                                      <p:cBhvr>
                                        <p:cTn id="425" dur="2000" fill="hold"/>
                                        <p:tgtEl>
                                          <p:spTgt spid="38"/>
                                        </p:tgtEl>
                                        <p:attrNameLst>
                                          <p:attrName>ppt_h</p:attrName>
                                        </p:attrNameLst>
                                      </p:cBhvr>
                                      <p:tavLst>
                                        <p:tav tm="0">
                                          <p:val>
                                            <p:strVal val="#ppt_h"/>
                                          </p:val>
                                        </p:tav>
                                        <p:tav tm="100000">
                                          <p:val>
                                            <p:strVal val="#ppt_h"/>
                                          </p:val>
                                        </p:tav>
                                      </p:tavLst>
                                    </p:anim>
                                    <p:animEffect transition="in" filter="fade">
                                      <p:cBhvr>
                                        <p:cTn id="426" dur="2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958506" y="4646593"/>
            <a:ext cx="11887200" cy="8956298"/>
          </a:xfrm>
          <a:prstGeom prst="rect">
            <a:avLst/>
          </a:prstGeom>
        </p:spPr>
        <p:txBody>
          <a:bodyPr>
            <a:spAutoFit/>
          </a:bodyPr>
          <a:lstStyle/>
          <a:p>
            <a:r>
              <a:rPr lang="es-ES" sz="4800" i="1" dirty="0" smtClean="0"/>
              <a:t>Un individuo acude al mercado para comprar sal. La dependienta, que tiene la sal debajo del mostrador, se agacha para servir a su cliente lo que ha solicitado, mostrando, a consecuencia de su enorme escote, casi todas sus tetas.</a:t>
            </a:r>
            <a:br>
              <a:rPr lang="es-ES" sz="4800" i="1" dirty="0" smtClean="0"/>
            </a:br>
            <a:r>
              <a:rPr lang="es-ES" sz="4800" i="1" dirty="0" smtClean="0"/>
              <a:t>- ¡Ay, Dios mío, me la está poniendo gorda!</a:t>
            </a:r>
            <a:br>
              <a:rPr lang="es-ES" sz="4800" i="1" dirty="0" smtClean="0"/>
            </a:br>
            <a:r>
              <a:rPr lang="es-ES" sz="4800" i="1" dirty="0" smtClean="0"/>
              <a:t>- ¡No, no señor! Se la estoy poniendo menuda.</a:t>
            </a:r>
            <a:br>
              <a:rPr lang="es-ES" sz="4800" i="1" dirty="0" smtClean="0"/>
            </a:br>
            <a:r>
              <a:rPr lang="es-ES" sz="4800" i="1" dirty="0" smtClean="0"/>
              <a:t>- Pues eso digo; ¡Que menuda me la está poniendo!</a:t>
            </a:r>
            <a:endParaRPr lang="es-ES" sz="4800" i="1" dirty="0"/>
          </a:p>
        </p:txBody>
      </p:sp>
      <p:sp>
        <p:nvSpPr>
          <p:cNvPr id="3" name="2 Rectángulo"/>
          <p:cNvSpPr/>
          <p:nvPr/>
        </p:nvSpPr>
        <p:spPr>
          <a:xfrm>
            <a:off x="10601316" y="2646329"/>
            <a:ext cx="7143800" cy="1323439"/>
          </a:xfrm>
          <a:prstGeom prst="rect">
            <a:avLst/>
          </a:prstGeom>
        </p:spPr>
        <p:txBody>
          <a:bodyPr wrap="square">
            <a:spAutoFit/>
          </a:bodyPr>
          <a:lstStyle/>
          <a:p>
            <a:r>
              <a:rPr lang="es-ES" sz="8000" b="1" i="1" dirty="0" smtClean="0"/>
              <a:t> Sal gorda</a:t>
            </a:r>
            <a:endParaRPr lang="es-ES" sz="8000" i="1" dirty="0"/>
          </a:p>
        </p:txBody>
      </p:sp>
      <p:pic>
        <p:nvPicPr>
          <p:cNvPr id="1026" name="Picture 2" descr="https://encrypted-tbn0.gstatic.com/images?q=tbn:ANd9GcS_k4xw11Dx68zpFCJjjz3IWQ5-iwhYwSewhh-yVyarP_-VWzKG"/>
          <p:cNvPicPr>
            <a:picLocks noChangeAspect="1" noChangeArrowheads="1"/>
          </p:cNvPicPr>
          <p:nvPr/>
        </p:nvPicPr>
        <p:blipFill>
          <a:blip r:embed="rId2"/>
          <a:srcRect/>
          <a:stretch>
            <a:fillRect/>
          </a:stretch>
        </p:blipFill>
        <p:spPr bwMode="auto">
          <a:xfrm>
            <a:off x="671434" y="1717635"/>
            <a:ext cx="8527438" cy="12001584"/>
          </a:xfrm>
          <a:prstGeom prst="rect">
            <a:avLst/>
          </a:prstGeom>
          <a:noFill/>
          <a:ln w="146050" cmpd="thickThin">
            <a:solidFill>
              <a:srgbClr val="E31C07"/>
            </a:solidFill>
          </a:ln>
        </p:spPr>
      </p:pic>
      <p:sp>
        <p:nvSpPr>
          <p:cNvPr id="6" name="5 CuadroTexto"/>
          <p:cNvSpPr txBox="1"/>
          <p:nvPr/>
        </p:nvSpPr>
        <p:spPr>
          <a:xfrm>
            <a:off x="10958506" y="860379"/>
            <a:ext cx="10905550" cy="1323439"/>
          </a:xfrm>
          <a:prstGeom prst="rect">
            <a:avLst/>
          </a:prstGeom>
          <a:noFill/>
        </p:spPr>
        <p:txBody>
          <a:bodyPr wrap="none" rtlCol="0">
            <a:spAutoFit/>
          </a:bodyPr>
          <a:lstStyle/>
          <a:p>
            <a:r>
              <a:rPr lang="es-ES" sz="8000" b="1" dirty="0" smtClean="0">
                <a:ln w="18000">
                  <a:solidFill>
                    <a:schemeClr val="accent2">
                      <a:satMod val="140000"/>
                    </a:schemeClr>
                  </a:solidFill>
                  <a:prstDash val="solid"/>
                  <a:miter lim="800000"/>
                </a:ln>
                <a:solidFill>
                  <a:srgbClr val="FFFF00"/>
                </a:solidFill>
                <a:effectLst>
                  <a:glow rad="228600">
                    <a:schemeClr val="accent6">
                      <a:satMod val="175000"/>
                      <a:alpha val="40000"/>
                    </a:schemeClr>
                  </a:glow>
                  <a:outerShdw blurRad="25500" dist="23000" dir="7020000" algn="tl">
                    <a:srgbClr val="000000">
                      <a:alpha val="50000"/>
                    </a:srgbClr>
                  </a:outerShdw>
                </a:effectLst>
              </a:rPr>
              <a:t>Para un final gracioso</a:t>
            </a:r>
            <a:endParaRPr lang="es-ES" sz="8000" b="1" dirty="0">
              <a:ln w="18000">
                <a:solidFill>
                  <a:schemeClr val="accent2">
                    <a:satMod val="140000"/>
                  </a:schemeClr>
                </a:solidFill>
                <a:prstDash val="solid"/>
                <a:miter lim="800000"/>
              </a:ln>
              <a:solidFill>
                <a:srgbClr val="FFFF00"/>
              </a:solidFill>
              <a:effectLst>
                <a:glow rad="228600">
                  <a:schemeClr val="accent6">
                    <a:satMod val="175000"/>
                    <a:alpha val="40000"/>
                  </a:schemeClr>
                </a:glow>
                <a:outerShdw blurRad="25500" dist="23000" dir="7020000" algn="tl">
                  <a:srgbClr val="000000">
                    <a:alpha val="50000"/>
                  </a:srgbClr>
                </a:outerShdw>
              </a:effectLst>
            </a:endParaRPr>
          </a:p>
        </p:txBody>
      </p:sp>
      <p:pic>
        <p:nvPicPr>
          <p:cNvPr id="7" name="Picture 26" descr="Click!"/>
          <p:cNvPicPr>
            <a:picLocks noChangeAspect="1" noChangeArrowheads="1" noCrop="1"/>
          </p:cNvPicPr>
          <p:nvPr/>
        </p:nvPicPr>
        <p:blipFill>
          <a:blip r:embed="rId3">
            <a:lum bright="-12000" contrast="24000"/>
          </a:blip>
          <a:srcRect/>
          <a:stretch>
            <a:fillRect/>
          </a:stretch>
        </p:blipFill>
        <p:spPr bwMode="auto">
          <a:xfrm>
            <a:off x="599996" y="11361765"/>
            <a:ext cx="1758315" cy="2126580"/>
          </a:xfrm>
          <a:prstGeom prst="rect">
            <a:avLst/>
          </a:prstGeom>
          <a:noFill/>
          <a:ln w="9525">
            <a:noFill/>
            <a:miter lim="800000"/>
            <a:headEnd/>
            <a:tailEnd/>
          </a:ln>
        </p:spPr>
      </p:pic>
    </p:spTree>
  </p:cSld>
  <p:clrMapOvr>
    <a:masterClrMapping/>
  </p:clrMapOvr>
  <p:transition spd="slow" advTm="52000">
    <p:random/>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s://mejorvendedor.files.wordpress.com/2015/08/la-sal-1.jpg"/>
          <p:cNvPicPr>
            <a:picLocks noChangeAspect="1" noChangeArrowheads="1"/>
          </p:cNvPicPr>
          <p:nvPr/>
        </p:nvPicPr>
        <p:blipFill>
          <a:blip r:embed="rId2"/>
          <a:srcRect/>
          <a:stretch>
            <a:fillRect/>
          </a:stretch>
        </p:blipFill>
        <p:spPr bwMode="auto">
          <a:xfrm>
            <a:off x="0" y="-1"/>
            <a:ext cx="24091316" cy="14722475"/>
          </a:xfrm>
          <a:prstGeom prst="rect">
            <a:avLst/>
          </a:prstGeom>
          <a:noFill/>
        </p:spPr>
      </p:pic>
      <p:pic>
        <p:nvPicPr>
          <p:cNvPr id="10" name="Picture 2" descr="https://encrypted-tbn2.gstatic.com/images?q=tbn:ANd9GcTRTnsjfTP5_n5DCT77mg9ydRAs3Hhj3NFtz345MRgOMdrgJ1PJhQ"/>
          <p:cNvPicPr>
            <a:picLocks noChangeAspect="1" noChangeArrowheads="1"/>
          </p:cNvPicPr>
          <p:nvPr/>
        </p:nvPicPr>
        <p:blipFill>
          <a:blip r:embed="rId3"/>
          <a:srcRect/>
          <a:stretch>
            <a:fillRect/>
          </a:stretch>
        </p:blipFill>
        <p:spPr bwMode="auto">
          <a:xfrm>
            <a:off x="0" y="0"/>
            <a:ext cx="23774400" cy="14851056"/>
          </a:xfrm>
          <a:prstGeom prst="rect">
            <a:avLst/>
          </a:prstGeom>
          <a:noFill/>
        </p:spPr>
      </p:pic>
      <p:sp>
        <p:nvSpPr>
          <p:cNvPr id="193539" name="WordArt 3"/>
          <p:cNvSpPr>
            <a:spLocks noChangeArrowheads="1" noChangeShapeType="1" noTextEdit="1"/>
          </p:cNvSpPr>
          <p:nvPr/>
        </p:nvSpPr>
        <p:spPr bwMode="auto">
          <a:xfrm>
            <a:off x="1528690" y="1289007"/>
            <a:ext cx="10215634" cy="6858048"/>
          </a:xfrm>
          <a:prstGeom prst="rect">
            <a:avLst/>
          </a:prstGeom>
        </p:spPr>
        <p:txBody>
          <a:bodyPr wrap="none" fromWordArt="1">
            <a:prstTxWarp prst="textPlain">
              <a:avLst>
                <a:gd name="adj" fmla="val 50000"/>
              </a:avLst>
            </a:prstTxWarp>
          </a:bodyPr>
          <a:lstStyle/>
          <a:p>
            <a:pPr algn="ctr"/>
            <a:r>
              <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Un Abrazo </a:t>
            </a:r>
          </a:p>
          <a:p>
            <a:pPr algn="ctr"/>
            <a:r>
              <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Que tengas </a:t>
            </a:r>
            <a:endParaRPr lang="es-ES" sz="36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endParaRPr>
          </a:p>
          <a:p>
            <a:pPr algn="ctr"/>
            <a:r>
              <a:rPr lang="es-ES" sz="36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un buen </a:t>
            </a:r>
            <a:r>
              <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día!</a:t>
            </a:r>
          </a:p>
        </p:txBody>
      </p:sp>
      <p:pic>
        <p:nvPicPr>
          <p:cNvPr id="193540" name="Picture 4" descr="CARA"/>
          <p:cNvPicPr>
            <a:picLocks noChangeAspect="1" noChangeArrowheads="1"/>
          </p:cNvPicPr>
          <p:nvPr/>
        </p:nvPicPr>
        <p:blipFill>
          <a:blip r:embed="rId4"/>
          <a:srcRect/>
          <a:stretch>
            <a:fillRect/>
          </a:stretch>
        </p:blipFill>
        <p:spPr bwMode="auto">
          <a:xfrm>
            <a:off x="21194713" y="11753850"/>
            <a:ext cx="2047875" cy="2232025"/>
          </a:xfrm>
          <a:prstGeom prst="rect">
            <a:avLst/>
          </a:prstGeom>
          <a:noFill/>
          <a:ln w="38100">
            <a:solidFill>
              <a:srgbClr val="1CDEF8"/>
            </a:solidFill>
            <a:miter lim="800000"/>
            <a:headEnd/>
            <a:tailEnd/>
          </a:ln>
        </p:spPr>
      </p:pic>
      <p:pic>
        <p:nvPicPr>
          <p:cNvPr id="193541" name="Image 2" descr="swirlrainbw3.gif"/>
          <p:cNvPicPr>
            <a:picLocks noChangeAspect="1"/>
          </p:cNvPicPr>
          <p:nvPr/>
        </p:nvPicPr>
        <p:blipFill>
          <a:blip r:embed="rId5"/>
          <a:srcRect/>
          <a:stretch>
            <a:fillRect/>
          </a:stretch>
        </p:blipFill>
        <p:spPr bwMode="auto">
          <a:xfrm rot="10800000">
            <a:off x="0" y="0"/>
            <a:ext cx="23774400" cy="149225"/>
          </a:xfrm>
          <a:prstGeom prst="rect">
            <a:avLst/>
          </a:prstGeom>
          <a:noFill/>
          <a:ln w="9525">
            <a:noFill/>
            <a:miter lim="800000"/>
            <a:headEnd/>
            <a:tailEnd/>
          </a:ln>
        </p:spPr>
      </p:pic>
      <p:pic>
        <p:nvPicPr>
          <p:cNvPr id="193542" name="Image 2" descr="swirlrainbw3.gif"/>
          <p:cNvPicPr>
            <a:picLocks noChangeAspect="1"/>
          </p:cNvPicPr>
          <p:nvPr/>
        </p:nvPicPr>
        <p:blipFill>
          <a:blip r:embed="rId5"/>
          <a:srcRect/>
          <a:stretch>
            <a:fillRect/>
          </a:stretch>
        </p:blipFill>
        <p:spPr bwMode="auto">
          <a:xfrm rot="10800000">
            <a:off x="0" y="14573250"/>
            <a:ext cx="23774400" cy="149225"/>
          </a:xfrm>
          <a:prstGeom prst="rect">
            <a:avLst/>
          </a:prstGeom>
          <a:noFill/>
          <a:ln w="9525">
            <a:noFill/>
            <a:miter lim="800000"/>
            <a:headEnd/>
            <a:tailEnd/>
          </a:ln>
        </p:spPr>
      </p:pic>
      <p:pic>
        <p:nvPicPr>
          <p:cNvPr id="193543" name="Image 2" descr="swirlrainbw3.gif"/>
          <p:cNvPicPr>
            <a:picLocks noChangeAspect="1"/>
          </p:cNvPicPr>
          <p:nvPr/>
        </p:nvPicPr>
        <p:blipFill>
          <a:blip r:embed="rId5"/>
          <a:srcRect/>
          <a:stretch>
            <a:fillRect/>
          </a:stretch>
        </p:blipFill>
        <p:spPr bwMode="auto">
          <a:xfrm rot="5400000">
            <a:off x="-7270750" y="7270750"/>
            <a:ext cx="14722475" cy="180975"/>
          </a:xfrm>
          <a:prstGeom prst="rect">
            <a:avLst/>
          </a:prstGeom>
          <a:noFill/>
          <a:ln w="9525">
            <a:noFill/>
            <a:miter lim="800000"/>
            <a:headEnd/>
            <a:tailEnd/>
          </a:ln>
        </p:spPr>
      </p:pic>
      <p:pic>
        <p:nvPicPr>
          <p:cNvPr id="193544" name="Image 2" descr="swirlrainbw3.gif"/>
          <p:cNvPicPr>
            <a:picLocks noChangeAspect="1"/>
          </p:cNvPicPr>
          <p:nvPr/>
        </p:nvPicPr>
        <p:blipFill>
          <a:blip r:embed="rId5"/>
          <a:srcRect/>
          <a:stretch>
            <a:fillRect/>
          </a:stretch>
        </p:blipFill>
        <p:spPr bwMode="auto">
          <a:xfrm rot="5400000">
            <a:off x="16322675" y="7270750"/>
            <a:ext cx="14722475" cy="180975"/>
          </a:xfrm>
          <a:prstGeom prst="rect">
            <a:avLst/>
          </a:prstGeom>
          <a:noFill/>
          <a:ln w="9525">
            <a:noFill/>
            <a:miter lim="800000"/>
            <a:headEnd/>
            <a:tailEnd/>
          </a:ln>
        </p:spPr>
      </p:pic>
      <p:sp>
        <p:nvSpPr>
          <p:cNvPr id="193547" name="WordArt 11" descr="glitter_BB_039"/>
          <p:cNvSpPr>
            <a:spLocks noChangeArrowheads="1" noChangeShapeType="1" noTextEdit="1"/>
          </p:cNvSpPr>
          <p:nvPr/>
        </p:nvSpPr>
        <p:spPr bwMode="auto">
          <a:xfrm>
            <a:off x="17000538" y="12474575"/>
            <a:ext cx="3641725" cy="1582738"/>
          </a:xfrm>
          <a:prstGeom prst="rect">
            <a:avLst/>
          </a:prstGeom>
        </p:spPr>
        <p:txBody>
          <a:bodyPr wrap="none" fromWordArt="1">
            <a:prstTxWarp prst="textPlain">
              <a:avLst>
                <a:gd name="adj" fmla="val 50000"/>
              </a:avLst>
            </a:prstTxWarp>
          </a:bodyPr>
          <a:lstStyle/>
          <a:p>
            <a:pPr algn="ctr"/>
            <a:r>
              <a:rPr lang="es-ES" sz="5400" b="1" i="1" kern="10">
                <a:ln w="9525">
                  <a:solidFill>
                    <a:srgbClr val="000000"/>
                  </a:solidFill>
                  <a:round/>
                  <a:headEnd/>
                  <a:tailEnd/>
                </a:ln>
                <a:blipFill dpi="0" rotWithShape="1">
                  <a:blip r:embed="rId6"/>
                  <a:srcRect/>
                  <a:stretch>
                    <a:fillRect/>
                  </a:stretch>
                </a:blipFill>
                <a:effectLst>
                  <a:outerShdw dist="35921" dir="2700000" algn="ctr" rotWithShape="0">
                    <a:srgbClr val="808080">
                      <a:alpha val="80000"/>
                    </a:srgbClr>
                  </a:outerShdw>
                </a:effectLst>
                <a:latin typeface="Forte"/>
              </a:rPr>
              <a:t>José Luis</a:t>
            </a:r>
          </a:p>
        </p:txBody>
      </p:sp>
    </p:spTree>
  </p:cSld>
  <p:clrMapOvr>
    <a:masterClrMapping/>
  </p:clrMapOvr>
  <p:transition spd="slow"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93539"/>
                                        </p:tgtEl>
                                        <p:attrNameLst>
                                          <p:attrName>style.visibility</p:attrName>
                                        </p:attrNameLst>
                                      </p:cBhvr>
                                      <p:to>
                                        <p:strVal val="visible"/>
                                      </p:to>
                                    </p:set>
                                    <p:anim calcmode="lin" valueType="num">
                                      <p:cBhvr>
                                        <p:cTn id="7" dur="5000" fill="hold"/>
                                        <p:tgtEl>
                                          <p:spTgt spid="193539"/>
                                        </p:tgtEl>
                                        <p:attrNameLst>
                                          <p:attrName>ppt_w</p:attrName>
                                        </p:attrNameLst>
                                      </p:cBhvr>
                                      <p:tavLst>
                                        <p:tav tm="0">
                                          <p:val>
                                            <p:fltVal val="0"/>
                                          </p:val>
                                        </p:tav>
                                        <p:tav tm="100000">
                                          <p:val>
                                            <p:strVal val="#ppt_w"/>
                                          </p:val>
                                        </p:tav>
                                      </p:tavLst>
                                    </p:anim>
                                    <p:anim calcmode="lin" valueType="num">
                                      <p:cBhvr>
                                        <p:cTn id="8" dur="5000" fill="hold"/>
                                        <p:tgtEl>
                                          <p:spTgt spid="193539"/>
                                        </p:tgtEl>
                                        <p:attrNameLst>
                                          <p:attrName>ppt_h</p:attrName>
                                        </p:attrNameLst>
                                      </p:cBhvr>
                                      <p:tavLst>
                                        <p:tav tm="0">
                                          <p:val>
                                            <p:fltVal val="0"/>
                                          </p:val>
                                        </p:tav>
                                        <p:tav tm="100000">
                                          <p:val>
                                            <p:strVal val="#ppt_h"/>
                                          </p:val>
                                        </p:tav>
                                      </p:tavLst>
                                    </p:anim>
                                  </p:childTnLst>
                                </p:cTn>
                              </p:par>
                              <p:par>
                                <p:cTn id="9" presetID="16" presetClass="exit" presetSubtype="42" fill="hold" nodeType="withEffect">
                                  <p:stCondLst>
                                    <p:cond delay="0"/>
                                  </p:stCondLst>
                                  <p:childTnLst>
                                    <p:animEffect transition="out" filter="barn(outHorizontal)">
                                      <p:cBhvr>
                                        <p:cTn id="10" dur="3000"/>
                                        <p:tgtEl>
                                          <p:spTgt spid="10"/>
                                        </p:tgtEl>
                                      </p:cBhvr>
                                    </p:animEffect>
                                    <p:set>
                                      <p:cBhvr>
                                        <p:cTn id="11" dur="1" fill="hold">
                                          <p:stCondLst>
                                            <p:cond delay="2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11490960" y="7034072"/>
            <a:ext cx="792480" cy="654332"/>
          </a:xfrm>
          <a:prstGeom prst="rect">
            <a:avLst/>
          </a:prstGeom>
          <a:noFill/>
        </p:spPr>
      </p:pic>
      <p:sp>
        <p:nvSpPr>
          <p:cNvPr id="4100" name="Rectangle 4"/>
          <p:cNvSpPr>
            <a:spLocks noChangeArrowheads="1"/>
          </p:cNvSpPr>
          <p:nvPr/>
        </p:nvSpPr>
        <p:spPr bwMode="auto">
          <a:xfrm>
            <a:off x="0" y="3435244"/>
            <a:ext cx="23774400" cy="490749"/>
          </a:xfrm>
          <a:prstGeom prst="rect">
            <a:avLst/>
          </a:prstGeom>
          <a:solidFill>
            <a:schemeClr val="bg1"/>
          </a:solidFill>
          <a:ln w="19050">
            <a:solidFill>
              <a:srgbClr val="C0C0C0"/>
            </a:solidFill>
            <a:miter lim="800000"/>
            <a:headEnd/>
            <a:tailEnd/>
          </a:ln>
          <a:effectLst/>
        </p:spPr>
        <p:txBody>
          <a:bodyPr wrap="none" lIns="219934" tIns="109967" rIns="219934" bIns="109967" anchor="ctr"/>
          <a:lstStyle/>
          <a:p>
            <a:endParaRPr lang="es-ES"/>
          </a:p>
        </p:txBody>
      </p:sp>
      <p:sp>
        <p:nvSpPr>
          <p:cNvPr id="4101" name="Rectangle 5"/>
          <p:cNvSpPr>
            <a:spLocks noChangeArrowheads="1"/>
          </p:cNvSpPr>
          <p:nvPr/>
        </p:nvSpPr>
        <p:spPr bwMode="auto">
          <a:xfrm>
            <a:off x="0" y="3925993"/>
            <a:ext cx="23774400" cy="10796482"/>
          </a:xfrm>
          <a:prstGeom prst="rect">
            <a:avLst/>
          </a:prstGeom>
          <a:solidFill>
            <a:srgbClr val="B6E8FC"/>
          </a:solidFill>
          <a:ln w="9525">
            <a:noFill/>
            <a:miter lim="800000"/>
            <a:headEnd/>
            <a:tailEnd/>
          </a:ln>
          <a:effectLst/>
        </p:spPr>
        <p:txBody>
          <a:bodyPr wrap="none" lIns="219934" tIns="109967" rIns="219934" bIns="109967"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5151120" y="0"/>
            <a:ext cx="12679680" cy="3353453"/>
          </a:xfrm>
          <a:prstGeom prst="rect">
            <a:avLst/>
          </a:prstGeom>
          <a:noFill/>
        </p:spPr>
      </p:pic>
      <p:sp>
        <p:nvSpPr>
          <p:cNvPr id="4104" name="Text Box 8"/>
          <p:cNvSpPr txBox="1">
            <a:spLocks noChangeArrowheads="1"/>
          </p:cNvSpPr>
          <p:nvPr/>
        </p:nvSpPr>
        <p:spPr bwMode="auto">
          <a:xfrm>
            <a:off x="0" y="4089577"/>
            <a:ext cx="23774400" cy="5700505"/>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 sz="14400" b="1" dirty="0">
                <a:latin typeface="Kristen ITC" pitchFamily="66" charset="0"/>
              </a:rPr>
              <a:t>¿Te ha gustado?</a:t>
            </a:r>
            <a:r>
              <a:rPr lang="es-ES" sz="11500" dirty="0">
                <a:latin typeface="Kristen ITC" pitchFamily="66" charset="0"/>
              </a:rPr>
              <a:t> </a:t>
            </a:r>
            <a:br>
              <a:rPr lang="es-ES" sz="11500" dirty="0">
                <a:latin typeface="Kristen ITC" pitchFamily="66" charset="0"/>
              </a:rPr>
            </a:br>
            <a:r>
              <a:rPr lang="es-ES" sz="10600" dirty="0">
                <a:latin typeface="Kristen ITC" pitchFamily="66" charset="0"/>
              </a:rPr>
              <a:t>Puedes ver más entrando </a:t>
            </a:r>
            <a:br>
              <a:rPr lang="es-ES" sz="10600" dirty="0">
                <a:latin typeface="Kristen ITC" pitchFamily="66" charset="0"/>
              </a:rPr>
            </a:br>
            <a:r>
              <a:rPr lang="es-ES" sz="10600" b="1" dirty="0">
                <a:solidFill>
                  <a:srgbClr val="40F903"/>
                </a:solidFill>
                <a:latin typeface="Kristen ITC" pitchFamily="66" charset="0"/>
                <a:hlinkClick r:id="rId5"/>
              </a:rPr>
              <a:t>Aquí</a:t>
            </a:r>
            <a:endParaRPr lang="es-ES" sz="10600" b="1" dirty="0">
              <a:solidFill>
                <a:srgbClr val="40F903"/>
              </a:solidFill>
              <a:latin typeface="Kristen ITC" pitchFamily="66" charset="0"/>
            </a:endParaRPr>
          </a:p>
        </p:txBody>
      </p:sp>
      <p:sp>
        <p:nvSpPr>
          <p:cNvPr id="4107" name="Text Box 11"/>
          <p:cNvSpPr txBox="1">
            <a:spLocks noChangeArrowheads="1"/>
          </p:cNvSpPr>
          <p:nvPr/>
        </p:nvSpPr>
        <p:spPr bwMode="auto">
          <a:xfrm>
            <a:off x="2971800" y="10142149"/>
            <a:ext cx="6934200" cy="3861540"/>
          </a:xfrm>
          <a:prstGeom prst="rect">
            <a:avLst/>
          </a:prstGeom>
          <a:noFill/>
          <a:ln w="19050">
            <a:noFill/>
            <a:prstDash val="sysDot"/>
            <a:miter lim="800000"/>
            <a:headEnd/>
            <a:tailEnd/>
          </a:ln>
          <a:effectLst/>
        </p:spPr>
        <p:txBody>
          <a:bodyPr lIns="219934" tIns="109967" rIns="219934" bIns="10996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14660880" y="8997068"/>
            <a:ext cx="6141720" cy="5071075"/>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10500360" y="10469315"/>
            <a:ext cx="3169920" cy="212658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6379739"/>
            <a:ext cx="1386840" cy="1145081"/>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7524821"/>
            <a:ext cx="1386840" cy="1145081"/>
          </a:xfrm>
          <a:prstGeom prst="rect">
            <a:avLst/>
          </a:prstGeom>
          <a:noFill/>
        </p:spPr>
      </p:pic>
      <p:pic>
        <p:nvPicPr>
          <p:cNvPr id="4119" name="Picture 23" descr="Web-Google-plus-Metro-icon">
            <a:hlinkClick r:id="rId14"/>
          </p:cNvPr>
          <p:cNvPicPr>
            <a:picLocks noChangeAspect="1" noChangeArrowheads="1"/>
          </p:cNvPicPr>
          <p:nvPr/>
        </p:nvPicPr>
        <p:blipFill>
          <a:blip r:embed="rId15"/>
          <a:srcRect/>
          <a:stretch>
            <a:fillRect/>
          </a:stretch>
        </p:blipFill>
        <p:spPr bwMode="auto">
          <a:xfrm>
            <a:off x="0" y="8669902"/>
            <a:ext cx="1386840" cy="1145081"/>
          </a:xfrm>
          <a:prstGeom prst="rect">
            <a:avLst/>
          </a:prstGeom>
          <a:noFill/>
        </p:spPr>
      </p:pic>
      <p:pic>
        <p:nvPicPr>
          <p:cNvPr id="4120" name="Picture 24" descr="vkontakte-256">
            <a:hlinkClick r:id="rId16"/>
          </p:cNvPr>
          <p:cNvPicPr>
            <a:picLocks noChangeAspect="1" noChangeArrowheads="1"/>
          </p:cNvPicPr>
          <p:nvPr/>
        </p:nvPicPr>
        <p:blipFill>
          <a:blip r:embed="rId17"/>
          <a:srcRect/>
          <a:stretch>
            <a:fillRect/>
          </a:stretch>
        </p:blipFill>
        <p:spPr bwMode="auto">
          <a:xfrm>
            <a:off x="0" y="9814984"/>
            <a:ext cx="1386840" cy="1145081"/>
          </a:xfrm>
          <a:prstGeom prst="rect">
            <a:avLst/>
          </a:prstGeom>
          <a:noFill/>
        </p:spPr>
      </p:pic>
      <p:sp>
        <p:nvSpPr>
          <p:cNvPr id="4122" name="Text Box 26"/>
          <p:cNvSpPr txBox="1">
            <a:spLocks noChangeArrowheads="1"/>
          </p:cNvSpPr>
          <p:nvPr/>
        </p:nvSpPr>
        <p:spPr bwMode="auto">
          <a:xfrm>
            <a:off x="0" y="14068143"/>
            <a:ext cx="23774400" cy="745302"/>
          </a:xfrm>
          <a:prstGeom prst="rect">
            <a:avLst/>
          </a:prstGeom>
          <a:solidFill>
            <a:srgbClr val="34495E"/>
          </a:solidFill>
          <a:ln w="9525">
            <a:noFill/>
            <a:miter lim="800000"/>
            <a:headEnd/>
            <a:tailEnd/>
          </a:ln>
          <a:effectLst/>
        </p:spPr>
        <p:txBody>
          <a:bodyPr lIns="219934" tIns="109967" rIns="219934" bIns="109967">
            <a:spAutoFit/>
          </a:bodyPr>
          <a:lstStyle/>
          <a:p>
            <a:pPr algn="ctr">
              <a:spcBef>
                <a:spcPct val="50000"/>
              </a:spcBef>
            </a:pPr>
            <a:r>
              <a:rPr lang="es-ES" sz="3400" dirty="0">
                <a:solidFill>
                  <a:srgbClr val="40F903"/>
                </a:solidFill>
                <a:latin typeface="Kristen ITC" pitchFamily="66" charset="0"/>
              </a:rPr>
              <a:t>Esta presentación </a:t>
            </a:r>
            <a:r>
              <a:rPr lang="es-ES" sz="3400" dirty="0" err="1">
                <a:solidFill>
                  <a:srgbClr val="40F903"/>
                </a:solidFill>
                <a:latin typeface="Kristen ITC" pitchFamily="66" charset="0"/>
              </a:rPr>
              <a:t>powerpoint</a:t>
            </a:r>
            <a:r>
              <a:rPr lang="es-ES" sz="3400" dirty="0">
                <a:solidFill>
                  <a:srgbClr val="40F903"/>
                </a:solidFill>
                <a:latin typeface="Kristen ITC" pitchFamily="66" charset="0"/>
              </a:rPr>
              <a: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10698480" y="1799414"/>
            <a:ext cx="12547600" cy="4525798"/>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ORQUE NECESITAMOS LA SAL">
  <a:themeElements>
    <a:clrScheme name="-TU-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U-">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TU-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U-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U-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U-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U-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U-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U-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U-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U-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U-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U-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U-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PORQUE NECESITAMOS LA SAL</Template>
  <TotalTime>1</TotalTime>
  <Words>955</Words>
  <Application>Microsoft Office PowerPoint</Application>
  <PresentationFormat>Personalizado</PresentationFormat>
  <Paragraphs>86</Paragraphs>
  <Slides>71</Slides>
  <Notes>1</Notes>
  <HiddenSlides>0</HiddenSlides>
  <MMClips>1</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PORQUE NECESITAMOS LA SAL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2015-10-12T17:03:37Z</dcterms:created>
  <dcterms:modified xsi:type="dcterms:W3CDTF">2015-10-12T17:05:34Z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