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3"/>
  </p:notesMasterIdLst>
  <p:sldIdLst>
    <p:sldId id="327" r:id="rId3"/>
    <p:sldId id="328" r:id="rId4"/>
    <p:sldId id="324" r:id="rId5"/>
    <p:sldId id="258" r:id="rId6"/>
    <p:sldId id="283" r:id="rId7"/>
    <p:sldId id="325" r:id="rId8"/>
    <p:sldId id="326" r:id="rId9"/>
    <p:sldId id="256" r:id="rId10"/>
    <p:sldId id="285" r:id="rId11"/>
    <p:sldId id="323" r:id="rId12"/>
    <p:sldId id="317" r:id="rId13"/>
    <p:sldId id="280" r:id="rId14"/>
    <p:sldId id="287" r:id="rId15"/>
    <p:sldId id="279" r:id="rId16"/>
    <p:sldId id="286" r:id="rId17"/>
    <p:sldId id="284" r:id="rId18"/>
    <p:sldId id="282" r:id="rId19"/>
    <p:sldId id="276" r:id="rId20"/>
    <p:sldId id="281" r:id="rId21"/>
    <p:sldId id="278" r:id="rId22"/>
    <p:sldId id="277" r:id="rId23"/>
    <p:sldId id="275" r:id="rId24"/>
    <p:sldId id="273" r:id="rId25"/>
    <p:sldId id="274" r:id="rId26"/>
    <p:sldId id="272" r:id="rId27"/>
    <p:sldId id="270" r:id="rId28"/>
    <p:sldId id="271" r:id="rId29"/>
    <p:sldId id="267" r:id="rId30"/>
    <p:sldId id="268" r:id="rId31"/>
    <p:sldId id="266" r:id="rId32"/>
    <p:sldId id="264" r:id="rId33"/>
    <p:sldId id="265" r:id="rId34"/>
    <p:sldId id="263" r:id="rId35"/>
    <p:sldId id="298" r:id="rId36"/>
    <p:sldId id="261" r:id="rId37"/>
    <p:sldId id="301" r:id="rId38"/>
    <p:sldId id="300" r:id="rId39"/>
    <p:sldId id="294" r:id="rId40"/>
    <p:sldId id="296" r:id="rId41"/>
    <p:sldId id="293" r:id="rId42"/>
    <p:sldId id="297" r:id="rId43"/>
    <p:sldId id="292" r:id="rId44"/>
    <p:sldId id="291" r:id="rId45"/>
    <p:sldId id="290" r:id="rId46"/>
    <p:sldId id="289" r:id="rId47"/>
    <p:sldId id="288" r:id="rId48"/>
    <p:sldId id="305" r:id="rId49"/>
    <p:sldId id="314" r:id="rId50"/>
    <p:sldId id="309" r:id="rId51"/>
    <p:sldId id="318" r:id="rId52"/>
    <p:sldId id="312" r:id="rId53"/>
    <p:sldId id="311" r:id="rId54"/>
    <p:sldId id="313" r:id="rId55"/>
    <p:sldId id="310" r:id="rId56"/>
    <p:sldId id="319" r:id="rId57"/>
    <p:sldId id="303" r:id="rId58"/>
    <p:sldId id="302" r:id="rId59"/>
    <p:sldId id="257" r:id="rId60"/>
    <p:sldId id="322" r:id="rId61"/>
    <p:sldId id="329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AXSCGt95ihQYPpMzWQ71g" hashData="7ulXa4Riwjp+XWCBdLO/fsEMiN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996633"/>
    <a:srgbClr val="924900"/>
    <a:srgbClr val="2023A0"/>
    <a:srgbClr val="FFCCCC"/>
    <a:srgbClr val="FF9999"/>
    <a:srgbClr val="CC0099"/>
    <a:srgbClr val="00823B"/>
    <a:srgbClr val="452E17"/>
    <a:srgbClr val="22126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447" autoAdjust="0"/>
    <p:restoredTop sz="93122" autoAdjust="0"/>
  </p:normalViewPr>
  <p:slideViewPr>
    <p:cSldViewPr>
      <p:cViewPr>
        <p:scale>
          <a:sx n="90" d="100"/>
          <a:sy n="90" d="100"/>
        </p:scale>
        <p:origin x="138" y="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C2EFB5-7C03-4EA1-9005-E0D2B045FDFA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84E113-E0A0-4853-B722-AC69C98303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84E113-E0A0-4853-B722-AC69C983032D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58FF-8DB0-41CB-91C2-D4B6E6B4ABCC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C58FF-8DB0-41CB-91C2-D4B6E6B4ABCC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8A2487-8D03-468A-B97C-7F7A4E46C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3.png"/><Relationship Id="rId18" Type="http://schemas.openxmlformats.org/officeDocument/2006/relationships/image" Target="../media/image7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9.png"/><Relationship Id="rId11" Type="http://schemas.openxmlformats.org/officeDocument/2006/relationships/image" Target="../media/image7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8.png"/><Relationship Id="rId9" Type="http://schemas.openxmlformats.org/officeDocument/2006/relationships/image" Target="../media/image7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31 Imagen" descr="1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4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4500562" y="3929066"/>
            <a:ext cx="3181350" cy="1047751"/>
          </a:xfrm>
          <a:prstGeom prst="rect">
            <a:avLst/>
          </a:prstGeom>
          <a:noFill/>
        </p:spPr>
      </p:pic>
      <p:pic>
        <p:nvPicPr>
          <p:cNvPr id="5126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8001024" y="4000504"/>
            <a:ext cx="923925" cy="1047751"/>
          </a:xfrm>
          <a:prstGeom prst="rect">
            <a:avLst/>
          </a:prstGeom>
          <a:noFill/>
        </p:spPr>
      </p:pic>
      <p:pic>
        <p:nvPicPr>
          <p:cNvPr id="5128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4572000" y="4857760"/>
            <a:ext cx="2095500" cy="1047751"/>
          </a:xfrm>
          <a:prstGeom prst="rect">
            <a:avLst/>
          </a:prstGeom>
          <a:noFill/>
        </p:spPr>
      </p:pic>
      <p:pic>
        <p:nvPicPr>
          <p:cNvPr id="5130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6643702" y="4857760"/>
            <a:ext cx="2257425" cy="1047751"/>
          </a:xfrm>
          <a:prstGeom prst="rect">
            <a:avLst/>
          </a:prstGeom>
          <a:noFill/>
        </p:spPr>
      </p:pic>
      <p:pic>
        <p:nvPicPr>
          <p:cNvPr id="5134" name="Picture 14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5643571" y="6242797"/>
            <a:ext cx="2928958" cy="334236"/>
          </a:xfrm>
          <a:prstGeom prst="rect">
            <a:avLst/>
          </a:prstGeom>
          <a:noFill/>
        </p:spPr>
      </p:pic>
      <p:pic>
        <p:nvPicPr>
          <p:cNvPr id="64" name="63 Imagen" descr="1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25000">
    <p:sndAc>
      <p:stSnd loop="1">
        <p:snd r:embed="rId2" name="Giovanni Marradi - Forever Beautiful PAJARITOS Y MUS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000"/>
                            </p:stCondLst>
                            <p:childTnLst>
                              <p:par>
                                <p:cTn id="1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8000"/>
                            </p:stCondLst>
                            <p:childTnLst>
                              <p:par>
                                <p:cTn id="18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5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32 Imagen" descr="1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34" name="33 Cheurón"/>
          <p:cNvSpPr/>
          <p:nvPr/>
        </p:nvSpPr>
        <p:spPr>
          <a:xfrm rot="5400000">
            <a:off x="2928938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2964657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3250409" y="-1250177"/>
            <a:ext cx="2786058" cy="5286412"/>
          </a:xfrm>
          <a:prstGeom prst="chevron">
            <a:avLst>
              <a:gd name="adj" fmla="val 92386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3286128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3536161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3536161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3857632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rgbClr val="00823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3750475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rgbClr val="00823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4179103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4107665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31 Imagen" descr="1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714356"/>
            <a:ext cx="4500562" cy="5572164"/>
          </a:xfrm>
          <a:prstGeom prst="chevron">
            <a:avLst>
              <a:gd name="adj" fmla="val 93345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785794"/>
            <a:ext cx="4286248" cy="5429264"/>
          </a:xfrm>
          <a:prstGeom prst="chevron">
            <a:avLst>
              <a:gd name="adj" fmla="val 9237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785794"/>
            <a:ext cx="3525779" cy="5429264"/>
          </a:xfrm>
          <a:prstGeom prst="chevron">
            <a:avLst>
              <a:gd name="adj" fmla="val 9227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14356"/>
            <a:ext cx="3750465" cy="5572164"/>
          </a:xfrm>
          <a:prstGeom prst="chevron">
            <a:avLst>
              <a:gd name="adj" fmla="val 9277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785794"/>
            <a:ext cx="2834444" cy="5429264"/>
          </a:xfrm>
          <a:prstGeom prst="chevron">
            <a:avLst>
              <a:gd name="adj" fmla="val 9146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785794"/>
            <a:ext cx="2419643" cy="5429264"/>
          </a:xfrm>
          <a:prstGeom prst="chevron">
            <a:avLst>
              <a:gd name="adj" fmla="val 90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714356"/>
            <a:ext cx="3068556" cy="5572164"/>
          </a:xfrm>
          <a:prstGeom prst="chevron">
            <a:avLst>
              <a:gd name="adj" fmla="val 91324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714356"/>
            <a:ext cx="2591220" cy="5572164"/>
          </a:xfrm>
          <a:prstGeom prst="chevron">
            <a:avLst>
              <a:gd name="adj" fmla="val 91324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785794"/>
            <a:ext cx="1797441" cy="5429264"/>
          </a:xfrm>
          <a:prstGeom prst="chevron">
            <a:avLst>
              <a:gd name="adj" fmla="val 90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714356"/>
            <a:ext cx="2182076" cy="5572164"/>
          </a:xfrm>
          <a:prstGeom prst="chevron">
            <a:avLst>
              <a:gd name="adj" fmla="val 91324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785794"/>
            <a:ext cx="1313506" cy="5429264"/>
          </a:xfrm>
          <a:prstGeom prst="chevron">
            <a:avLst>
              <a:gd name="adj" fmla="val 8674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714356"/>
            <a:ext cx="1636548" cy="5572164"/>
          </a:xfrm>
          <a:prstGeom prst="chevron">
            <a:avLst>
              <a:gd name="adj" fmla="val 91324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714356"/>
            <a:ext cx="1295565" cy="5572164"/>
          </a:xfrm>
          <a:prstGeom prst="chevron">
            <a:avLst>
              <a:gd name="adj" fmla="val 8992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785794"/>
            <a:ext cx="967838" cy="5429264"/>
          </a:xfrm>
          <a:prstGeom prst="chevron">
            <a:avLst>
              <a:gd name="adj" fmla="val 8484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428660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31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3" name="32 Cheurón"/>
          <p:cNvSpPr/>
          <p:nvPr/>
        </p:nvSpPr>
        <p:spPr>
          <a:xfrm rot="8231124">
            <a:off x="4290859" y="1681455"/>
            <a:ext cx="2214578" cy="2143140"/>
          </a:xfrm>
          <a:prstGeom prst="chevron">
            <a:avLst>
              <a:gd name="adj" fmla="val 82422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2080374">
            <a:off x="2627513" y="1796929"/>
            <a:ext cx="2214578" cy="2143140"/>
          </a:xfrm>
          <a:prstGeom prst="chevron">
            <a:avLst>
              <a:gd name="adj" fmla="val 8350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8326411">
            <a:off x="2908106" y="3309411"/>
            <a:ext cx="2214578" cy="2143140"/>
          </a:xfrm>
          <a:prstGeom prst="chevron">
            <a:avLst>
              <a:gd name="adj" fmla="val 82788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3355965">
            <a:off x="4290723" y="3181326"/>
            <a:ext cx="2214578" cy="2143140"/>
          </a:xfrm>
          <a:prstGeom prst="chevron">
            <a:avLst>
              <a:gd name="adj" fmla="val 80182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2080374">
            <a:off x="2270323" y="1582615"/>
            <a:ext cx="2214578" cy="2143140"/>
          </a:xfrm>
          <a:prstGeom prst="chevron">
            <a:avLst>
              <a:gd name="adj" fmla="val 84308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8231124">
            <a:off x="4648049" y="1324265"/>
            <a:ext cx="2214578" cy="2143140"/>
          </a:xfrm>
          <a:prstGeom prst="chevron">
            <a:avLst>
              <a:gd name="adj" fmla="val 80952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3355965">
            <a:off x="4576476" y="3467078"/>
            <a:ext cx="2214578" cy="2143140"/>
          </a:xfrm>
          <a:prstGeom prst="chevron">
            <a:avLst>
              <a:gd name="adj" fmla="val 8215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8326411">
            <a:off x="2693791" y="3666600"/>
            <a:ext cx="2214578" cy="2143140"/>
          </a:xfrm>
          <a:prstGeom prst="chevron">
            <a:avLst>
              <a:gd name="adj" fmla="val 8175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2080374">
            <a:off x="1984570" y="1368300"/>
            <a:ext cx="2214578" cy="2143140"/>
          </a:xfrm>
          <a:prstGeom prst="chevron">
            <a:avLst>
              <a:gd name="adj" fmla="val 84268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8231124">
            <a:off x="5005241" y="1038513"/>
            <a:ext cx="2214578" cy="2143140"/>
          </a:xfrm>
          <a:prstGeom prst="chevron">
            <a:avLst>
              <a:gd name="adj" fmla="val 8045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3355965">
            <a:off x="4862227" y="3752830"/>
            <a:ext cx="2214578" cy="2143140"/>
          </a:xfrm>
          <a:prstGeom prst="chevron">
            <a:avLst>
              <a:gd name="adj" fmla="val 80742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8326411">
            <a:off x="2479475" y="4023791"/>
            <a:ext cx="2214578" cy="2143140"/>
          </a:xfrm>
          <a:prstGeom prst="chevron">
            <a:avLst>
              <a:gd name="adj" fmla="val 81646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31 Imagen" descr="1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3" name="32 Onda"/>
          <p:cNvSpPr/>
          <p:nvPr/>
        </p:nvSpPr>
        <p:spPr>
          <a:xfrm>
            <a:off x="2357422" y="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flipH="1">
            <a:off x="4572000" y="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>
            <a:off x="2357422" y="1500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flipH="1">
            <a:off x="4572000" y="1500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>
            <a:off x="2357422" y="307181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flipH="1">
            <a:off x="4572000" y="307181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>
            <a:off x="2357422" y="471488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flipH="1">
            <a:off x="4572000" y="471488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-214378" y="0"/>
            <a:ext cx="935837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" name="31 Imagen" descr="1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</p:spPr>
      </p:pic>
      <p:sp>
        <p:nvSpPr>
          <p:cNvPr id="85" name="8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6" name="10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0" name="10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1" name="11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2" name="11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3" name="11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4" name="11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5" name="11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6" name="11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7" name="11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8" name="11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9" name="11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0" name="11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1" name="12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2" name="12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3" name="12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4" name="12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5" name="12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6" name="12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7" name="12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8" name="12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9" name="12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0" name="12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1" name="13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2" name="13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3" name="13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4" name="13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5" name="13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6" name="13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7" name="136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5" grpId="1" animBg="1"/>
      <p:bldP spid="85" grpId="2" animBg="1"/>
      <p:bldP spid="86" grpId="0" animBg="1"/>
      <p:bldP spid="86" grpId="1" animBg="1"/>
      <p:bldP spid="86" grpId="2" animBg="1"/>
      <p:bldP spid="87" grpId="0" animBg="1"/>
      <p:bldP spid="87" grpId="1" animBg="1"/>
      <p:bldP spid="87" grpId="2" animBg="1"/>
      <p:bldP spid="88" grpId="0" animBg="1"/>
      <p:bldP spid="88" grpId="1" animBg="1"/>
      <p:bldP spid="88" grpId="2" animBg="1"/>
      <p:bldP spid="89" grpId="0" animBg="1"/>
      <p:bldP spid="89" grpId="1" animBg="1"/>
      <p:bldP spid="89" grpId="2" animBg="1"/>
      <p:bldP spid="90" grpId="0" animBg="1"/>
      <p:bldP spid="90" grpId="1" animBg="1"/>
      <p:bldP spid="90" grpId="2" animBg="1"/>
      <p:bldP spid="91" grpId="0" animBg="1"/>
      <p:bldP spid="91" grpId="1" animBg="1"/>
      <p:bldP spid="91" grpId="2" animBg="1"/>
      <p:bldP spid="92" grpId="0" animBg="1"/>
      <p:bldP spid="92" grpId="1" animBg="1"/>
      <p:bldP spid="92" grpId="2" animBg="1"/>
      <p:bldP spid="93" grpId="0" animBg="1"/>
      <p:bldP spid="93" grpId="1" animBg="1"/>
      <p:bldP spid="93" grpId="2" animBg="1"/>
      <p:bldP spid="94" grpId="0" animBg="1"/>
      <p:bldP spid="94" grpId="1" animBg="1"/>
      <p:bldP spid="94" grpId="2" animBg="1"/>
      <p:bldP spid="95" grpId="0" animBg="1"/>
      <p:bldP spid="95" grpId="1" animBg="1"/>
      <p:bldP spid="95" grpId="2" animBg="1"/>
      <p:bldP spid="96" grpId="0" animBg="1"/>
      <p:bldP spid="96" grpId="1" animBg="1"/>
      <p:bldP spid="96" grpId="2" animBg="1"/>
      <p:bldP spid="97" grpId="0" animBg="1"/>
      <p:bldP spid="97" grpId="1" animBg="1"/>
      <p:bldP spid="97" grpId="2" animBg="1"/>
      <p:bldP spid="98" grpId="0" animBg="1"/>
      <p:bldP spid="98" grpId="1" animBg="1"/>
      <p:bldP spid="98" grpId="2" animBg="1"/>
      <p:bldP spid="99" grpId="0" animBg="1"/>
      <p:bldP spid="99" grpId="1" animBg="1"/>
      <p:bldP spid="99" grpId="2" animBg="1"/>
      <p:bldP spid="100" grpId="0" animBg="1"/>
      <p:bldP spid="100" grpId="1" animBg="1"/>
      <p:bldP spid="100" grpId="2" animBg="1"/>
      <p:bldP spid="101" grpId="0" animBg="1"/>
      <p:bldP spid="101" grpId="1" animBg="1"/>
      <p:bldP spid="101" grpId="2" animBg="1"/>
      <p:bldP spid="102" grpId="0" animBg="1"/>
      <p:bldP spid="102" grpId="1" animBg="1"/>
      <p:bldP spid="102" grpId="2" animBg="1"/>
      <p:bldP spid="103" grpId="0" animBg="1"/>
      <p:bldP spid="103" grpId="1" animBg="1"/>
      <p:bldP spid="103" grpId="2" animBg="1"/>
      <p:bldP spid="104" grpId="0" animBg="1"/>
      <p:bldP spid="104" grpId="1" animBg="1"/>
      <p:bldP spid="104" grpId="2" animBg="1"/>
      <p:bldP spid="105" grpId="0" animBg="1"/>
      <p:bldP spid="105" grpId="1" animBg="1"/>
      <p:bldP spid="105" grpId="2" animBg="1"/>
      <p:bldP spid="106" grpId="0" animBg="1"/>
      <p:bldP spid="106" grpId="1" animBg="1"/>
      <p:bldP spid="106" grpId="2" animBg="1"/>
      <p:bldP spid="107" grpId="0" animBg="1"/>
      <p:bldP spid="107" grpId="1" animBg="1"/>
      <p:bldP spid="107" grpId="2" animBg="1"/>
      <p:bldP spid="108" grpId="0" animBg="1"/>
      <p:bldP spid="108" grpId="1" animBg="1"/>
      <p:bldP spid="108" grpId="2" animBg="1"/>
      <p:bldP spid="109" grpId="0" animBg="1"/>
      <p:bldP spid="109" grpId="1" animBg="1"/>
      <p:bldP spid="109" grpId="2" animBg="1"/>
      <p:bldP spid="110" grpId="0" animBg="1"/>
      <p:bldP spid="110" grpId="1" animBg="1"/>
      <p:bldP spid="110" grpId="2" animBg="1"/>
      <p:bldP spid="111" grpId="0" animBg="1"/>
      <p:bldP spid="111" grpId="1" animBg="1"/>
      <p:bldP spid="111" grpId="2" animBg="1"/>
      <p:bldP spid="112" grpId="0" animBg="1"/>
      <p:bldP spid="112" grpId="1" animBg="1"/>
      <p:bldP spid="112" grpId="2" animBg="1"/>
      <p:bldP spid="113" grpId="0" animBg="1"/>
      <p:bldP spid="113" grpId="1" animBg="1"/>
      <p:bldP spid="113" grpId="2" animBg="1"/>
      <p:bldP spid="114" grpId="0" animBg="1"/>
      <p:bldP spid="114" grpId="1" animBg="1"/>
      <p:bldP spid="114" grpId="2" animBg="1"/>
      <p:bldP spid="115" grpId="0" animBg="1"/>
      <p:bldP spid="115" grpId="1" animBg="1"/>
      <p:bldP spid="115" grpId="2" animBg="1"/>
      <p:bldP spid="116" grpId="0" animBg="1"/>
      <p:bldP spid="116" grpId="1" animBg="1"/>
      <p:bldP spid="116" grpId="2" animBg="1"/>
      <p:bldP spid="117" grpId="0" animBg="1"/>
      <p:bldP spid="117" grpId="1" animBg="1"/>
      <p:bldP spid="117" grpId="2" animBg="1"/>
      <p:bldP spid="118" grpId="0" animBg="1"/>
      <p:bldP spid="118" grpId="1" animBg="1"/>
      <p:bldP spid="118" grpId="2" animBg="1"/>
      <p:bldP spid="119" grpId="0" animBg="1"/>
      <p:bldP spid="119" grpId="1" animBg="1"/>
      <p:bldP spid="119" grpId="2" animBg="1"/>
      <p:bldP spid="120" grpId="0" animBg="1"/>
      <p:bldP spid="120" grpId="1" animBg="1"/>
      <p:bldP spid="120" grpId="2" animBg="1"/>
      <p:bldP spid="121" grpId="0" animBg="1"/>
      <p:bldP spid="121" grpId="1" animBg="1"/>
      <p:bldP spid="121" grpId="2" animBg="1"/>
      <p:bldP spid="122" grpId="0" animBg="1"/>
      <p:bldP spid="122" grpId="1" animBg="1"/>
      <p:bldP spid="122" grpId="2" animBg="1"/>
      <p:bldP spid="123" grpId="0" animBg="1"/>
      <p:bldP spid="123" grpId="1" animBg="1"/>
      <p:bldP spid="123" grpId="2" animBg="1"/>
      <p:bldP spid="124" grpId="0" animBg="1"/>
      <p:bldP spid="124" grpId="1" animBg="1"/>
      <p:bldP spid="124" grpId="2" animBg="1"/>
      <p:bldP spid="125" grpId="0" animBg="1"/>
      <p:bldP spid="125" grpId="1" animBg="1"/>
      <p:bldP spid="125" grpId="2" animBg="1"/>
      <p:bldP spid="126" grpId="0" animBg="1"/>
      <p:bldP spid="126" grpId="1" animBg="1"/>
      <p:bldP spid="126" grpId="2" animBg="1"/>
      <p:bldP spid="127" grpId="0" animBg="1"/>
      <p:bldP spid="127" grpId="1" animBg="1"/>
      <p:bldP spid="127" grpId="2" animBg="1"/>
      <p:bldP spid="128" grpId="0" animBg="1"/>
      <p:bldP spid="128" grpId="1" animBg="1"/>
      <p:bldP spid="128" grpId="2" animBg="1"/>
      <p:bldP spid="129" grpId="0" animBg="1"/>
      <p:bldP spid="129" grpId="1" animBg="1"/>
      <p:bldP spid="129" grpId="2" animBg="1"/>
      <p:bldP spid="130" grpId="0" animBg="1"/>
      <p:bldP spid="130" grpId="1" animBg="1"/>
      <p:bldP spid="130" grpId="2" animBg="1"/>
      <p:bldP spid="131" grpId="0" animBg="1"/>
      <p:bldP spid="131" grpId="1" animBg="1"/>
      <p:bldP spid="131" grpId="2" animBg="1"/>
      <p:bldP spid="132" grpId="0" animBg="1"/>
      <p:bldP spid="132" grpId="1" animBg="1"/>
      <p:bldP spid="132" grpId="2" animBg="1"/>
      <p:bldP spid="133" grpId="0" animBg="1"/>
      <p:bldP spid="133" grpId="1" animBg="1"/>
      <p:bldP spid="133" grpId="2" animBg="1"/>
      <p:bldP spid="134" grpId="0" animBg="1"/>
      <p:bldP spid="134" grpId="1" animBg="1"/>
      <p:bldP spid="134" grpId="2" animBg="1"/>
      <p:bldP spid="135" grpId="0" animBg="1"/>
      <p:bldP spid="135" grpId="1" animBg="1"/>
      <p:bldP spid="135" grpId="2" animBg="1"/>
      <p:bldP spid="136" grpId="0" animBg="1"/>
      <p:bldP spid="136" grpId="1" animBg="1"/>
      <p:bldP spid="136" grpId="2" animBg="1"/>
      <p:bldP spid="1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43" name="42 Cheurón"/>
          <p:cNvSpPr/>
          <p:nvPr/>
        </p:nvSpPr>
        <p:spPr>
          <a:xfrm rot="8231124">
            <a:off x="4290858" y="1538580"/>
            <a:ext cx="2214578" cy="2143140"/>
          </a:xfrm>
          <a:prstGeom prst="chevron">
            <a:avLst>
              <a:gd name="adj" fmla="val 82422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2080374">
            <a:off x="2627512" y="1654054"/>
            <a:ext cx="2214578" cy="2143140"/>
          </a:xfrm>
          <a:prstGeom prst="chevron">
            <a:avLst>
              <a:gd name="adj" fmla="val 83504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8326411">
            <a:off x="2908105" y="3166536"/>
            <a:ext cx="2214578" cy="2143140"/>
          </a:xfrm>
          <a:prstGeom prst="chevron">
            <a:avLst>
              <a:gd name="adj" fmla="val 82788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3355965">
            <a:off x="4290722" y="3038451"/>
            <a:ext cx="2214578" cy="2143140"/>
          </a:xfrm>
          <a:prstGeom prst="chevron">
            <a:avLst>
              <a:gd name="adj" fmla="val 80182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2080374">
            <a:off x="2270322" y="1439740"/>
            <a:ext cx="2214578" cy="2143140"/>
          </a:xfrm>
          <a:prstGeom prst="chevron">
            <a:avLst>
              <a:gd name="adj" fmla="val 84308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8231124">
            <a:off x="4648048" y="1181390"/>
            <a:ext cx="2214578" cy="2143140"/>
          </a:xfrm>
          <a:prstGeom prst="chevron">
            <a:avLst>
              <a:gd name="adj" fmla="val 80952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3355965">
            <a:off x="4576475" y="3324203"/>
            <a:ext cx="2214578" cy="2143140"/>
          </a:xfrm>
          <a:prstGeom prst="chevron">
            <a:avLst>
              <a:gd name="adj" fmla="val 8215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8326411">
            <a:off x="2693790" y="3523725"/>
            <a:ext cx="2214578" cy="2143140"/>
          </a:xfrm>
          <a:prstGeom prst="chevron">
            <a:avLst>
              <a:gd name="adj" fmla="val 8175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2080374">
            <a:off x="1984569" y="1225425"/>
            <a:ext cx="2214578" cy="2143140"/>
          </a:xfrm>
          <a:prstGeom prst="chevron">
            <a:avLst>
              <a:gd name="adj" fmla="val 84268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8231124">
            <a:off x="5005240" y="895638"/>
            <a:ext cx="2214578" cy="2143140"/>
          </a:xfrm>
          <a:prstGeom prst="chevron">
            <a:avLst>
              <a:gd name="adj" fmla="val 80450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3355965">
            <a:off x="4862226" y="3609955"/>
            <a:ext cx="2214578" cy="2143140"/>
          </a:xfrm>
          <a:prstGeom prst="chevron">
            <a:avLst>
              <a:gd name="adj" fmla="val 8074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8326411">
            <a:off x="2479474" y="3880916"/>
            <a:ext cx="2214578" cy="2143140"/>
          </a:xfrm>
          <a:prstGeom prst="chevron">
            <a:avLst>
              <a:gd name="adj" fmla="val 81646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2" animBg="1"/>
      <p:bldP spid="43" grpId="3" animBg="1"/>
      <p:bldP spid="44" grpId="0" animBg="1"/>
      <p:bldP spid="44" grpId="2" animBg="1"/>
      <p:bldP spid="44" grpId="3" animBg="1"/>
      <p:bldP spid="45" grpId="0" animBg="1"/>
      <p:bldP spid="45" grpId="2" animBg="1"/>
      <p:bldP spid="45" grpId="3" animBg="1"/>
      <p:bldP spid="46" grpId="0" animBg="1"/>
      <p:bldP spid="46" grpId="2" animBg="1"/>
      <p:bldP spid="46" grpId="3" animBg="1"/>
      <p:bldP spid="47" grpId="0" animBg="1"/>
      <p:bldP spid="47" grpId="2" animBg="1"/>
      <p:bldP spid="47" grpId="3" animBg="1"/>
      <p:bldP spid="48" grpId="0" animBg="1"/>
      <p:bldP spid="48" grpId="2" animBg="1"/>
      <p:bldP spid="48" grpId="3" animBg="1"/>
      <p:bldP spid="49" grpId="0" animBg="1"/>
      <p:bldP spid="49" grpId="2" animBg="1"/>
      <p:bldP spid="49" grpId="3" animBg="1"/>
      <p:bldP spid="50" grpId="0" animBg="1"/>
      <p:bldP spid="50" grpId="2" animBg="1"/>
      <p:bldP spid="50" grpId="3" animBg="1"/>
      <p:bldP spid="51" grpId="0" animBg="1"/>
      <p:bldP spid="51" grpId="2" animBg="1"/>
      <p:bldP spid="51" grpId="3" animBg="1"/>
      <p:bldP spid="52" grpId="0" animBg="1"/>
      <p:bldP spid="52" grpId="2" animBg="1"/>
      <p:bldP spid="52" grpId="3" animBg="1"/>
      <p:bldP spid="53" grpId="0" animBg="1"/>
      <p:bldP spid="53" grpId="2" animBg="1"/>
      <p:bldP spid="53" grpId="3" animBg="1"/>
      <p:bldP spid="54" grpId="0" animBg="1"/>
      <p:bldP spid="54" grpId="2" animBg="1"/>
      <p:bldP spid="54" grpId="3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465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3uu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Onda"/>
          <p:cNvSpPr/>
          <p:nvPr/>
        </p:nvSpPr>
        <p:spPr>
          <a:xfrm>
            <a:off x="2428860" y="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643438" y="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2428860" y="1500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643438" y="1500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2428860" y="307181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643438" y="307181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2428860" y="471488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643438" y="471488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>
            <a:gsLst>
              <a:gs pos="39000">
                <a:schemeClr val="accent2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1285852" y="6000768"/>
            <a:ext cx="1952779" cy="2462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1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Esta es una creación de Raquel</a:t>
            </a:r>
            <a:endParaRPr lang="es-ES" sz="1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0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t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96"/>
            <a:ext cx="9144000" cy="68268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Cheurón"/>
          <p:cNvSpPr/>
          <p:nvPr/>
        </p:nvSpPr>
        <p:spPr>
          <a:xfrm>
            <a:off x="0" y="714356"/>
            <a:ext cx="4500562" cy="5572164"/>
          </a:xfrm>
          <a:prstGeom prst="chevron">
            <a:avLst>
              <a:gd name="adj" fmla="val 93345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857752" y="785794"/>
            <a:ext cx="4286248" cy="5429264"/>
          </a:xfrm>
          <a:prstGeom prst="chevron">
            <a:avLst>
              <a:gd name="adj" fmla="val 9237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5618220" y="785794"/>
            <a:ext cx="3525779" cy="5429264"/>
          </a:xfrm>
          <a:prstGeom prst="chevron">
            <a:avLst>
              <a:gd name="adj" fmla="val 9227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714356"/>
            <a:ext cx="3750465" cy="5572164"/>
          </a:xfrm>
          <a:prstGeom prst="chevron">
            <a:avLst>
              <a:gd name="adj" fmla="val 92778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309555" y="785794"/>
            <a:ext cx="2834444" cy="5429264"/>
          </a:xfrm>
          <a:prstGeom prst="chevron">
            <a:avLst>
              <a:gd name="adj" fmla="val 9146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724356" y="785794"/>
            <a:ext cx="2419643" cy="5429264"/>
          </a:xfrm>
          <a:prstGeom prst="chevron">
            <a:avLst>
              <a:gd name="adj" fmla="val 9022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714356"/>
            <a:ext cx="3068556" cy="5572164"/>
          </a:xfrm>
          <a:prstGeom prst="chevron">
            <a:avLst>
              <a:gd name="adj" fmla="val 9132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714356"/>
            <a:ext cx="2591220" cy="5572164"/>
          </a:xfrm>
          <a:prstGeom prst="chevron">
            <a:avLst>
              <a:gd name="adj" fmla="val 9132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346558" y="785794"/>
            <a:ext cx="1797441" cy="5429264"/>
          </a:xfrm>
          <a:prstGeom prst="chevron">
            <a:avLst>
              <a:gd name="adj" fmla="val 9022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714356"/>
            <a:ext cx="2182076" cy="5572164"/>
          </a:xfrm>
          <a:prstGeom prst="chevron">
            <a:avLst>
              <a:gd name="adj" fmla="val 9132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7830494" y="785794"/>
            <a:ext cx="1313506" cy="5429264"/>
          </a:xfrm>
          <a:prstGeom prst="chevron">
            <a:avLst>
              <a:gd name="adj" fmla="val 86748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-1" y="714356"/>
            <a:ext cx="1636548" cy="5572164"/>
          </a:xfrm>
          <a:prstGeom prst="chevron">
            <a:avLst>
              <a:gd name="adj" fmla="val 9132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-1" y="714356"/>
            <a:ext cx="1295565" cy="5572164"/>
          </a:xfrm>
          <a:prstGeom prst="chevron">
            <a:avLst>
              <a:gd name="adj" fmla="val 8992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H="1">
            <a:off x="8176162" y="785794"/>
            <a:ext cx="967838" cy="5429264"/>
          </a:xfrm>
          <a:prstGeom prst="chevron">
            <a:avLst>
              <a:gd name="adj" fmla="val 84843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7" grpId="0" animBg="1"/>
      <p:bldP spid="7" grpId="2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 rot="13616775">
            <a:off x="1980814" y="5229908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196206" y="5125646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1980813" y="4301213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196205" y="4196951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980815" y="3515398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196207" y="3411136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80814" y="2586703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196206" y="2482441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2052253" y="180088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482726">
            <a:off x="4267645" y="1696623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616775">
            <a:off x="2052252" y="8721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4267644" y="767928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tt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714356"/>
            <a:ext cx="4500562" cy="5572164"/>
          </a:xfrm>
          <a:prstGeom prst="chevron">
            <a:avLst>
              <a:gd name="adj" fmla="val 93345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785794"/>
            <a:ext cx="4286248" cy="5429264"/>
          </a:xfrm>
          <a:prstGeom prst="chevron">
            <a:avLst>
              <a:gd name="adj" fmla="val 9237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785794"/>
            <a:ext cx="3525779" cy="5429264"/>
          </a:xfrm>
          <a:prstGeom prst="chevron">
            <a:avLst>
              <a:gd name="adj" fmla="val 92277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14356"/>
            <a:ext cx="3750465" cy="5572164"/>
          </a:xfrm>
          <a:prstGeom prst="chevron">
            <a:avLst>
              <a:gd name="adj" fmla="val 92778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785794"/>
            <a:ext cx="2834444" cy="5429264"/>
          </a:xfrm>
          <a:prstGeom prst="chevron">
            <a:avLst>
              <a:gd name="adj" fmla="val 9146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785794"/>
            <a:ext cx="2419643" cy="5429264"/>
          </a:xfrm>
          <a:prstGeom prst="chevron">
            <a:avLst>
              <a:gd name="adj" fmla="val 902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714356"/>
            <a:ext cx="3068556" cy="5572164"/>
          </a:xfrm>
          <a:prstGeom prst="chevron">
            <a:avLst>
              <a:gd name="adj" fmla="val 9132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714356"/>
            <a:ext cx="2591220" cy="5572164"/>
          </a:xfrm>
          <a:prstGeom prst="chevron">
            <a:avLst>
              <a:gd name="adj" fmla="val 9132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785794"/>
            <a:ext cx="1797441" cy="5429264"/>
          </a:xfrm>
          <a:prstGeom prst="chevron">
            <a:avLst>
              <a:gd name="adj" fmla="val 902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714356"/>
            <a:ext cx="2182076" cy="5572164"/>
          </a:xfrm>
          <a:prstGeom prst="chevron">
            <a:avLst>
              <a:gd name="adj" fmla="val 9132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785794"/>
            <a:ext cx="1313506" cy="5429264"/>
          </a:xfrm>
          <a:prstGeom prst="chevron">
            <a:avLst>
              <a:gd name="adj" fmla="val 86748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714356"/>
            <a:ext cx="1636548" cy="5572164"/>
          </a:xfrm>
          <a:prstGeom prst="chevron">
            <a:avLst>
              <a:gd name="adj" fmla="val 9132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714356"/>
            <a:ext cx="1295565" cy="5572164"/>
          </a:xfrm>
          <a:prstGeom prst="chevron">
            <a:avLst>
              <a:gd name="adj" fmla="val 8992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785794"/>
            <a:ext cx="967838" cy="5429264"/>
          </a:xfrm>
          <a:prstGeom prst="chevron">
            <a:avLst>
              <a:gd name="adj" fmla="val 84843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68"/>
            <a:ext cx="9144000" cy="68290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>
            <a:off x="2357422" y="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1500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1500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07181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07181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357422" y="471488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471488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7000">
                <a:schemeClr val="tx2">
                  <a:lumMod val="5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G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81"/>
            <a:ext cx="9144000" cy="683571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IF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362296" y="1610017"/>
            <a:ext cx="2214578" cy="2143140"/>
          </a:xfrm>
          <a:prstGeom prst="chevron">
            <a:avLst>
              <a:gd name="adj" fmla="val 8242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698950" y="1725491"/>
            <a:ext cx="2214578" cy="2143140"/>
          </a:xfrm>
          <a:prstGeom prst="chevron">
            <a:avLst>
              <a:gd name="adj" fmla="val 8350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2979543" y="3237973"/>
            <a:ext cx="2214578" cy="2143140"/>
          </a:xfrm>
          <a:prstGeom prst="chevron">
            <a:avLst>
              <a:gd name="adj" fmla="val 8278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362160" y="3109888"/>
            <a:ext cx="2214578" cy="2143140"/>
          </a:xfrm>
          <a:prstGeom prst="chevron">
            <a:avLst>
              <a:gd name="adj" fmla="val 8018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341760" y="1511177"/>
            <a:ext cx="2214578" cy="2143140"/>
          </a:xfrm>
          <a:prstGeom prst="chevron">
            <a:avLst>
              <a:gd name="adj" fmla="val 8430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719486" y="1252827"/>
            <a:ext cx="2214578" cy="2143140"/>
          </a:xfrm>
          <a:prstGeom prst="chevron">
            <a:avLst>
              <a:gd name="adj" fmla="val 8095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647913" y="3395640"/>
            <a:ext cx="2214578" cy="2143140"/>
          </a:xfrm>
          <a:prstGeom prst="chevron">
            <a:avLst>
              <a:gd name="adj" fmla="val 8215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765228" y="3595162"/>
            <a:ext cx="2214578" cy="2143140"/>
          </a:xfrm>
          <a:prstGeom prst="chevron">
            <a:avLst>
              <a:gd name="adj" fmla="val 8175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2056007" y="1296862"/>
            <a:ext cx="2214578" cy="2143140"/>
          </a:xfrm>
          <a:prstGeom prst="chevron">
            <a:avLst>
              <a:gd name="adj" fmla="val 8426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076678" y="967075"/>
            <a:ext cx="2214578" cy="2143140"/>
          </a:xfrm>
          <a:prstGeom prst="chevron">
            <a:avLst>
              <a:gd name="adj" fmla="val 8045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4933664" y="3681392"/>
            <a:ext cx="2214578" cy="2143140"/>
          </a:xfrm>
          <a:prstGeom prst="chevron">
            <a:avLst>
              <a:gd name="adj" fmla="val 80742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550912" y="3952353"/>
            <a:ext cx="2214578" cy="2143140"/>
          </a:xfrm>
          <a:prstGeom prst="chevron">
            <a:avLst>
              <a:gd name="adj" fmla="val 81646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`7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5" y="0"/>
            <a:ext cx="912621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357422" y="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1500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1500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07181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07181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357422" y="471488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471488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5000">
                <a:srgbClr val="452E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9" name="18 Imagen" descr="0_c6e38_d51f2b51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19 Cheurón"/>
          <p:cNvSpPr/>
          <p:nvPr/>
        </p:nvSpPr>
        <p:spPr>
          <a:xfrm rot="5400000">
            <a:off x="2786062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2821781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33" y="-1321615"/>
            <a:ext cx="2786058" cy="5286412"/>
          </a:xfrm>
          <a:prstGeom prst="chevron">
            <a:avLst>
              <a:gd name="adj" fmla="val 9238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143252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3393285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3393285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714756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607599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4036227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3964789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`0F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4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80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5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80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1214422"/>
            <a:ext cx="357158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214422"/>
            <a:ext cx="285752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858248" y="1214422"/>
            <a:ext cx="285752" cy="4286280"/>
          </a:xfrm>
          <a:prstGeom prst="rect">
            <a:avLst/>
          </a:prstGeom>
          <a:gradFill flip="none" rotWithShape="1">
            <a:gsLst>
              <a:gs pos="60000">
                <a:srgbClr val="FFC000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`'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714624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750343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036095" y="-1250177"/>
            <a:ext cx="2786058" cy="5286412"/>
          </a:xfrm>
          <a:prstGeom prst="chevron">
            <a:avLst>
              <a:gd name="adj" fmla="val 92386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071814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321847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321847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643318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rgbClr val="00823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36161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rgbClr val="00823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964789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893351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II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I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428860" y="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643438" y="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428860" y="1500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643438" y="1500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428860" y="307181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643438" y="307181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428860" y="471488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643438" y="471488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69000">
                <a:schemeClr val="tx2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" name="16 Imagen" descr="1376977993_22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 rot="13616775">
            <a:off x="1651267" y="4400537"/>
            <a:ext cx="3143272" cy="214314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616775">
            <a:off x="4151595" y="2114521"/>
            <a:ext cx="3143272" cy="214314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8997988">
            <a:off x="1757980" y="2003126"/>
            <a:ext cx="3143272" cy="214314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8997988">
            <a:off x="4002167" y="4478934"/>
            <a:ext cx="3143272" cy="214314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8997988">
            <a:off x="1573275" y="1764290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616775">
            <a:off x="4365910" y="1900207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8997988">
            <a:off x="4145043" y="4693248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3616775">
            <a:off x="1508390" y="4614852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997988">
            <a:off x="1358960" y="1549976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3616775">
            <a:off x="4580223" y="1685892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997988">
            <a:off x="4396006" y="4939707"/>
            <a:ext cx="3143272" cy="227625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3616775">
            <a:off x="1294076" y="4829165"/>
            <a:ext cx="3143272" cy="21431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O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ÑY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290858" y="1610017"/>
            <a:ext cx="2214578" cy="2143140"/>
          </a:xfrm>
          <a:prstGeom prst="chevron">
            <a:avLst>
              <a:gd name="adj" fmla="val 82422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627512" y="1725491"/>
            <a:ext cx="2214578" cy="2143140"/>
          </a:xfrm>
          <a:prstGeom prst="chevron">
            <a:avLst>
              <a:gd name="adj" fmla="val 83504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2908105" y="3237973"/>
            <a:ext cx="2214578" cy="2143140"/>
          </a:xfrm>
          <a:prstGeom prst="chevron">
            <a:avLst>
              <a:gd name="adj" fmla="val 82788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290722" y="3109888"/>
            <a:ext cx="2214578" cy="2143140"/>
          </a:xfrm>
          <a:prstGeom prst="chevron">
            <a:avLst>
              <a:gd name="adj" fmla="val 80182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270322" y="1511177"/>
            <a:ext cx="2214578" cy="2143140"/>
          </a:xfrm>
          <a:prstGeom prst="chevron">
            <a:avLst>
              <a:gd name="adj" fmla="val 84308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648048" y="1252827"/>
            <a:ext cx="2214578" cy="2143140"/>
          </a:xfrm>
          <a:prstGeom prst="chevron">
            <a:avLst>
              <a:gd name="adj" fmla="val 8095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576475" y="3395640"/>
            <a:ext cx="2214578" cy="2143140"/>
          </a:xfrm>
          <a:prstGeom prst="chevron">
            <a:avLst>
              <a:gd name="adj" fmla="val 82157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693790" y="3595162"/>
            <a:ext cx="2214578" cy="2143140"/>
          </a:xfrm>
          <a:prstGeom prst="chevron">
            <a:avLst>
              <a:gd name="adj" fmla="val 81757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1841693" y="1153985"/>
            <a:ext cx="2214578" cy="2143140"/>
          </a:xfrm>
          <a:prstGeom prst="chevron">
            <a:avLst>
              <a:gd name="adj" fmla="val 84268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005240" y="967075"/>
            <a:ext cx="2214578" cy="2143140"/>
          </a:xfrm>
          <a:prstGeom prst="chevron">
            <a:avLst>
              <a:gd name="adj" fmla="val 8045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4862226" y="3681392"/>
            <a:ext cx="2214578" cy="2143140"/>
          </a:xfrm>
          <a:prstGeom prst="chevron">
            <a:avLst>
              <a:gd name="adj" fmla="val 80742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479474" y="3952353"/>
            <a:ext cx="2214578" cy="2143140"/>
          </a:xfrm>
          <a:prstGeom prst="chevron">
            <a:avLst>
              <a:gd name="adj" fmla="val 81646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980814" y="5301346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196206" y="5197084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1980813" y="4372651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196205" y="4268389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1980815" y="3586836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196207" y="3482574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1980814" y="2658141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196206" y="2553879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052253" y="1872323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267645" y="1768061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052252" y="943628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267644" y="839366"/>
            <a:ext cx="3143272" cy="214314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TG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928938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964657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250409" y="-1250177"/>
            <a:ext cx="2786058" cy="5286412"/>
          </a:xfrm>
          <a:prstGeom prst="chevron">
            <a:avLst>
              <a:gd name="adj" fmla="val 92386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286128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536161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36161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857632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rgbClr val="00823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750475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rgbClr val="00823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179103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107665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UI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UT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5" name="14 Imagen" descr="Birds-of-Paradise-Pressro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3864" cy="6858000"/>
          </a:xfrm>
          <a:prstGeom prst="rect">
            <a:avLst/>
          </a:prstGeom>
        </p:spPr>
      </p:pic>
      <p:sp>
        <p:nvSpPr>
          <p:cNvPr id="26" name="25 Cheurón"/>
          <p:cNvSpPr/>
          <p:nvPr/>
        </p:nvSpPr>
        <p:spPr>
          <a:xfrm rot="5400000">
            <a:off x="2786062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2821781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33" y="-1250177"/>
            <a:ext cx="2786058" cy="5286412"/>
          </a:xfrm>
          <a:prstGeom prst="chevron">
            <a:avLst>
              <a:gd name="adj" fmla="val 92386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143252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393285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3393285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714756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3607599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4036227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3964789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UYI8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428860" y="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643438" y="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428860" y="1500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643438" y="1500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428860" y="307181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643438" y="307181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428860" y="471488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643438" y="471488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58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290859" y="1681456"/>
            <a:ext cx="2214578" cy="2143140"/>
          </a:xfrm>
          <a:prstGeom prst="chevron">
            <a:avLst>
              <a:gd name="adj" fmla="val 82422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627513" y="1796930"/>
            <a:ext cx="2214578" cy="2143140"/>
          </a:xfrm>
          <a:prstGeom prst="chevron">
            <a:avLst>
              <a:gd name="adj" fmla="val 8350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2908106" y="3309412"/>
            <a:ext cx="2214578" cy="2143140"/>
          </a:xfrm>
          <a:prstGeom prst="chevron">
            <a:avLst>
              <a:gd name="adj" fmla="val 82788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290723" y="3181327"/>
            <a:ext cx="2214578" cy="2143140"/>
          </a:xfrm>
          <a:prstGeom prst="chevron">
            <a:avLst>
              <a:gd name="adj" fmla="val 80182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270323" y="1582616"/>
            <a:ext cx="2214578" cy="2143140"/>
          </a:xfrm>
          <a:prstGeom prst="chevron">
            <a:avLst>
              <a:gd name="adj" fmla="val 84308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648049" y="1324266"/>
            <a:ext cx="2214578" cy="2143140"/>
          </a:xfrm>
          <a:prstGeom prst="chevron">
            <a:avLst>
              <a:gd name="adj" fmla="val 80952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576476" y="3467079"/>
            <a:ext cx="2214578" cy="2143140"/>
          </a:xfrm>
          <a:prstGeom prst="chevron">
            <a:avLst>
              <a:gd name="adj" fmla="val 8215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693791" y="3666601"/>
            <a:ext cx="2214578" cy="2143140"/>
          </a:xfrm>
          <a:prstGeom prst="chevron">
            <a:avLst>
              <a:gd name="adj" fmla="val 8175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1984570" y="1368301"/>
            <a:ext cx="2214578" cy="2143140"/>
          </a:xfrm>
          <a:prstGeom prst="chevron">
            <a:avLst>
              <a:gd name="adj" fmla="val 84268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005241" y="1038514"/>
            <a:ext cx="2214578" cy="2143140"/>
          </a:xfrm>
          <a:prstGeom prst="chevron">
            <a:avLst>
              <a:gd name="adj" fmla="val 8045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4862227" y="3752831"/>
            <a:ext cx="2214578" cy="2143140"/>
          </a:xfrm>
          <a:prstGeom prst="chevron">
            <a:avLst>
              <a:gd name="adj" fmla="val 80742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479475" y="4023792"/>
            <a:ext cx="2214578" cy="2143140"/>
          </a:xfrm>
          <a:prstGeom prst="chevron">
            <a:avLst>
              <a:gd name="adj" fmla="val 81646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924900">
                  <a:shade val="67500"/>
                  <a:satMod val="115000"/>
                </a:srgbClr>
              </a:gs>
              <a:gs pos="100000">
                <a:srgbClr val="924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928938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964657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250409" y="-1250177"/>
            <a:ext cx="2786058" cy="5286412"/>
          </a:xfrm>
          <a:prstGeom prst="chevron">
            <a:avLst>
              <a:gd name="adj" fmla="val 92386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286128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536161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36161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857632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750475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rgbClr val="2023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179103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107665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909376" y="5301346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124768" y="5197084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1909375" y="4372651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124767" y="4268389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1909377" y="3586836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124769" y="3482574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1909376" y="2658141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124768" y="2553879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1980815" y="1872323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196207" y="1768061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1980814" y="943628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196206" y="839366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" name="16 Imagen" descr="Raggiana-Bird-of-paradise-Paradisaea-raggiana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 rot="13616775">
            <a:off x="1865580" y="4329100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616775">
            <a:off x="4365908" y="2043084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997988">
            <a:off x="1972293" y="1931689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997988">
            <a:off x="4216480" y="4407497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997988">
            <a:off x="1787588" y="1692853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616775">
            <a:off x="4580223" y="1828770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997988">
            <a:off x="4359356" y="4621811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616775">
            <a:off x="1722703" y="4543415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997988">
            <a:off x="1573273" y="1478539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616775">
            <a:off x="4794536" y="1614455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8997988">
            <a:off x="4502232" y="4764687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616775">
            <a:off x="1508389" y="4757728"/>
            <a:ext cx="3143272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362298" y="1610016"/>
            <a:ext cx="2214578" cy="2143140"/>
          </a:xfrm>
          <a:prstGeom prst="chevron">
            <a:avLst>
              <a:gd name="adj" fmla="val 82422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698952" y="1725490"/>
            <a:ext cx="2214578" cy="2143140"/>
          </a:xfrm>
          <a:prstGeom prst="chevron">
            <a:avLst>
              <a:gd name="adj" fmla="val 83504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2979545" y="3237972"/>
            <a:ext cx="2214578" cy="2143140"/>
          </a:xfrm>
          <a:prstGeom prst="chevron">
            <a:avLst>
              <a:gd name="adj" fmla="val 82788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362162" y="3109887"/>
            <a:ext cx="2214578" cy="2143140"/>
          </a:xfrm>
          <a:prstGeom prst="chevron">
            <a:avLst>
              <a:gd name="adj" fmla="val 80182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341762" y="1511176"/>
            <a:ext cx="2214578" cy="2143140"/>
          </a:xfrm>
          <a:prstGeom prst="chevron">
            <a:avLst>
              <a:gd name="adj" fmla="val 84308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719488" y="1252826"/>
            <a:ext cx="2214578" cy="2143140"/>
          </a:xfrm>
          <a:prstGeom prst="chevron">
            <a:avLst>
              <a:gd name="adj" fmla="val 8095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647915" y="3395639"/>
            <a:ext cx="2214578" cy="2143140"/>
          </a:xfrm>
          <a:prstGeom prst="chevron">
            <a:avLst>
              <a:gd name="adj" fmla="val 82157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765230" y="3595161"/>
            <a:ext cx="2214578" cy="2143140"/>
          </a:xfrm>
          <a:prstGeom prst="chevron">
            <a:avLst>
              <a:gd name="adj" fmla="val 81757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1913133" y="1153984"/>
            <a:ext cx="2214578" cy="2143140"/>
          </a:xfrm>
          <a:prstGeom prst="chevron">
            <a:avLst>
              <a:gd name="adj" fmla="val 84268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076680" y="967074"/>
            <a:ext cx="2214578" cy="2143140"/>
          </a:xfrm>
          <a:prstGeom prst="chevron">
            <a:avLst>
              <a:gd name="adj" fmla="val 8045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4933666" y="3681391"/>
            <a:ext cx="2214578" cy="2143140"/>
          </a:xfrm>
          <a:prstGeom prst="chevron">
            <a:avLst>
              <a:gd name="adj" fmla="val 80742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550914" y="3952352"/>
            <a:ext cx="2214578" cy="2143140"/>
          </a:xfrm>
          <a:prstGeom prst="chevron">
            <a:avLst>
              <a:gd name="adj" fmla="val 81646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  <a:effectLst/>
        </p:spPr>
      </p:pic>
      <p:sp>
        <p:nvSpPr>
          <p:cNvPr id="5" name="4 Cheurón"/>
          <p:cNvSpPr/>
          <p:nvPr/>
        </p:nvSpPr>
        <p:spPr>
          <a:xfrm>
            <a:off x="0" y="571480"/>
            <a:ext cx="4500562" cy="5572164"/>
          </a:xfrm>
          <a:prstGeom prst="chevron">
            <a:avLst>
              <a:gd name="adj" fmla="val 93345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642918"/>
            <a:ext cx="4286248" cy="5429264"/>
          </a:xfrm>
          <a:prstGeom prst="chevron">
            <a:avLst>
              <a:gd name="adj" fmla="val 9237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642918"/>
            <a:ext cx="3525779" cy="5429264"/>
          </a:xfrm>
          <a:prstGeom prst="chevron">
            <a:avLst>
              <a:gd name="adj" fmla="val 92277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571480"/>
            <a:ext cx="3750465" cy="5572164"/>
          </a:xfrm>
          <a:prstGeom prst="chevron">
            <a:avLst>
              <a:gd name="adj" fmla="val 92778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642918"/>
            <a:ext cx="2834444" cy="5429264"/>
          </a:xfrm>
          <a:prstGeom prst="chevron">
            <a:avLst>
              <a:gd name="adj" fmla="val 9146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642918"/>
            <a:ext cx="2419643" cy="5429264"/>
          </a:xfrm>
          <a:prstGeom prst="chevron">
            <a:avLst>
              <a:gd name="adj" fmla="val 90226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571480"/>
            <a:ext cx="3068556" cy="5572164"/>
          </a:xfrm>
          <a:prstGeom prst="chevron">
            <a:avLst>
              <a:gd name="adj" fmla="val 91324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571480"/>
            <a:ext cx="2591220" cy="5572164"/>
          </a:xfrm>
          <a:prstGeom prst="chevron">
            <a:avLst>
              <a:gd name="adj" fmla="val 91324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642918"/>
            <a:ext cx="1797441" cy="5429264"/>
          </a:xfrm>
          <a:prstGeom prst="chevron">
            <a:avLst>
              <a:gd name="adj" fmla="val 9022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571480"/>
            <a:ext cx="2182076" cy="5572164"/>
          </a:xfrm>
          <a:prstGeom prst="chevron">
            <a:avLst>
              <a:gd name="adj" fmla="val 91324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642918"/>
            <a:ext cx="1313506" cy="5429264"/>
          </a:xfrm>
          <a:prstGeom prst="chevron">
            <a:avLst>
              <a:gd name="adj" fmla="val 86748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571480"/>
            <a:ext cx="1636548" cy="5572164"/>
          </a:xfrm>
          <a:prstGeom prst="chevron">
            <a:avLst>
              <a:gd name="adj" fmla="val 91324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571480"/>
            <a:ext cx="1295565" cy="5572164"/>
          </a:xfrm>
          <a:prstGeom prst="chevron">
            <a:avLst>
              <a:gd name="adj" fmla="val 89920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642918"/>
            <a:ext cx="967838" cy="5429264"/>
          </a:xfrm>
          <a:prstGeom prst="chevron">
            <a:avLst>
              <a:gd name="adj" fmla="val 84843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980813" y="5529273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196205" y="5425011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1980812" y="4600578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196204" y="4496316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1980814" y="3814763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196206" y="3710501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1980813" y="2886068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196205" y="2781806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052252" y="2100250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267644" y="1995988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052251" y="1171555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267643" y="1067293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714356"/>
            <a:ext cx="4500562" cy="5572164"/>
          </a:xfrm>
          <a:prstGeom prst="chevron">
            <a:avLst>
              <a:gd name="adj" fmla="val 93345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785794"/>
            <a:ext cx="4286248" cy="5429264"/>
          </a:xfrm>
          <a:prstGeom prst="chevron">
            <a:avLst>
              <a:gd name="adj" fmla="val 9237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785794"/>
            <a:ext cx="3525779" cy="5429264"/>
          </a:xfrm>
          <a:prstGeom prst="chevron">
            <a:avLst>
              <a:gd name="adj" fmla="val 92277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14356"/>
            <a:ext cx="3750465" cy="5572164"/>
          </a:xfrm>
          <a:prstGeom prst="chevron">
            <a:avLst>
              <a:gd name="adj" fmla="val 92778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785794"/>
            <a:ext cx="2834444" cy="5429264"/>
          </a:xfrm>
          <a:prstGeom prst="chevron">
            <a:avLst>
              <a:gd name="adj" fmla="val 91466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785794"/>
            <a:ext cx="2419643" cy="5429264"/>
          </a:xfrm>
          <a:prstGeom prst="chevron">
            <a:avLst>
              <a:gd name="adj" fmla="val 90226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714356"/>
            <a:ext cx="3068556" cy="5572164"/>
          </a:xfrm>
          <a:prstGeom prst="chevron">
            <a:avLst>
              <a:gd name="adj" fmla="val 91324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714356"/>
            <a:ext cx="2591220" cy="5572164"/>
          </a:xfrm>
          <a:prstGeom prst="chevron">
            <a:avLst>
              <a:gd name="adj" fmla="val 91324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785794"/>
            <a:ext cx="1797441" cy="5429264"/>
          </a:xfrm>
          <a:prstGeom prst="chevron">
            <a:avLst>
              <a:gd name="adj" fmla="val 902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714356"/>
            <a:ext cx="2182076" cy="5572164"/>
          </a:xfrm>
          <a:prstGeom prst="chevron">
            <a:avLst>
              <a:gd name="adj" fmla="val 9132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785794"/>
            <a:ext cx="1313506" cy="5429264"/>
          </a:xfrm>
          <a:prstGeom prst="chevron">
            <a:avLst>
              <a:gd name="adj" fmla="val 86748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714356"/>
            <a:ext cx="1636548" cy="5572164"/>
          </a:xfrm>
          <a:prstGeom prst="chevron">
            <a:avLst>
              <a:gd name="adj" fmla="val 91324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714356"/>
            <a:ext cx="1295565" cy="5572164"/>
          </a:xfrm>
          <a:prstGeom prst="chevron">
            <a:avLst>
              <a:gd name="adj" fmla="val 8992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785794"/>
            <a:ext cx="967838" cy="5429264"/>
          </a:xfrm>
          <a:prstGeom prst="chevron">
            <a:avLst>
              <a:gd name="adj" fmla="val 84843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362298" y="1610016"/>
            <a:ext cx="2214578" cy="2143140"/>
          </a:xfrm>
          <a:prstGeom prst="chevron">
            <a:avLst>
              <a:gd name="adj" fmla="val 82422"/>
            </a:avLst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698952" y="1725490"/>
            <a:ext cx="2214578" cy="2143140"/>
          </a:xfrm>
          <a:prstGeom prst="chevron">
            <a:avLst>
              <a:gd name="adj" fmla="val 83504"/>
            </a:avLst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2979545" y="3237972"/>
            <a:ext cx="2214578" cy="2143140"/>
          </a:xfrm>
          <a:prstGeom prst="chevron">
            <a:avLst>
              <a:gd name="adj" fmla="val 82788"/>
            </a:avLst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362162" y="3109887"/>
            <a:ext cx="2214578" cy="2143140"/>
          </a:xfrm>
          <a:prstGeom prst="chevron">
            <a:avLst>
              <a:gd name="adj" fmla="val 80182"/>
            </a:avLst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341762" y="1511176"/>
            <a:ext cx="2214578" cy="2143140"/>
          </a:xfrm>
          <a:prstGeom prst="chevron">
            <a:avLst>
              <a:gd name="adj" fmla="val 84308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719488" y="1252826"/>
            <a:ext cx="2214578" cy="2143140"/>
          </a:xfrm>
          <a:prstGeom prst="chevron">
            <a:avLst>
              <a:gd name="adj" fmla="val 80952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647915" y="3395639"/>
            <a:ext cx="2214578" cy="2143140"/>
          </a:xfrm>
          <a:prstGeom prst="chevron">
            <a:avLst>
              <a:gd name="adj" fmla="val 82157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765230" y="3595161"/>
            <a:ext cx="2214578" cy="2143140"/>
          </a:xfrm>
          <a:prstGeom prst="chevron">
            <a:avLst>
              <a:gd name="adj" fmla="val 81757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1984571" y="1296861"/>
            <a:ext cx="2214578" cy="2143140"/>
          </a:xfrm>
          <a:prstGeom prst="chevron">
            <a:avLst>
              <a:gd name="adj" fmla="val 84268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076680" y="967074"/>
            <a:ext cx="2214578" cy="2143140"/>
          </a:xfrm>
          <a:prstGeom prst="chevron">
            <a:avLst>
              <a:gd name="adj" fmla="val 8045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4933666" y="3681391"/>
            <a:ext cx="2214578" cy="2143140"/>
          </a:xfrm>
          <a:prstGeom prst="chevron">
            <a:avLst>
              <a:gd name="adj" fmla="val 80742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550914" y="3952352"/>
            <a:ext cx="2214578" cy="2143140"/>
          </a:xfrm>
          <a:prstGeom prst="chevron">
            <a:avLst>
              <a:gd name="adj" fmla="val 81646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909376" y="5301346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124768" y="5197084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1909375" y="4372651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124767" y="4268389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1909377" y="3586836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124769" y="3482574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1909376" y="2658141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124768" y="2553879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1980815" y="1872323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196207" y="1768061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1980814" y="943628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196206" y="839366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571480"/>
            <a:ext cx="4500562" cy="5572164"/>
          </a:xfrm>
          <a:prstGeom prst="chevron">
            <a:avLst>
              <a:gd name="adj" fmla="val 93345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642918"/>
            <a:ext cx="4286248" cy="5429264"/>
          </a:xfrm>
          <a:prstGeom prst="chevron">
            <a:avLst>
              <a:gd name="adj" fmla="val 9237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642918"/>
            <a:ext cx="3525779" cy="5429264"/>
          </a:xfrm>
          <a:prstGeom prst="chevron">
            <a:avLst>
              <a:gd name="adj" fmla="val 92277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571480"/>
            <a:ext cx="3750465" cy="5572164"/>
          </a:xfrm>
          <a:prstGeom prst="chevron">
            <a:avLst>
              <a:gd name="adj" fmla="val 92778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642918"/>
            <a:ext cx="2834444" cy="5429264"/>
          </a:xfrm>
          <a:prstGeom prst="chevron">
            <a:avLst>
              <a:gd name="adj" fmla="val 9146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642918"/>
            <a:ext cx="2419643" cy="5429264"/>
          </a:xfrm>
          <a:prstGeom prst="chevron">
            <a:avLst>
              <a:gd name="adj" fmla="val 90226"/>
            </a:avLst>
          </a:prstGeom>
          <a:solidFill>
            <a:srgbClr val="2023A0"/>
          </a:solidFill>
          <a:ln>
            <a:solidFill>
              <a:schemeClr val="accent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571480"/>
            <a:ext cx="3068556" cy="5572164"/>
          </a:xfrm>
          <a:prstGeom prst="chevron">
            <a:avLst>
              <a:gd name="adj" fmla="val 91324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571480"/>
            <a:ext cx="2591220" cy="5572164"/>
          </a:xfrm>
          <a:prstGeom prst="chevron">
            <a:avLst>
              <a:gd name="adj" fmla="val 91324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642918"/>
            <a:ext cx="1797441" cy="5429264"/>
          </a:xfrm>
          <a:prstGeom prst="chevron">
            <a:avLst>
              <a:gd name="adj" fmla="val 9022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571480"/>
            <a:ext cx="2182076" cy="5572164"/>
          </a:xfrm>
          <a:prstGeom prst="chevron">
            <a:avLst>
              <a:gd name="adj" fmla="val 91324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642918"/>
            <a:ext cx="1313506" cy="5429264"/>
          </a:xfrm>
          <a:prstGeom prst="chevron">
            <a:avLst>
              <a:gd name="adj" fmla="val 86748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571480"/>
            <a:ext cx="1636548" cy="5572164"/>
          </a:xfrm>
          <a:prstGeom prst="chevron">
            <a:avLst>
              <a:gd name="adj" fmla="val 91324"/>
            </a:avLst>
          </a:prstGeom>
          <a:solidFill>
            <a:srgbClr val="2023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571480"/>
            <a:ext cx="1295565" cy="5572164"/>
          </a:xfrm>
          <a:prstGeom prst="chevron">
            <a:avLst>
              <a:gd name="adj" fmla="val 89920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642918"/>
            <a:ext cx="967838" cy="5429264"/>
          </a:xfrm>
          <a:prstGeom prst="chevron">
            <a:avLst>
              <a:gd name="adj" fmla="val 84843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560" y="0"/>
            <a:ext cx="516688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Sol"/>
          <p:cNvSpPr/>
          <p:nvPr/>
        </p:nvSpPr>
        <p:spPr>
          <a:xfrm>
            <a:off x="428596" y="0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357158" y="1428736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357158" y="2714620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357158" y="4214818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357158" y="5572116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7500958" y="0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Sol"/>
          <p:cNvSpPr/>
          <p:nvPr/>
        </p:nvSpPr>
        <p:spPr>
          <a:xfrm>
            <a:off x="7429520" y="1428736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Sol"/>
          <p:cNvSpPr/>
          <p:nvPr/>
        </p:nvSpPr>
        <p:spPr>
          <a:xfrm>
            <a:off x="7429520" y="2714620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Sol"/>
          <p:cNvSpPr/>
          <p:nvPr/>
        </p:nvSpPr>
        <p:spPr>
          <a:xfrm>
            <a:off x="7429520" y="4214818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Sol"/>
          <p:cNvSpPr/>
          <p:nvPr/>
        </p:nvSpPr>
        <p:spPr>
          <a:xfrm>
            <a:off x="7429520" y="5572116"/>
            <a:ext cx="1357322" cy="1285884"/>
          </a:xfrm>
          <a:prstGeom prst="sun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solidFill>
            <a:srgbClr val="924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solidFill>
            <a:srgbClr val="924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solidFill>
            <a:srgbClr val="924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solidFill>
            <a:srgbClr val="924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909376" y="5229909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124768" y="5125647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1909375" y="4301214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124767" y="4196952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1909377" y="3515399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124769" y="3411137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1909376" y="2586704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124768" y="2482442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1980815" y="1800886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196207" y="1696624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1980814" y="872191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196206" y="767929"/>
            <a:ext cx="3143272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571480"/>
            <a:ext cx="4500562" cy="5572164"/>
          </a:xfrm>
          <a:prstGeom prst="chevron">
            <a:avLst>
              <a:gd name="adj" fmla="val 93345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642918"/>
            <a:ext cx="4286248" cy="5429264"/>
          </a:xfrm>
          <a:prstGeom prst="chevron">
            <a:avLst>
              <a:gd name="adj" fmla="val 9237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642918"/>
            <a:ext cx="3525779" cy="5429264"/>
          </a:xfrm>
          <a:prstGeom prst="chevron">
            <a:avLst>
              <a:gd name="adj" fmla="val 92277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571480"/>
            <a:ext cx="3750465" cy="5572164"/>
          </a:xfrm>
          <a:prstGeom prst="chevron">
            <a:avLst>
              <a:gd name="adj" fmla="val 9277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642918"/>
            <a:ext cx="2834444" cy="5429264"/>
          </a:xfrm>
          <a:prstGeom prst="chevron">
            <a:avLst>
              <a:gd name="adj" fmla="val 9146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642918"/>
            <a:ext cx="2419643" cy="5429264"/>
          </a:xfrm>
          <a:prstGeom prst="chevron">
            <a:avLst>
              <a:gd name="adj" fmla="val 9022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solidFill>
              <a:schemeClr val="accent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571480"/>
            <a:ext cx="3068556" cy="5572164"/>
          </a:xfrm>
          <a:prstGeom prst="chevron">
            <a:avLst>
              <a:gd name="adj" fmla="val 91324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571480"/>
            <a:ext cx="2591220" cy="5572164"/>
          </a:xfrm>
          <a:prstGeom prst="chevron">
            <a:avLst>
              <a:gd name="adj" fmla="val 91324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642918"/>
            <a:ext cx="1797441" cy="5429264"/>
          </a:xfrm>
          <a:prstGeom prst="chevron">
            <a:avLst>
              <a:gd name="adj" fmla="val 9022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571480"/>
            <a:ext cx="2182076" cy="5572164"/>
          </a:xfrm>
          <a:prstGeom prst="chevron">
            <a:avLst>
              <a:gd name="adj" fmla="val 91324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642918"/>
            <a:ext cx="1313506" cy="5429264"/>
          </a:xfrm>
          <a:prstGeom prst="chevron">
            <a:avLst>
              <a:gd name="adj" fmla="val 8674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571480"/>
            <a:ext cx="1636548" cy="5572164"/>
          </a:xfrm>
          <a:prstGeom prst="chevron">
            <a:avLst>
              <a:gd name="adj" fmla="val 91324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571480"/>
            <a:ext cx="1295565" cy="5572164"/>
          </a:xfrm>
          <a:prstGeom prst="chevron">
            <a:avLst>
              <a:gd name="adj" fmla="val 8992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642918"/>
            <a:ext cx="967838" cy="5429264"/>
          </a:xfrm>
          <a:prstGeom prst="chevron">
            <a:avLst>
              <a:gd name="adj" fmla="val 84843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5000628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Imagen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5143536" cy="6858000"/>
          </a:xfrm>
          <a:prstGeom prst="rect">
            <a:avLst/>
          </a:prstGeom>
          <a:ln>
            <a:noFill/>
          </a:ln>
        </p:spPr>
      </p:pic>
      <p:sp>
        <p:nvSpPr>
          <p:cNvPr id="6" name="5 Sol"/>
          <p:cNvSpPr/>
          <p:nvPr/>
        </p:nvSpPr>
        <p:spPr>
          <a:xfrm>
            <a:off x="428596" y="0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357158" y="1428736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357158" y="2714620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357158" y="4214818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Sol"/>
          <p:cNvSpPr/>
          <p:nvPr/>
        </p:nvSpPr>
        <p:spPr>
          <a:xfrm>
            <a:off x="357158" y="5572116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Sol"/>
          <p:cNvSpPr/>
          <p:nvPr/>
        </p:nvSpPr>
        <p:spPr>
          <a:xfrm>
            <a:off x="7786678" y="0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7715240" y="1428736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Sol"/>
          <p:cNvSpPr/>
          <p:nvPr/>
        </p:nvSpPr>
        <p:spPr>
          <a:xfrm>
            <a:off x="7715240" y="2714620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7715240" y="4214818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7715240" y="5572116"/>
            <a:ext cx="1357322" cy="1285884"/>
          </a:xfrm>
          <a:prstGeom prst="sun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785926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3500438"/>
            <a:ext cx="357190" cy="15001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857500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893219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178971" y="-1250177"/>
            <a:ext cx="2786058" cy="5286412"/>
          </a:xfrm>
          <a:prstGeom prst="chevron">
            <a:avLst>
              <a:gd name="adj" fmla="val 92386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214690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464723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464723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86194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679037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107665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036227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rgbClr val="924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290859" y="1610016"/>
            <a:ext cx="2214578" cy="2143140"/>
          </a:xfrm>
          <a:prstGeom prst="chevron">
            <a:avLst>
              <a:gd name="adj" fmla="val 8242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627513" y="1725490"/>
            <a:ext cx="2214578" cy="2143140"/>
          </a:xfrm>
          <a:prstGeom prst="chevron">
            <a:avLst>
              <a:gd name="adj" fmla="val 83504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2908106" y="3237972"/>
            <a:ext cx="2214578" cy="2143140"/>
          </a:xfrm>
          <a:prstGeom prst="chevron">
            <a:avLst>
              <a:gd name="adj" fmla="val 82788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290723" y="3109887"/>
            <a:ext cx="2214578" cy="2143140"/>
          </a:xfrm>
          <a:prstGeom prst="chevron">
            <a:avLst>
              <a:gd name="adj" fmla="val 8018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270323" y="1511176"/>
            <a:ext cx="2214578" cy="2143140"/>
          </a:xfrm>
          <a:prstGeom prst="chevron">
            <a:avLst>
              <a:gd name="adj" fmla="val 84308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648049" y="1252826"/>
            <a:ext cx="2214578" cy="2143140"/>
          </a:xfrm>
          <a:prstGeom prst="chevron">
            <a:avLst>
              <a:gd name="adj" fmla="val 8095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576476" y="3395639"/>
            <a:ext cx="2214578" cy="2143140"/>
          </a:xfrm>
          <a:prstGeom prst="chevron">
            <a:avLst>
              <a:gd name="adj" fmla="val 8215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693791" y="3595161"/>
            <a:ext cx="2214578" cy="2143140"/>
          </a:xfrm>
          <a:prstGeom prst="chevron">
            <a:avLst>
              <a:gd name="adj" fmla="val 8175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1913132" y="1296861"/>
            <a:ext cx="2214578" cy="2143140"/>
          </a:xfrm>
          <a:prstGeom prst="chevron">
            <a:avLst>
              <a:gd name="adj" fmla="val 84268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005241" y="967074"/>
            <a:ext cx="2214578" cy="2143140"/>
          </a:xfrm>
          <a:prstGeom prst="chevron">
            <a:avLst>
              <a:gd name="adj" fmla="val 8045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4862227" y="3681391"/>
            <a:ext cx="2214578" cy="2143140"/>
          </a:xfrm>
          <a:prstGeom prst="chevron">
            <a:avLst>
              <a:gd name="adj" fmla="val 8074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479475" y="3952352"/>
            <a:ext cx="2214578" cy="2143140"/>
          </a:xfrm>
          <a:prstGeom prst="chevron">
            <a:avLst>
              <a:gd name="adj" fmla="val 8164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i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u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Picture 2" descr="Rendered Image"/>
          <p:cNvPicPr>
            <a:picLocks noChangeAspect="1" noChangeArrowheads="1"/>
          </p:cNvPicPr>
          <p:nvPr/>
        </p:nvPicPr>
        <p:blipFill>
          <a:blip r:embed="rId3">
            <a:grayscl/>
            <a:lum bright="40000" contrast="40000"/>
          </a:blip>
          <a:srcRect/>
          <a:stretch>
            <a:fillRect/>
          </a:stretch>
        </p:blipFill>
        <p:spPr bwMode="auto">
          <a:xfrm rot="20496439">
            <a:off x="6355272" y="4096094"/>
            <a:ext cx="2682712" cy="1640171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-357222" y="-357214"/>
            <a:ext cx="9858444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000"/>
                            </p:stCondLst>
                            <p:childTnLst>
                              <p:par>
                                <p:cTn id="1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MARAVILLOSAS Y COLORIDAS AVES DEL PARAISO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--MARAVILLOSAS Y COLORIDAS AVES DEL PARAISO--</Template>
  <TotalTime>0</TotalTime>
  <Words>36</Words>
  <Application>Microsoft Office PowerPoint</Application>
  <PresentationFormat>Presentación en pantalla (4:3)</PresentationFormat>
  <Paragraphs>5</Paragraphs>
  <Slides>60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--MARAVILLOSAS Y COLORIDAS AVES DEL PARAISO--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</cp:revision>
  <dcterms:created xsi:type="dcterms:W3CDTF">2016-02-19T12:50:56Z</dcterms:created>
  <dcterms:modified xsi:type="dcterms:W3CDTF">2016-02-19T16:09:50Z</dcterms:modified>
</cp:coreProperties>
</file>