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9"/>
  </p:notesMasterIdLst>
  <p:sldIdLst>
    <p:sldId id="301" r:id="rId3"/>
    <p:sldId id="260" r:id="rId4"/>
    <p:sldId id="259" r:id="rId5"/>
    <p:sldId id="258" r:id="rId6"/>
    <p:sldId id="257" r:id="rId7"/>
    <p:sldId id="265" r:id="rId8"/>
    <p:sldId id="261" r:id="rId9"/>
    <p:sldId id="264" r:id="rId10"/>
    <p:sldId id="270" r:id="rId11"/>
    <p:sldId id="262" r:id="rId12"/>
    <p:sldId id="271" r:id="rId13"/>
    <p:sldId id="285" r:id="rId14"/>
    <p:sldId id="267" r:id="rId15"/>
    <p:sldId id="272" r:id="rId16"/>
    <p:sldId id="274" r:id="rId17"/>
    <p:sldId id="273" r:id="rId18"/>
    <p:sldId id="269" r:id="rId19"/>
    <p:sldId id="276" r:id="rId20"/>
    <p:sldId id="277" r:id="rId21"/>
    <p:sldId id="279" r:id="rId22"/>
    <p:sldId id="275" r:id="rId23"/>
    <p:sldId id="282" r:id="rId24"/>
    <p:sldId id="266" r:id="rId25"/>
    <p:sldId id="281" r:id="rId26"/>
    <p:sldId id="287" r:id="rId27"/>
    <p:sldId id="280" r:id="rId28"/>
    <p:sldId id="283" r:id="rId29"/>
    <p:sldId id="303" r:id="rId30"/>
    <p:sldId id="284" r:id="rId31"/>
    <p:sldId id="289" r:id="rId32"/>
    <p:sldId id="292" r:id="rId33"/>
    <p:sldId id="300" r:id="rId34"/>
    <p:sldId id="297" r:id="rId35"/>
    <p:sldId id="294" r:id="rId36"/>
    <p:sldId id="298" r:id="rId37"/>
    <p:sldId id="304" r:id="rId3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GwoULpEiLI04LxR4Wlhog" hashData="JSmnlh3Mcdh2Rm9H/kMx03f+65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800"/>
    <a:srgbClr val="8E4700"/>
    <a:srgbClr val="663300"/>
    <a:srgbClr val="256475"/>
    <a:srgbClr val="FF3300"/>
    <a:srgbClr val="009E47"/>
    <a:srgbClr val="0B1E23"/>
    <a:srgbClr val="FF9900"/>
    <a:srgbClr val="593825"/>
    <a:srgbClr val="004C2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197F15-F8C1-4A46-80C7-313CAF60D87D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1AF97-5A80-42D0-8624-1BDF1EFA0EF8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1AF97-5A80-42D0-8624-1BDF1EFA0EF8}" type="slidenum">
              <a:rPr lang="es-PE" smtClean="0"/>
              <a:pPr/>
              <a:t>2</a:t>
            </a:fld>
            <a:endParaRPr lang="es-P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1AF97-5A80-42D0-8624-1BDF1EFA0EF8}" type="slidenum">
              <a:rPr lang="es-PE" smtClean="0"/>
              <a:pPr/>
              <a:t>3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AD768-A297-4F12-9426-4DFB960B0202}" type="datetimeFigureOut">
              <a:rPr lang="es-PE" smtClean="0"/>
              <a:pPr/>
              <a:t>11/10/2019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B9CA8-2166-4B95-B437-7B9089CD2D1D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5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281851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r="17309"/>
          <a:stretch>
            <a:fillRect/>
          </a:stretch>
        </p:blipFill>
        <p:spPr>
          <a:xfrm rot="2772211">
            <a:off x="4003215" y="1147832"/>
            <a:ext cx="1643075" cy="1500198"/>
          </a:xfrm>
          <a:prstGeom prst="rect">
            <a:avLst/>
          </a:prstGeom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r="17309"/>
          <a:stretch>
            <a:fillRect/>
          </a:stretch>
        </p:blipFill>
        <p:spPr>
          <a:xfrm rot="8382968">
            <a:off x="4647853" y="2139231"/>
            <a:ext cx="1643075" cy="1500198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r="17309"/>
          <a:stretch>
            <a:fillRect/>
          </a:stretch>
        </p:blipFill>
        <p:spPr>
          <a:xfrm rot="14652124">
            <a:off x="3854641" y="2816314"/>
            <a:ext cx="1643075" cy="1500198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r="17309"/>
          <a:stretch>
            <a:fillRect/>
          </a:stretch>
        </p:blipFill>
        <p:spPr>
          <a:xfrm rot="18328306">
            <a:off x="2837820" y="1997302"/>
            <a:ext cx="1643075" cy="1500198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r="17309"/>
          <a:stretch>
            <a:fillRect/>
          </a:stretch>
        </p:blipFill>
        <p:spPr>
          <a:xfrm rot="7087785">
            <a:off x="4370664" y="1542477"/>
            <a:ext cx="1643075" cy="1500198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r="17309"/>
          <a:stretch>
            <a:fillRect/>
          </a:stretch>
        </p:blipFill>
        <p:spPr>
          <a:xfrm rot="11654600">
            <a:off x="4374111" y="2607947"/>
            <a:ext cx="1643075" cy="1500198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r="17309"/>
          <a:stretch>
            <a:fillRect/>
          </a:stretch>
        </p:blipFill>
        <p:spPr>
          <a:xfrm rot="16562105">
            <a:off x="3117890" y="2550005"/>
            <a:ext cx="1643075" cy="1714882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 r="17309"/>
          <a:stretch>
            <a:fillRect/>
          </a:stretch>
        </p:blipFill>
        <p:spPr>
          <a:xfrm rot="799617">
            <a:off x="3079705" y="1240723"/>
            <a:ext cx="1643075" cy="1500198"/>
          </a:xfrm>
          <a:prstGeom prst="rect">
            <a:avLst/>
          </a:prstGeom>
        </p:spPr>
      </p:pic>
      <p:pic>
        <p:nvPicPr>
          <p:cNvPr id="11" name="10 Imagen" descr="cooltext33814824416639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910" y="214296"/>
            <a:ext cx="3071834" cy="928940"/>
          </a:xfrm>
          <a:prstGeom prst="rect">
            <a:avLst/>
          </a:prstGeom>
        </p:spPr>
      </p:pic>
      <p:pic>
        <p:nvPicPr>
          <p:cNvPr id="12" name="11 Imagen" descr="cooltext338148273653661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224" y="1643056"/>
            <a:ext cx="1420588" cy="872647"/>
          </a:xfrm>
          <a:prstGeom prst="rect">
            <a:avLst/>
          </a:prstGeom>
        </p:spPr>
      </p:pic>
      <p:pic>
        <p:nvPicPr>
          <p:cNvPr id="13" name="12 Imagen" descr="cooltext338148283680506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8860" y="1643056"/>
            <a:ext cx="1105587" cy="928694"/>
          </a:xfrm>
          <a:prstGeom prst="rect">
            <a:avLst/>
          </a:prstGeom>
        </p:spPr>
      </p:pic>
      <p:pic>
        <p:nvPicPr>
          <p:cNvPr id="14" name="13 Imagen" descr="cooltext338148296304328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282" y="3071816"/>
            <a:ext cx="4071966" cy="963843"/>
          </a:xfrm>
          <a:prstGeom prst="rect">
            <a:avLst/>
          </a:prstGeom>
        </p:spPr>
      </p:pic>
      <p:pic>
        <p:nvPicPr>
          <p:cNvPr id="38914" name="Picture 2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2928926" y="4071948"/>
            <a:ext cx="1876425" cy="333376"/>
          </a:xfrm>
          <a:prstGeom prst="rect">
            <a:avLst/>
          </a:prstGeom>
          <a:noFill/>
        </p:spPr>
      </p:pic>
      <p:pic>
        <p:nvPicPr>
          <p:cNvPr id="16" name="15 Imagen" descr="stock-photo-100281851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4000">
    <p:sndAc>
      <p:stSnd loop="1">
        <p:snd r:embed="rId2" name="Faces_Of_Nature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6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7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16000"/>
                            </p:stCondLst>
                            <p:childTnLst>
                              <p:par>
                                <p:cTn id="18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0" dur="1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000064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452488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715390" y="471489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71934" y="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5000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9190" y="1000114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428742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0694" y="192880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857884" y="228599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5074" y="264318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300037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29454" y="335756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371475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15272" y="40719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43900" y="442913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5000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868" y="928676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1357304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28926" y="1714494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2143122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57422" y="257175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292894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5918" y="328613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371475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40719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58738b5bf3a71010b5e8ef5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442913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58738b5bf3a71010b5e8ef5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71489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images.jpg"/>
          <p:cNvPicPr>
            <a:picLocks noChangeAspect="1"/>
          </p:cNvPicPr>
          <p:nvPr/>
        </p:nvPicPr>
        <p:blipFill>
          <a:blip r:embed="rId5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93825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4014235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0" y="2000246"/>
            <a:ext cx="660557" cy="642942"/>
          </a:xfrm>
          <a:prstGeom prst="rect">
            <a:avLst/>
          </a:prstGeom>
        </p:spPr>
      </p:pic>
      <p:pic>
        <p:nvPicPr>
          <p:cNvPr id="4" name="3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3929058" y="0"/>
            <a:ext cx="660557" cy="642942"/>
          </a:xfrm>
          <a:prstGeom prst="rect">
            <a:avLst/>
          </a:prstGeom>
        </p:spPr>
      </p:pic>
      <p:pic>
        <p:nvPicPr>
          <p:cNvPr id="5" name="4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4572000" y="0"/>
            <a:ext cx="660557" cy="642942"/>
          </a:xfrm>
          <a:prstGeom prst="rect">
            <a:avLst/>
          </a:prstGeom>
        </p:spPr>
      </p:pic>
      <p:pic>
        <p:nvPicPr>
          <p:cNvPr id="6" name="5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3929058" y="4500558"/>
            <a:ext cx="660557" cy="642942"/>
          </a:xfrm>
          <a:prstGeom prst="rect">
            <a:avLst/>
          </a:prstGeom>
        </p:spPr>
      </p:pic>
      <p:pic>
        <p:nvPicPr>
          <p:cNvPr id="7" name="6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4572000" y="4500558"/>
            <a:ext cx="660557" cy="642942"/>
          </a:xfrm>
          <a:prstGeom prst="rect">
            <a:avLst/>
          </a:prstGeom>
        </p:spPr>
      </p:pic>
      <p:pic>
        <p:nvPicPr>
          <p:cNvPr id="8" name="7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0" y="2643188"/>
            <a:ext cx="660557" cy="642942"/>
          </a:xfrm>
          <a:prstGeom prst="rect">
            <a:avLst/>
          </a:prstGeom>
        </p:spPr>
      </p:pic>
      <p:pic>
        <p:nvPicPr>
          <p:cNvPr id="9" name="8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8483443" y="1928808"/>
            <a:ext cx="660557" cy="642942"/>
          </a:xfrm>
          <a:prstGeom prst="rect">
            <a:avLst/>
          </a:prstGeom>
        </p:spPr>
      </p:pic>
      <p:pic>
        <p:nvPicPr>
          <p:cNvPr id="10" name="9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8483443" y="2571750"/>
            <a:ext cx="660557" cy="642942"/>
          </a:xfrm>
          <a:prstGeom prst="rect">
            <a:avLst/>
          </a:prstGeom>
        </p:spPr>
      </p:pic>
      <p:pic>
        <p:nvPicPr>
          <p:cNvPr id="11" name="10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785786" y="1785932"/>
            <a:ext cx="660557" cy="642942"/>
          </a:xfrm>
          <a:prstGeom prst="rect">
            <a:avLst/>
          </a:prstGeom>
        </p:spPr>
      </p:pic>
      <p:pic>
        <p:nvPicPr>
          <p:cNvPr id="12" name="11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1500166" y="1571618"/>
            <a:ext cx="660557" cy="642942"/>
          </a:xfrm>
          <a:prstGeom prst="rect">
            <a:avLst/>
          </a:prstGeom>
        </p:spPr>
      </p:pic>
      <p:pic>
        <p:nvPicPr>
          <p:cNvPr id="13" name="12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2214546" y="1285866"/>
            <a:ext cx="660557" cy="642942"/>
          </a:xfrm>
          <a:prstGeom prst="rect">
            <a:avLst/>
          </a:prstGeom>
        </p:spPr>
      </p:pic>
      <p:pic>
        <p:nvPicPr>
          <p:cNvPr id="14" name="13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2857488" y="1000114"/>
            <a:ext cx="660557" cy="642942"/>
          </a:xfrm>
          <a:prstGeom prst="rect">
            <a:avLst/>
          </a:prstGeom>
        </p:spPr>
      </p:pic>
      <p:pic>
        <p:nvPicPr>
          <p:cNvPr id="15" name="14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3428992" y="500048"/>
            <a:ext cx="660557" cy="642942"/>
          </a:xfrm>
          <a:prstGeom prst="rect">
            <a:avLst/>
          </a:prstGeom>
        </p:spPr>
      </p:pic>
      <p:pic>
        <p:nvPicPr>
          <p:cNvPr id="16" name="15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857224" y="2714626"/>
            <a:ext cx="660557" cy="642942"/>
          </a:xfrm>
          <a:prstGeom prst="rect">
            <a:avLst/>
          </a:prstGeom>
        </p:spPr>
      </p:pic>
      <p:pic>
        <p:nvPicPr>
          <p:cNvPr id="17" name="16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1571604" y="2928940"/>
            <a:ext cx="660557" cy="642942"/>
          </a:xfrm>
          <a:prstGeom prst="rect">
            <a:avLst/>
          </a:prstGeom>
        </p:spPr>
      </p:pic>
      <p:pic>
        <p:nvPicPr>
          <p:cNvPr id="18" name="17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2214546" y="3214692"/>
            <a:ext cx="660557" cy="642942"/>
          </a:xfrm>
          <a:prstGeom prst="rect">
            <a:avLst/>
          </a:prstGeom>
        </p:spPr>
      </p:pic>
      <p:pic>
        <p:nvPicPr>
          <p:cNvPr id="19" name="18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2786050" y="3571882"/>
            <a:ext cx="660557" cy="642942"/>
          </a:xfrm>
          <a:prstGeom prst="rect">
            <a:avLst/>
          </a:prstGeom>
        </p:spPr>
      </p:pic>
      <p:pic>
        <p:nvPicPr>
          <p:cNvPr id="20" name="19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3286116" y="4071948"/>
            <a:ext cx="660557" cy="642942"/>
          </a:xfrm>
          <a:prstGeom prst="rect">
            <a:avLst/>
          </a:prstGeom>
        </p:spPr>
      </p:pic>
      <p:pic>
        <p:nvPicPr>
          <p:cNvPr id="21" name="20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5000628" y="500048"/>
            <a:ext cx="660557" cy="642942"/>
          </a:xfrm>
          <a:prstGeom prst="rect">
            <a:avLst/>
          </a:prstGeom>
        </p:spPr>
      </p:pic>
      <p:pic>
        <p:nvPicPr>
          <p:cNvPr id="22" name="21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5500694" y="1000114"/>
            <a:ext cx="660557" cy="642942"/>
          </a:xfrm>
          <a:prstGeom prst="rect">
            <a:avLst/>
          </a:prstGeom>
        </p:spPr>
      </p:pic>
      <p:pic>
        <p:nvPicPr>
          <p:cNvPr id="23" name="22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6143636" y="1285866"/>
            <a:ext cx="660557" cy="642942"/>
          </a:xfrm>
          <a:prstGeom prst="rect">
            <a:avLst/>
          </a:prstGeom>
        </p:spPr>
      </p:pic>
      <p:pic>
        <p:nvPicPr>
          <p:cNvPr id="24" name="23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6786578" y="1643056"/>
            <a:ext cx="660557" cy="642942"/>
          </a:xfrm>
          <a:prstGeom prst="rect">
            <a:avLst/>
          </a:prstGeom>
        </p:spPr>
      </p:pic>
      <p:pic>
        <p:nvPicPr>
          <p:cNvPr id="25" name="24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7643834" y="1785932"/>
            <a:ext cx="660557" cy="642942"/>
          </a:xfrm>
          <a:prstGeom prst="rect">
            <a:avLst/>
          </a:prstGeom>
        </p:spPr>
      </p:pic>
      <p:pic>
        <p:nvPicPr>
          <p:cNvPr id="26" name="25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7643834" y="2714626"/>
            <a:ext cx="660557" cy="642942"/>
          </a:xfrm>
          <a:prstGeom prst="rect">
            <a:avLst/>
          </a:prstGeom>
        </p:spPr>
      </p:pic>
      <p:pic>
        <p:nvPicPr>
          <p:cNvPr id="27" name="26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6858016" y="3000378"/>
            <a:ext cx="660557" cy="642942"/>
          </a:xfrm>
          <a:prstGeom prst="rect">
            <a:avLst/>
          </a:prstGeom>
        </p:spPr>
      </p:pic>
      <p:pic>
        <p:nvPicPr>
          <p:cNvPr id="28" name="27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6286512" y="3357568"/>
            <a:ext cx="660557" cy="642942"/>
          </a:xfrm>
          <a:prstGeom prst="rect">
            <a:avLst/>
          </a:prstGeom>
        </p:spPr>
      </p:pic>
      <p:pic>
        <p:nvPicPr>
          <p:cNvPr id="29" name="28 Imagen" descr="1332116.png"/>
          <p:cNvPicPr>
            <a:picLocks noChangeAspect="1"/>
          </p:cNvPicPr>
          <p:nvPr/>
        </p:nvPicPr>
        <p:blipFill>
          <a:blip r:embed="rId4" cstate="print">
            <a:lum bright="10000"/>
          </a:blip>
          <a:stretch>
            <a:fillRect/>
          </a:stretch>
        </p:blipFill>
        <p:spPr>
          <a:xfrm>
            <a:off x="5786446" y="3786196"/>
            <a:ext cx="660557" cy="642942"/>
          </a:xfrm>
          <a:prstGeom prst="rect">
            <a:avLst/>
          </a:prstGeom>
        </p:spPr>
      </p:pic>
      <p:pic>
        <p:nvPicPr>
          <p:cNvPr id="30" name="29 Imagen" descr="1332116.png"/>
          <p:cNvPicPr>
            <a:picLocks noChangeAspect="1"/>
          </p:cNvPicPr>
          <p:nvPr/>
        </p:nvPicPr>
        <p:blipFill>
          <a:blip r:embed="rId4" cstate="print">
            <a:lum bright="-40000"/>
          </a:blip>
          <a:stretch>
            <a:fillRect/>
          </a:stretch>
        </p:blipFill>
        <p:spPr>
          <a:xfrm>
            <a:off x="5143504" y="4143386"/>
            <a:ext cx="660557" cy="642942"/>
          </a:xfrm>
          <a:prstGeom prst="rect">
            <a:avLst/>
          </a:prstGeom>
        </p:spPr>
      </p:pic>
      <p:pic>
        <p:nvPicPr>
          <p:cNvPr id="31" name="30 Imagen" descr="images.jpg"/>
          <p:cNvPicPr>
            <a:picLocks noChangeAspect="1"/>
          </p:cNvPicPr>
          <p:nvPr/>
        </p:nvPicPr>
        <p:blipFill>
          <a:blip r:embed="rId5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442A1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59376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857370"/>
            <a:ext cx="714381" cy="714381"/>
          </a:xfrm>
          <a:prstGeom prst="rect">
            <a:avLst/>
          </a:prstGeom>
        </p:spPr>
      </p:pic>
      <p:pic>
        <p:nvPicPr>
          <p:cNvPr id="5" name="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571750"/>
            <a:ext cx="714381" cy="714381"/>
          </a:xfrm>
          <a:prstGeom prst="rect">
            <a:avLst/>
          </a:prstGeom>
        </p:spPr>
      </p:pic>
      <p:pic>
        <p:nvPicPr>
          <p:cNvPr id="6" name="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19" y="1928808"/>
            <a:ext cx="714381" cy="714381"/>
          </a:xfrm>
          <a:prstGeom prst="rect">
            <a:avLst/>
          </a:prstGeom>
        </p:spPr>
      </p:pic>
      <p:pic>
        <p:nvPicPr>
          <p:cNvPr id="7" name="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29619" y="2643188"/>
            <a:ext cx="714381" cy="714381"/>
          </a:xfrm>
          <a:prstGeom prst="rect">
            <a:avLst/>
          </a:prstGeom>
        </p:spPr>
      </p:pic>
      <p:pic>
        <p:nvPicPr>
          <p:cNvPr id="8" name="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857370"/>
            <a:ext cx="714381" cy="714381"/>
          </a:xfrm>
          <a:prstGeom prst="rect">
            <a:avLst/>
          </a:prstGeom>
        </p:spPr>
      </p:pic>
      <p:pic>
        <p:nvPicPr>
          <p:cNvPr id="9" name="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2571750"/>
            <a:ext cx="714381" cy="714381"/>
          </a:xfrm>
          <a:prstGeom prst="rect">
            <a:avLst/>
          </a:prstGeom>
        </p:spPr>
      </p:pic>
      <p:pic>
        <p:nvPicPr>
          <p:cNvPr id="10" name="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60" y="1857370"/>
            <a:ext cx="714381" cy="714381"/>
          </a:xfrm>
          <a:prstGeom prst="rect">
            <a:avLst/>
          </a:prstGeom>
        </p:spPr>
      </p:pic>
      <p:pic>
        <p:nvPicPr>
          <p:cNvPr id="11" name="1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60" y="2571750"/>
            <a:ext cx="714381" cy="714381"/>
          </a:xfrm>
          <a:prstGeom prst="rect">
            <a:avLst/>
          </a:prstGeom>
        </p:spPr>
      </p:pic>
      <p:pic>
        <p:nvPicPr>
          <p:cNvPr id="12" name="1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4546" y="1857370"/>
            <a:ext cx="714381" cy="714381"/>
          </a:xfrm>
          <a:prstGeom prst="rect">
            <a:avLst/>
          </a:prstGeom>
        </p:spPr>
      </p:pic>
      <p:pic>
        <p:nvPicPr>
          <p:cNvPr id="13" name="1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14546" y="2571750"/>
            <a:ext cx="714381" cy="714381"/>
          </a:xfrm>
          <a:prstGeom prst="rect">
            <a:avLst/>
          </a:prstGeom>
        </p:spPr>
      </p:pic>
      <p:pic>
        <p:nvPicPr>
          <p:cNvPr id="14" name="1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1857370"/>
            <a:ext cx="714381" cy="714381"/>
          </a:xfrm>
          <a:prstGeom prst="rect">
            <a:avLst/>
          </a:prstGeom>
        </p:spPr>
      </p:pic>
      <p:pic>
        <p:nvPicPr>
          <p:cNvPr id="15" name="1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2571750"/>
            <a:ext cx="714381" cy="714381"/>
          </a:xfrm>
          <a:prstGeom prst="rect">
            <a:avLst/>
          </a:prstGeom>
        </p:spPr>
      </p:pic>
      <p:pic>
        <p:nvPicPr>
          <p:cNvPr id="16" name="1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1857370"/>
            <a:ext cx="714381" cy="714381"/>
          </a:xfrm>
          <a:prstGeom prst="rect">
            <a:avLst/>
          </a:prstGeom>
        </p:spPr>
      </p:pic>
      <p:pic>
        <p:nvPicPr>
          <p:cNvPr id="17" name="1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2571750"/>
            <a:ext cx="714381" cy="714381"/>
          </a:xfrm>
          <a:prstGeom prst="rect">
            <a:avLst/>
          </a:prstGeom>
        </p:spPr>
      </p:pic>
      <p:pic>
        <p:nvPicPr>
          <p:cNvPr id="18" name="1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1857370"/>
            <a:ext cx="714381" cy="714381"/>
          </a:xfrm>
          <a:prstGeom prst="rect">
            <a:avLst/>
          </a:prstGeom>
        </p:spPr>
      </p:pic>
      <p:pic>
        <p:nvPicPr>
          <p:cNvPr id="19" name="1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9124" y="2571750"/>
            <a:ext cx="714381" cy="714381"/>
          </a:xfrm>
          <a:prstGeom prst="rect">
            <a:avLst/>
          </a:prstGeom>
        </p:spPr>
      </p:pic>
      <p:pic>
        <p:nvPicPr>
          <p:cNvPr id="20" name="1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928808"/>
            <a:ext cx="714381" cy="714381"/>
          </a:xfrm>
          <a:prstGeom prst="rect">
            <a:avLst/>
          </a:prstGeom>
        </p:spPr>
      </p:pic>
      <p:pic>
        <p:nvPicPr>
          <p:cNvPr id="21" name="2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2643188"/>
            <a:ext cx="714381" cy="714381"/>
          </a:xfrm>
          <a:prstGeom prst="rect">
            <a:avLst/>
          </a:prstGeom>
        </p:spPr>
      </p:pic>
      <p:pic>
        <p:nvPicPr>
          <p:cNvPr id="22" name="2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1928808"/>
            <a:ext cx="714381" cy="714380"/>
          </a:xfrm>
          <a:prstGeom prst="rect">
            <a:avLst/>
          </a:prstGeom>
        </p:spPr>
      </p:pic>
      <p:pic>
        <p:nvPicPr>
          <p:cNvPr id="23" name="2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2643188"/>
            <a:ext cx="714381" cy="714380"/>
          </a:xfrm>
          <a:prstGeom prst="rect">
            <a:avLst/>
          </a:prstGeom>
        </p:spPr>
      </p:pic>
      <p:pic>
        <p:nvPicPr>
          <p:cNvPr id="24" name="2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1928808"/>
            <a:ext cx="714381" cy="714381"/>
          </a:xfrm>
          <a:prstGeom prst="rect">
            <a:avLst/>
          </a:prstGeom>
        </p:spPr>
      </p:pic>
      <p:pic>
        <p:nvPicPr>
          <p:cNvPr id="25" name="2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2643188"/>
            <a:ext cx="714381" cy="714381"/>
          </a:xfrm>
          <a:prstGeom prst="rect">
            <a:avLst/>
          </a:prstGeom>
        </p:spPr>
      </p:pic>
      <p:pic>
        <p:nvPicPr>
          <p:cNvPr id="26" name="2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1928808"/>
            <a:ext cx="714381" cy="714381"/>
          </a:xfrm>
          <a:prstGeom prst="rect">
            <a:avLst/>
          </a:prstGeom>
        </p:spPr>
      </p:pic>
      <p:pic>
        <p:nvPicPr>
          <p:cNvPr id="27" name="2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43834" y="2643188"/>
            <a:ext cx="714381" cy="714381"/>
          </a:xfrm>
          <a:prstGeom prst="rect">
            <a:avLst/>
          </a:prstGeom>
        </p:spPr>
      </p:pic>
      <p:pic>
        <p:nvPicPr>
          <p:cNvPr id="28" name="27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C22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iguel Ángel_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288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14312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221456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35717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85723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0364" y="2857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78580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71462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328613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378619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94" y="421482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0364" y="428626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38576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86182" y="335756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285750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08751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2772211">
            <a:off x="4003215" y="1147832"/>
            <a:ext cx="1643075" cy="1500198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8382968">
            <a:off x="4647853" y="2139231"/>
            <a:ext cx="1643075" cy="1500198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14652124">
            <a:off x="3854641" y="2816314"/>
            <a:ext cx="1643075" cy="1500198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18328306">
            <a:off x="2837820" y="1997302"/>
            <a:ext cx="1643075" cy="1500198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7087785">
            <a:off x="4370664" y="1542477"/>
            <a:ext cx="1643075" cy="1500198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11654600">
            <a:off x="4374111" y="2607947"/>
            <a:ext cx="1643075" cy="1500198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16562105">
            <a:off x="3117890" y="2550005"/>
            <a:ext cx="1643075" cy="1714882"/>
          </a:xfrm>
          <a:prstGeom prst="rect">
            <a:avLst/>
          </a:prstGeom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799617">
            <a:off x="3079705" y="1240723"/>
            <a:ext cx="1643075" cy="1500198"/>
          </a:xfrm>
          <a:prstGeom prst="rect">
            <a:avLst/>
          </a:prstGeom>
        </p:spPr>
      </p:pic>
      <p:pic>
        <p:nvPicPr>
          <p:cNvPr id="12" name="11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00652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429124" y="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2857488" y="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429124" y="78580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2857488" y="78580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429124" y="1500198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2857488" y="1500198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429124" y="221456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2857488" y="221456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429124" y="285752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2857488" y="285752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429124" y="364332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2857488" y="364332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429124" y="435770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flipH="1">
            <a:off x="2857488" y="435770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FF000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32809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571618"/>
            <a:ext cx="1258827" cy="1078994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0" y="2786064"/>
            <a:ext cx="1258827" cy="1000132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571618"/>
            <a:ext cx="1258827" cy="1078994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1214414" y="2786064"/>
            <a:ext cx="1258827" cy="1000132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6016" y="1571618"/>
            <a:ext cx="1258827" cy="1078994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286016" y="2786064"/>
            <a:ext cx="1258827" cy="1000132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00430" y="1571618"/>
            <a:ext cx="1258827" cy="1078994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3500430" y="2786064"/>
            <a:ext cx="1258827" cy="1000132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908" y="1500180"/>
            <a:ext cx="1258827" cy="1078994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714908" y="2714626"/>
            <a:ext cx="1258827" cy="1000132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9322" y="1500180"/>
            <a:ext cx="1258827" cy="1078994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5929322" y="2714626"/>
            <a:ext cx="1258827" cy="1000132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00924" y="1500180"/>
            <a:ext cx="1258827" cy="1078994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7000924" y="2714626"/>
            <a:ext cx="1258827" cy="1000132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15338" y="1500180"/>
            <a:ext cx="1258827" cy="1078994"/>
          </a:xfrm>
          <a:prstGeom prst="rect">
            <a:avLst/>
          </a:prstGeom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V="1">
            <a:off x="8215338" y="2714626"/>
            <a:ext cx="1258827" cy="1000132"/>
          </a:xfrm>
          <a:prstGeom prst="rect">
            <a:avLst/>
          </a:prstGeom>
        </p:spPr>
      </p:pic>
      <p:pic>
        <p:nvPicPr>
          <p:cNvPr id="20" name="19 Imagen" descr="images.jpg"/>
          <p:cNvPicPr>
            <a:picLocks noChangeAspect="1"/>
          </p:cNvPicPr>
          <p:nvPr/>
        </p:nvPicPr>
        <p:blipFill>
          <a:blip r:embed="rId5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34513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-58988" y="-58974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3192169">
            <a:off x="8444676" y="-5643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8226016" y="287856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7931707" y="645045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3192169">
            <a:off x="7730296" y="94370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7440198" y="128798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7074452" y="1716616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3192169">
            <a:off x="6801602" y="201527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6582942" y="235955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6288633" y="2716747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3192169">
            <a:off x="6087222" y="3015403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5797124" y="3359690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5431378" y="378831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5217063" y="4074070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2690234">
            <a:off x="4931311" y="4431259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155359" y="298216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441046" y="58396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655393" y="94115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1012616" y="1298349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1298303" y="158410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1512650" y="194129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1869872" y="2369919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2155559" y="265567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2369906" y="301286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2655720" y="3370050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2941407" y="3655802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3155754" y="4012992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8552708">
            <a:off x="3441474" y="444162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635798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64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45908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445603"/>
            <a:ext cx="714570" cy="697897"/>
          </a:xfrm>
          <a:prstGeom prst="rect">
            <a:avLst/>
          </a:prstGeom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4286262"/>
            <a:ext cx="714570" cy="697897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4000510"/>
            <a:ext cx="714570" cy="697897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3714758"/>
            <a:ext cx="714570" cy="697897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429006"/>
            <a:ext cx="714570" cy="697897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3143254"/>
            <a:ext cx="714570" cy="697897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786064"/>
            <a:ext cx="714570" cy="697897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428874"/>
            <a:ext cx="714570" cy="697897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071684"/>
            <a:ext cx="714570" cy="697897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571618"/>
            <a:ext cx="714570" cy="697897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768" y="1071552"/>
            <a:ext cx="714570" cy="697897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48" y="642924"/>
            <a:ext cx="714570" cy="697897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429430" y="0"/>
            <a:ext cx="714570" cy="697897"/>
          </a:xfrm>
          <a:prstGeom prst="rect">
            <a:avLst/>
          </a:prstGeom>
        </p:spPr>
      </p:pic>
      <p:pic>
        <p:nvPicPr>
          <p:cNvPr id="16" name="15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51153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37" y="0"/>
            <a:ext cx="785800" cy="785800"/>
          </a:xfrm>
          <a:prstGeom prst="rect">
            <a:avLst/>
          </a:prstGeom>
        </p:spPr>
      </p:pic>
      <p:pic>
        <p:nvPicPr>
          <p:cNvPr id="4" name="3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357422" y="428609"/>
            <a:ext cx="785800" cy="785800"/>
          </a:xfrm>
          <a:prstGeom prst="rect">
            <a:avLst/>
          </a:prstGeom>
        </p:spPr>
      </p:pic>
      <p:pic>
        <p:nvPicPr>
          <p:cNvPr id="5" name="4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36" y="4357699"/>
            <a:ext cx="785800" cy="785800"/>
          </a:xfrm>
          <a:prstGeom prst="rect">
            <a:avLst/>
          </a:prstGeom>
        </p:spPr>
      </p:pic>
      <p:pic>
        <p:nvPicPr>
          <p:cNvPr id="7" name="6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928675"/>
            <a:ext cx="785800" cy="785800"/>
          </a:xfrm>
          <a:prstGeom prst="rect">
            <a:avLst/>
          </a:prstGeom>
        </p:spPr>
      </p:pic>
      <p:pic>
        <p:nvPicPr>
          <p:cNvPr id="8" name="7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857620" y="1428741"/>
            <a:ext cx="785800" cy="785800"/>
          </a:xfrm>
          <a:prstGeom prst="rect">
            <a:avLst/>
          </a:prstGeom>
        </p:spPr>
      </p:pic>
      <p:pic>
        <p:nvPicPr>
          <p:cNvPr id="9" name="8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00496" y="2285997"/>
            <a:ext cx="785800" cy="785800"/>
          </a:xfrm>
          <a:prstGeom prst="rect">
            <a:avLst/>
          </a:prstGeom>
        </p:spPr>
      </p:pic>
      <p:pic>
        <p:nvPicPr>
          <p:cNvPr id="10" name="9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643306" y="3000377"/>
            <a:ext cx="785800" cy="785800"/>
          </a:xfrm>
          <a:prstGeom prst="rect">
            <a:avLst/>
          </a:prstGeom>
        </p:spPr>
      </p:pic>
      <p:pic>
        <p:nvPicPr>
          <p:cNvPr id="11" name="10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3643319"/>
            <a:ext cx="785800" cy="785800"/>
          </a:xfrm>
          <a:prstGeom prst="rect">
            <a:avLst/>
          </a:prstGeom>
        </p:spPr>
      </p:pic>
      <p:pic>
        <p:nvPicPr>
          <p:cNvPr id="12" name="11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2428860" y="4000509"/>
            <a:ext cx="785800" cy="785800"/>
          </a:xfrm>
          <a:prstGeom prst="rect">
            <a:avLst/>
          </a:prstGeom>
        </p:spPr>
      </p:pic>
      <p:pic>
        <p:nvPicPr>
          <p:cNvPr id="13" name="12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0"/>
            <a:ext cx="785800" cy="785800"/>
          </a:xfrm>
          <a:prstGeom prst="rect">
            <a:avLst/>
          </a:prstGeom>
        </p:spPr>
      </p:pic>
      <p:pic>
        <p:nvPicPr>
          <p:cNvPr id="14" name="13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2330" y="4357700"/>
            <a:ext cx="785800" cy="785800"/>
          </a:xfrm>
          <a:prstGeom prst="rect">
            <a:avLst/>
          </a:prstGeom>
        </p:spPr>
      </p:pic>
      <p:pic>
        <p:nvPicPr>
          <p:cNvPr id="15" name="14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215088" y="214296"/>
            <a:ext cx="785800" cy="785800"/>
          </a:xfrm>
          <a:prstGeom prst="rect">
            <a:avLst/>
          </a:prstGeom>
        </p:spPr>
      </p:pic>
      <p:pic>
        <p:nvPicPr>
          <p:cNvPr id="16" name="15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46" y="785800"/>
            <a:ext cx="785800" cy="785800"/>
          </a:xfrm>
          <a:prstGeom prst="rect">
            <a:avLst/>
          </a:prstGeom>
        </p:spPr>
      </p:pic>
      <p:pic>
        <p:nvPicPr>
          <p:cNvPr id="17" name="16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072080" y="1500180"/>
            <a:ext cx="785800" cy="785800"/>
          </a:xfrm>
          <a:prstGeom prst="rect">
            <a:avLst/>
          </a:prstGeom>
        </p:spPr>
      </p:pic>
      <p:pic>
        <p:nvPicPr>
          <p:cNvPr id="18" name="17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90" y="2214560"/>
            <a:ext cx="785800" cy="785800"/>
          </a:xfrm>
          <a:prstGeom prst="rect">
            <a:avLst/>
          </a:prstGeom>
        </p:spPr>
      </p:pic>
      <p:pic>
        <p:nvPicPr>
          <p:cNvPr id="19" name="18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5143518" y="2857502"/>
            <a:ext cx="785800" cy="785800"/>
          </a:xfrm>
          <a:prstGeom prst="rect">
            <a:avLst/>
          </a:prstGeom>
        </p:spPr>
      </p:pic>
      <p:pic>
        <p:nvPicPr>
          <p:cNvPr id="20" name="19 Imagen" descr="circular-shape-for-design-logo-8874BE76E2-seeklogo.com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5022" y="3571882"/>
            <a:ext cx="785800" cy="785800"/>
          </a:xfrm>
          <a:prstGeom prst="rect">
            <a:avLst/>
          </a:prstGeom>
        </p:spPr>
      </p:pic>
      <p:pic>
        <p:nvPicPr>
          <p:cNvPr id="21" name="20 Imagen" descr="circular-shape-for-design-logo-8874BE76E2-seeklogo.com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6286526" y="4071948"/>
            <a:ext cx="785800" cy="785800"/>
          </a:xfrm>
          <a:prstGeom prst="rect">
            <a:avLst/>
          </a:prstGeom>
        </p:spPr>
      </p:pic>
      <p:pic>
        <p:nvPicPr>
          <p:cNvPr id="22" name="21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6699">
                <a:shade val="67500"/>
                <a:satMod val="115000"/>
              </a:srgbClr>
            </a:gs>
            <a:gs pos="100000">
              <a:srgbClr val="FF6699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20716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14312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221456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35717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85723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857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78580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71462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328613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378619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421482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428626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38576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335756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285750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C22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46221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0" y="2000246"/>
            <a:ext cx="660557" cy="642942"/>
          </a:xfrm>
          <a:prstGeom prst="rect">
            <a:avLst/>
          </a:prstGeom>
        </p:spPr>
      </p:pic>
      <p:pic>
        <p:nvPicPr>
          <p:cNvPr id="5" name="4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3929058" y="0"/>
            <a:ext cx="660557" cy="642942"/>
          </a:xfrm>
          <a:prstGeom prst="rect">
            <a:avLst/>
          </a:prstGeom>
        </p:spPr>
      </p:pic>
      <p:pic>
        <p:nvPicPr>
          <p:cNvPr id="6" name="5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4572000" y="0"/>
            <a:ext cx="660557" cy="642942"/>
          </a:xfrm>
          <a:prstGeom prst="rect">
            <a:avLst/>
          </a:prstGeom>
        </p:spPr>
      </p:pic>
      <p:pic>
        <p:nvPicPr>
          <p:cNvPr id="7" name="6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3929058" y="4500558"/>
            <a:ext cx="660557" cy="642942"/>
          </a:xfrm>
          <a:prstGeom prst="rect">
            <a:avLst/>
          </a:prstGeom>
        </p:spPr>
      </p:pic>
      <p:pic>
        <p:nvPicPr>
          <p:cNvPr id="8" name="7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4572000" y="4500558"/>
            <a:ext cx="660557" cy="642942"/>
          </a:xfrm>
          <a:prstGeom prst="rect">
            <a:avLst/>
          </a:prstGeom>
        </p:spPr>
      </p:pic>
      <p:pic>
        <p:nvPicPr>
          <p:cNvPr id="9" name="8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0" y="2643188"/>
            <a:ext cx="660557" cy="642942"/>
          </a:xfrm>
          <a:prstGeom prst="rect">
            <a:avLst/>
          </a:prstGeom>
        </p:spPr>
      </p:pic>
      <p:pic>
        <p:nvPicPr>
          <p:cNvPr id="10" name="9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8483443" y="1928808"/>
            <a:ext cx="660557" cy="642942"/>
          </a:xfrm>
          <a:prstGeom prst="rect">
            <a:avLst/>
          </a:prstGeom>
        </p:spPr>
      </p:pic>
      <p:pic>
        <p:nvPicPr>
          <p:cNvPr id="11" name="10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8483443" y="2571750"/>
            <a:ext cx="660557" cy="642942"/>
          </a:xfrm>
          <a:prstGeom prst="rect">
            <a:avLst/>
          </a:prstGeom>
        </p:spPr>
      </p:pic>
      <p:pic>
        <p:nvPicPr>
          <p:cNvPr id="12" name="11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1785932"/>
            <a:ext cx="660557" cy="642942"/>
          </a:xfrm>
          <a:prstGeom prst="rect">
            <a:avLst/>
          </a:prstGeom>
        </p:spPr>
      </p:pic>
      <p:pic>
        <p:nvPicPr>
          <p:cNvPr id="13" name="12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1500166" y="1571618"/>
            <a:ext cx="660557" cy="642942"/>
          </a:xfrm>
          <a:prstGeom prst="rect">
            <a:avLst/>
          </a:prstGeom>
        </p:spPr>
      </p:pic>
      <p:pic>
        <p:nvPicPr>
          <p:cNvPr id="14" name="13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285866"/>
            <a:ext cx="660557" cy="642942"/>
          </a:xfrm>
          <a:prstGeom prst="rect">
            <a:avLst/>
          </a:prstGeom>
        </p:spPr>
      </p:pic>
      <p:pic>
        <p:nvPicPr>
          <p:cNvPr id="15" name="14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2857488" y="1000114"/>
            <a:ext cx="660557" cy="642942"/>
          </a:xfrm>
          <a:prstGeom prst="rect">
            <a:avLst/>
          </a:prstGeom>
        </p:spPr>
      </p:pic>
      <p:pic>
        <p:nvPicPr>
          <p:cNvPr id="16" name="15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500048"/>
            <a:ext cx="660557" cy="642942"/>
          </a:xfrm>
          <a:prstGeom prst="rect">
            <a:avLst/>
          </a:prstGeom>
        </p:spPr>
      </p:pic>
      <p:pic>
        <p:nvPicPr>
          <p:cNvPr id="17" name="16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57224" y="2714626"/>
            <a:ext cx="660557" cy="642942"/>
          </a:xfrm>
          <a:prstGeom prst="rect">
            <a:avLst/>
          </a:prstGeom>
        </p:spPr>
      </p:pic>
      <p:pic>
        <p:nvPicPr>
          <p:cNvPr id="18" name="17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1571604" y="2928940"/>
            <a:ext cx="660557" cy="642942"/>
          </a:xfrm>
          <a:prstGeom prst="rect">
            <a:avLst/>
          </a:prstGeom>
        </p:spPr>
      </p:pic>
      <p:pic>
        <p:nvPicPr>
          <p:cNvPr id="19" name="18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214692"/>
            <a:ext cx="660557" cy="642942"/>
          </a:xfrm>
          <a:prstGeom prst="rect">
            <a:avLst/>
          </a:prstGeom>
        </p:spPr>
      </p:pic>
      <p:pic>
        <p:nvPicPr>
          <p:cNvPr id="20" name="19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2786050" y="3571882"/>
            <a:ext cx="660557" cy="642942"/>
          </a:xfrm>
          <a:prstGeom prst="rect">
            <a:avLst/>
          </a:prstGeom>
        </p:spPr>
      </p:pic>
      <p:pic>
        <p:nvPicPr>
          <p:cNvPr id="21" name="20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4071948"/>
            <a:ext cx="660557" cy="642942"/>
          </a:xfrm>
          <a:prstGeom prst="rect">
            <a:avLst/>
          </a:prstGeom>
        </p:spPr>
      </p:pic>
      <p:pic>
        <p:nvPicPr>
          <p:cNvPr id="22" name="21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00628" y="500048"/>
            <a:ext cx="660557" cy="642942"/>
          </a:xfrm>
          <a:prstGeom prst="rect">
            <a:avLst/>
          </a:prstGeom>
        </p:spPr>
      </p:pic>
      <p:pic>
        <p:nvPicPr>
          <p:cNvPr id="23" name="22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5500694" y="1000114"/>
            <a:ext cx="660557" cy="642942"/>
          </a:xfrm>
          <a:prstGeom prst="rect">
            <a:avLst/>
          </a:prstGeom>
        </p:spPr>
      </p:pic>
      <p:pic>
        <p:nvPicPr>
          <p:cNvPr id="24" name="23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1285866"/>
            <a:ext cx="660557" cy="642942"/>
          </a:xfrm>
          <a:prstGeom prst="rect">
            <a:avLst/>
          </a:prstGeom>
        </p:spPr>
      </p:pic>
      <p:pic>
        <p:nvPicPr>
          <p:cNvPr id="25" name="24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6786578" y="1643056"/>
            <a:ext cx="660557" cy="642942"/>
          </a:xfrm>
          <a:prstGeom prst="rect">
            <a:avLst/>
          </a:prstGeom>
        </p:spPr>
      </p:pic>
      <p:pic>
        <p:nvPicPr>
          <p:cNvPr id="26" name="25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1785932"/>
            <a:ext cx="660557" cy="642942"/>
          </a:xfrm>
          <a:prstGeom prst="rect">
            <a:avLst/>
          </a:prstGeom>
        </p:spPr>
      </p:pic>
      <p:pic>
        <p:nvPicPr>
          <p:cNvPr id="27" name="26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714626"/>
            <a:ext cx="660557" cy="642942"/>
          </a:xfrm>
          <a:prstGeom prst="rect">
            <a:avLst/>
          </a:prstGeom>
        </p:spPr>
      </p:pic>
      <p:pic>
        <p:nvPicPr>
          <p:cNvPr id="28" name="27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6858016" y="3000378"/>
            <a:ext cx="660557" cy="642942"/>
          </a:xfrm>
          <a:prstGeom prst="rect">
            <a:avLst/>
          </a:prstGeom>
        </p:spPr>
      </p:pic>
      <p:pic>
        <p:nvPicPr>
          <p:cNvPr id="29" name="28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86512" y="3357568"/>
            <a:ext cx="660557" cy="642942"/>
          </a:xfrm>
          <a:prstGeom prst="rect">
            <a:avLst/>
          </a:prstGeom>
        </p:spPr>
      </p:pic>
      <p:pic>
        <p:nvPicPr>
          <p:cNvPr id="30" name="29 Imagen" descr="1332116.pn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5786446" y="3786196"/>
            <a:ext cx="660557" cy="642942"/>
          </a:xfrm>
          <a:prstGeom prst="rect">
            <a:avLst/>
          </a:prstGeom>
        </p:spPr>
      </p:pic>
      <p:pic>
        <p:nvPicPr>
          <p:cNvPr id="31" name="30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4143386"/>
            <a:ext cx="660557" cy="642942"/>
          </a:xfrm>
          <a:prstGeom prst="rect">
            <a:avLst/>
          </a:prstGeom>
        </p:spPr>
      </p:pic>
      <p:pic>
        <p:nvPicPr>
          <p:cNvPr id="32" name="31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64496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715390" y="471489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5000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000114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428742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0694" y="192880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857884" y="228599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264318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300037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29454" y="335756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371475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15272" y="40719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143900" y="442913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5000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868" y="928676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1357304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1714494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2143122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7422" y="257175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292894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85918" y="328613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371475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40719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442913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58738b5bf3a71010b5e8ef5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71489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98764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1857370"/>
            <a:ext cx="714381" cy="714381"/>
          </a:xfrm>
          <a:prstGeom prst="rect">
            <a:avLst/>
          </a:prstGeom>
        </p:spPr>
      </p:pic>
      <p:pic>
        <p:nvPicPr>
          <p:cNvPr id="4" name="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0" y="2571750"/>
            <a:ext cx="714381" cy="714381"/>
          </a:xfrm>
          <a:prstGeom prst="rect">
            <a:avLst/>
          </a:prstGeom>
        </p:spPr>
      </p:pic>
      <p:pic>
        <p:nvPicPr>
          <p:cNvPr id="5" name="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429619" y="1928808"/>
            <a:ext cx="714381" cy="714381"/>
          </a:xfrm>
          <a:prstGeom prst="rect">
            <a:avLst/>
          </a:prstGeom>
        </p:spPr>
      </p:pic>
      <p:pic>
        <p:nvPicPr>
          <p:cNvPr id="6" name="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8429619" y="2643188"/>
            <a:ext cx="714381" cy="714381"/>
          </a:xfrm>
          <a:prstGeom prst="rect">
            <a:avLst/>
          </a:prstGeom>
        </p:spPr>
      </p:pic>
      <p:pic>
        <p:nvPicPr>
          <p:cNvPr id="7" name="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48" y="1857370"/>
            <a:ext cx="714381" cy="714381"/>
          </a:xfrm>
          <a:prstGeom prst="rect">
            <a:avLst/>
          </a:prstGeom>
        </p:spPr>
      </p:pic>
      <p:pic>
        <p:nvPicPr>
          <p:cNvPr id="8" name="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14348" y="2571750"/>
            <a:ext cx="714381" cy="714381"/>
          </a:xfrm>
          <a:prstGeom prst="rect">
            <a:avLst/>
          </a:prstGeom>
        </p:spPr>
      </p:pic>
      <p:pic>
        <p:nvPicPr>
          <p:cNvPr id="9" name="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428760" y="1857370"/>
            <a:ext cx="714381" cy="714381"/>
          </a:xfrm>
          <a:prstGeom prst="rect">
            <a:avLst/>
          </a:prstGeom>
        </p:spPr>
      </p:pic>
      <p:pic>
        <p:nvPicPr>
          <p:cNvPr id="10" name="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1428760" y="2571750"/>
            <a:ext cx="714381" cy="714381"/>
          </a:xfrm>
          <a:prstGeom prst="rect">
            <a:avLst/>
          </a:prstGeom>
        </p:spPr>
      </p:pic>
      <p:pic>
        <p:nvPicPr>
          <p:cNvPr id="11" name="1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1857370"/>
            <a:ext cx="714381" cy="714381"/>
          </a:xfrm>
          <a:prstGeom prst="rect">
            <a:avLst/>
          </a:prstGeom>
        </p:spPr>
      </p:pic>
      <p:pic>
        <p:nvPicPr>
          <p:cNvPr id="12" name="1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214546" y="2571750"/>
            <a:ext cx="714381" cy="714381"/>
          </a:xfrm>
          <a:prstGeom prst="rect">
            <a:avLst/>
          </a:prstGeom>
        </p:spPr>
      </p:pic>
      <p:pic>
        <p:nvPicPr>
          <p:cNvPr id="13" name="1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1857370"/>
            <a:ext cx="714381" cy="714381"/>
          </a:xfrm>
          <a:prstGeom prst="rect">
            <a:avLst/>
          </a:prstGeom>
        </p:spPr>
      </p:pic>
      <p:pic>
        <p:nvPicPr>
          <p:cNvPr id="14" name="1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2571750"/>
            <a:ext cx="714381" cy="714381"/>
          </a:xfrm>
          <a:prstGeom prst="rect">
            <a:avLst/>
          </a:prstGeom>
        </p:spPr>
      </p:pic>
      <p:pic>
        <p:nvPicPr>
          <p:cNvPr id="15" name="1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643306" y="1857370"/>
            <a:ext cx="714381" cy="714381"/>
          </a:xfrm>
          <a:prstGeom prst="rect">
            <a:avLst/>
          </a:prstGeom>
        </p:spPr>
      </p:pic>
      <p:pic>
        <p:nvPicPr>
          <p:cNvPr id="16" name="1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3643306" y="2571750"/>
            <a:ext cx="714381" cy="714381"/>
          </a:xfrm>
          <a:prstGeom prst="rect">
            <a:avLst/>
          </a:prstGeom>
        </p:spPr>
      </p:pic>
      <p:pic>
        <p:nvPicPr>
          <p:cNvPr id="17" name="1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429124" y="1857370"/>
            <a:ext cx="714381" cy="714381"/>
          </a:xfrm>
          <a:prstGeom prst="rect">
            <a:avLst/>
          </a:prstGeom>
        </p:spPr>
      </p:pic>
      <p:pic>
        <p:nvPicPr>
          <p:cNvPr id="18" name="1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4429124" y="2571750"/>
            <a:ext cx="714381" cy="714381"/>
          </a:xfrm>
          <a:prstGeom prst="rect">
            <a:avLst/>
          </a:prstGeom>
        </p:spPr>
      </p:pic>
      <p:pic>
        <p:nvPicPr>
          <p:cNvPr id="19" name="1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286380" y="1928808"/>
            <a:ext cx="714381" cy="714381"/>
          </a:xfrm>
          <a:prstGeom prst="rect">
            <a:avLst/>
          </a:prstGeom>
        </p:spPr>
      </p:pic>
      <p:pic>
        <p:nvPicPr>
          <p:cNvPr id="20" name="1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286380" y="2643188"/>
            <a:ext cx="714381" cy="714381"/>
          </a:xfrm>
          <a:prstGeom prst="rect">
            <a:avLst/>
          </a:prstGeom>
        </p:spPr>
      </p:pic>
      <p:pic>
        <p:nvPicPr>
          <p:cNvPr id="21" name="2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072198" y="1928808"/>
            <a:ext cx="714381" cy="714380"/>
          </a:xfrm>
          <a:prstGeom prst="rect">
            <a:avLst/>
          </a:prstGeom>
        </p:spPr>
      </p:pic>
      <p:pic>
        <p:nvPicPr>
          <p:cNvPr id="22" name="2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072198" y="2643188"/>
            <a:ext cx="714381" cy="714380"/>
          </a:xfrm>
          <a:prstGeom prst="rect">
            <a:avLst/>
          </a:prstGeom>
        </p:spPr>
      </p:pic>
      <p:pic>
        <p:nvPicPr>
          <p:cNvPr id="23" name="2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858016" y="1928808"/>
            <a:ext cx="714381" cy="714381"/>
          </a:xfrm>
          <a:prstGeom prst="rect">
            <a:avLst/>
          </a:prstGeom>
        </p:spPr>
      </p:pic>
      <p:pic>
        <p:nvPicPr>
          <p:cNvPr id="24" name="2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6858016" y="2643188"/>
            <a:ext cx="714381" cy="714381"/>
          </a:xfrm>
          <a:prstGeom prst="rect">
            <a:avLst/>
          </a:prstGeom>
        </p:spPr>
      </p:pic>
      <p:pic>
        <p:nvPicPr>
          <p:cNvPr id="25" name="2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643834" y="1928808"/>
            <a:ext cx="714381" cy="714381"/>
          </a:xfrm>
          <a:prstGeom prst="rect">
            <a:avLst/>
          </a:prstGeom>
        </p:spPr>
      </p:pic>
      <p:pic>
        <p:nvPicPr>
          <p:cNvPr id="26" name="2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7643834" y="2643188"/>
            <a:ext cx="714381" cy="714381"/>
          </a:xfrm>
          <a:prstGeom prst="rect">
            <a:avLst/>
          </a:prstGeom>
        </p:spPr>
      </p:pic>
      <p:pic>
        <p:nvPicPr>
          <p:cNvPr id="27" name="26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00"/>
            </a:gs>
            <a:gs pos="50000">
              <a:srgbClr val="0066FF">
                <a:shade val="67500"/>
                <a:satMod val="115000"/>
              </a:srgbClr>
            </a:gs>
            <a:gs pos="100000">
              <a:srgbClr val="0066FF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71150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2772211">
            <a:off x="4003215" y="1147832"/>
            <a:ext cx="1643075" cy="1500198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8382968">
            <a:off x="4647853" y="2139231"/>
            <a:ext cx="1643075" cy="1500198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14652124">
            <a:off x="3854641" y="2816314"/>
            <a:ext cx="1643075" cy="1500198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18328306">
            <a:off x="2837820" y="1997302"/>
            <a:ext cx="1643075" cy="1500198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7087785">
            <a:off x="4370664" y="1542477"/>
            <a:ext cx="1643075" cy="1500198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11654600">
            <a:off x="4374111" y="2607947"/>
            <a:ext cx="1643075" cy="1500198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16562105">
            <a:off x="3117890" y="2550005"/>
            <a:ext cx="1643075" cy="1714882"/>
          </a:xfrm>
          <a:prstGeom prst="rect">
            <a:avLst/>
          </a:prstGeom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rcRect r="17309"/>
          <a:stretch>
            <a:fillRect/>
          </a:stretch>
        </p:blipFill>
        <p:spPr>
          <a:xfrm rot="799617">
            <a:off x="3079705" y="1240723"/>
            <a:ext cx="1643075" cy="1500198"/>
          </a:xfrm>
          <a:prstGeom prst="rect">
            <a:avLst/>
          </a:prstGeom>
        </p:spPr>
      </p:pic>
      <p:pic>
        <p:nvPicPr>
          <p:cNvPr id="12" name="11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06880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429124" y="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2857488" y="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429124" y="78580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2857488" y="78580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429124" y="1500198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2857488" y="1500198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429124" y="221456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2857488" y="221456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429124" y="285752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2857488" y="285752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429124" y="364332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2857488" y="364332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429124" y="435770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2857488" y="435770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635798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5278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571618"/>
            <a:ext cx="1258827" cy="1078994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0" y="2786064"/>
            <a:ext cx="1258827" cy="1000132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1571618"/>
            <a:ext cx="1258827" cy="1078994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1214414" y="2786064"/>
            <a:ext cx="1258827" cy="1000132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6016" y="1571618"/>
            <a:ext cx="1258827" cy="1078994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2286016" y="2786064"/>
            <a:ext cx="1258827" cy="1000132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1571618"/>
            <a:ext cx="1258827" cy="1078994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3500430" y="2786064"/>
            <a:ext cx="1258827" cy="1000132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908" y="1500180"/>
            <a:ext cx="1258827" cy="1078994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4714908" y="2714626"/>
            <a:ext cx="1258827" cy="1000132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1500180"/>
            <a:ext cx="1258827" cy="1078994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5929322" y="2714626"/>
            <a:ext cx="1258827" cy="1000132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00924" y="1500180"/>
            <a:ext cx="1258827" cy="1078994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V="1">
            <a:off x="7000924" y="2714626"/>
            <a:ext cx="1258827" cy="1000132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38" y="1500180"/>
            <a:ext cx="1258827" cy="1078994"/>
          </a:xfrm>
          <a:prstGeom prst="rect">
            <a:avLst/>
          </a:prstGeom>
        </p:spPr>
      </p:pic>
      <p:pic>
        <p:nvPicPr>
          <p:cNvPr id="19" name="18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8215338" y="2714626"/>
            <a:ext cx="1258827" cy="1000132"/>
          </a:xfrm>
          <a:prstGeom prst="rect">
            <a:avLst/>
          </a:prstGeom>
        </p:spPr>
      </p:pic>
      <p:pic>
        <p:nvPicPr>
          <p:cNvPr id="20" name="19 Imagen" descr="images.jpg"/>
          <p:cNvPicPr>
            <a:picLocks noChangeAspect="1"/>
          </p:cNvPicPr>
          <p:nvPr/>
        </p:nvPicPr>
        <p:blipFill>
          <a:blip r:embed="rId5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C22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66200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-58988" y="-58974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3192169">
            <a:off x="8444676" y="-5643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8226016" y="287856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7931707" y="645045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3192169">
            <a:off x="7730296" y="94370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7440198" y="128798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7074452" y="1716616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3192169">
            <a:off x="6801602" y="201527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6582942" y="235955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6288633" y="2716747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3192169">
            <a:off x="6087222" y="3015403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5797124" y="3359690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5431378" y="378831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5217063" y="4074070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12690234">
            <a:off x="4931311" y="4431259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155359" y="298216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441046" y="58396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655393" y="94115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1012616" y="1298349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1298303" y="158410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1512650" y="194129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1869872" y="2369919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2155559" y="265567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2369906" y="301286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2655720" y="3370050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2941407" y="3655802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3155754" y="4012992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imgingest-4095990258785799464.png"/>
          <p:cNvPicPr>
            <a:picLocks noChangeAspect="1"/>
          </p:cNvPicPr>
          <p:nvPr/>
        </p:nvPicPr>
        <p:blipFill>
          <a:blip r:embed="rId3" cstate="print">
            <a:grayscl/>
            <a:lum contrast="20000"/>
          </a:blip>
          <a:stretch>
            <a:fillRect/>
          </a:stretch>
        </p:blipFill>
        <p:spPr>
          <a:xfrm rot="8552708">
            <a:off x="3441474" y="444162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642942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1000">
              <a:schemeClr val="tx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73651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0" y="4445603"/>
            <a:ext cx="714570" cy="697897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57224" y="4286262"/>
            <a:ext cx="714570" cy="697897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643042" y="4000510"/>
            <a:ext cx="714570" cy="697897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428860" y="3714758"/>
            <a:ext cx="714570" cy="697897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143240" y="3429006"/>
            <a:ext cx="714570" cy="697897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857620" y="3143254"/>
            <a:ext cx="714570" cy="697897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00562" y="2786064"/>
            <a:ext cx="714570" cy="697897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214942" y="2428874"/>
            <a:ext cx="714570" cy="697897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929322" y="2071684"/>
            <a:ext cx="714570" cy="697897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572264" y="1571618"/>
            <a:ext cx="714570" cy="697897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7143768" y="1071552"/>
            <a:ext cx="714570" cy="697897"/>
          </a:xfrm>
          <a:prstGeom prst="rect">
            <a:avLst/>
          </a:prstGeom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7858148" y="642924"/>
            <a:ext cx="714570" cy="697897"/>
          </a:xfrm>
          <a:prstGeom prst="rect">
            <a:avLst/>
          </a:prstGeom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429430" y="0"/>
            <a:ext cx="714570" cy="697897"/>
          </a:xfrm>
          <a:prstGeom prst="rect">
            <a:avLst/>
          </a:prstGeom>
        </p:spPr>
      </p:pic>
      <p:pic>
        <p:nvPicPr>
          <p:cNvPr id="18" name="17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3030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214312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221456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35717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85723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857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78580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271462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328613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78619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421482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428626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38576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35756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285750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B1E23"/>
            </a:gs>
            <a:gs pos="50000">
              <a:srgbClr val="256475">
                <a:shade val="67500"/>
                <a:satMod val="115000"/>
              </a:srgbClr>
            </a:gs>
            <a:gs pos="100000">
              <a:srgbClr val="25647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02318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0" y="2000246"/>
            <a:ext cx="660557" cy="642942"/>
          </a:xfrm>
          <a:prstGeom prst="rect">
            <a:avLst/>
          </a:prstGeom>
        </p:spPr>
      </p:pic>
      <p:pic>
        <p:nvPicPr>
          <p:cNvPr id="6" name="5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929058" y="0"/>
            <a:ext cx="660557" cy="642942"/>
          </a:xfrm>
          <a:prstGeom prst="rect">
            <a:avLst/>
          </a:prstGeom>
        </p:spPr>
      </p:pic>
      <p:pic>
        <p:nvPicPr>
          <p:cNvPr id="7" name="6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572000" y="0"/>
            <a:ext cx="660557" cy="642942"/>
          </a:xfrm>
          <a:prstGeom prst="rect">
            <a:avLst/>
          </a:prstGeom>
        </p:spPr>
      </p:pic>
      <p:pic>
        <p:nvPicPr>
          <p:cNvPr id="8" name="7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929058" y="4500558"/>
            <a:ext cx="660557" cy="642942"/>
          </a:xfrm>
          <a:prstGeom prst="rect">
            <a:avLst/>
          </a:prstGeom>
        </p:spPr>
      </p:pic>
      <p:pic>
        <p:nvPicPr>
          <p:cNvPr id="9" name="8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4572000" y="4500558"/>
            <a:ext cx="660557" cy="642942"/>
          </a:xfrm>
          <a:prstGeom prst="rect">
            <a:avLst/>
          </a:prstGeom>
        </p:spPr>
      </p:pic>
      <p:pic>
        <p:nvPicPr>
          <p:cNvPr id="10" name="9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0" y="2643188"/>
            <a:ext cx="660557" cy="642942"/>
          </a:xfrm>
          <a:prstGeom prst="rect">
            <a:avLst/>
          </a:prstGeom>
        </p:spPr>
      </p:pic>
      <p:pic>
        <p:nvPicPr>
          <p:cNvPr id="11" name="10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8483443" y="1928808"/>
            <a:ext cx="660557" cy="642942"/>
          </a:xfrm>
          <a:prstGeom prst="rect">
            <a:avLst/>
          </a:prstGeom>
        </p:spPr>
      </p:pic>
      <p:pic>
        <p:nvPicPr>
          <p:cNvPr id="12" name="11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8483443" y="2571750"/>
            <a:ext cx="660557" cy="642942"/>
          </a:xfrm>
          <a:prstGeom prst="rect">
            <a:avLst/>
          </a:prstGeom>
        </p:spPr>
      </p:pic>
      <p:pic>
        <p:nvPicPr>
          <p:cNvPr id="13" name="12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85786" y="1785932"/>
            <a:ext cx="660557" cy="642942"/>
          </a:xfrm>
          <a:prstGeom prst="rect">
            <a:avLst/>
          </a:prstGeom>
        </p:spPr>
      </p:pic>
      <p:pic>
        <p:nvPicPr>
          <p:cNvPr id="14" name="13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500166" y="1571618"/>
            <a:ext cx="660557" cy="642942"/>
          </a:xfrm>
          <a:prstGeom prst="rect">
            <a:avLst/>
          </a:prstGeom>
        </p:spPr>
      </p:pic>
      <p:pic>
        <p:nvPicPr>
          <p:cNvPr id="15" name="14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214546" y="1285866"/>
            <a:ext cx="660557" cy="642942"/>
          </a:xfrm>
          <a:prstGeom prst="rect">
            <a:avLst/>
          </a:prstGeom>
        </p:spPr>
      </p:pic>
      <p:pic>
        <p:nvPicPr>
          <p:cNvPr id="16" name="15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857488" y="1000114"/>
            <a:ext cx="660557" cy="642942"/>
          </a:xfrm>
          <a:prstGeom prst="rect">
            <a:avLst/>
          </a:prstGeom>
        </p:spPr>
      </p:pic>
      <p:pic>
        <p:nvPicPr>
          <p:cNvPr id="17" name="16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428992" y="500048"/>
            <a:ext cx="660557" cy="642942"/>
          </a:xfrm>
          <a:prstGeom prst="rect">
            <a:avLst/>
          </a:prstGeom>
        </p:spPr>
      </p:pic>
      <p:pic>
        <p:nvPicPr>
          <p:cNvPr id="18" name="17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857224" y="2714626"/>
            <a:ext cx="660557" cy="642942"/>
          </a:xfrm>
          <a:prstGeom prst="rect">
            <a:avLst/>
          </a:prstGeom>
        </p:spPr>
      </p:pic>
      <p:pic>
        <p:nvPicPr>
          <p:cNvPr id="19" name="18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1571604" y="2928940"/>
            <a:ext cx="660557" cy="642942"/>
          </a:xfrm>
          <a:prstGeom prst="rect">
            <a:avLst/>
          </a:prstGeom>
        </p:spPr>
      </p:pic>
      <p:pic>
        <p:nvPicPr>
          <p:cNvPr id="20" name="19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214546" y="3214692"/>
            <a:ext cx="660557" cy="642942"/>
          </a:xfrm>
          <a:prstGeom prst="rect">
            <a:avLst/>
          </a:prstGeom>
        </p:spPr>
      </p:pic>
      <p:pic>
        <p:nvPicPr>
          <p:cNvPr id="21" name="20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2786050" y="3571882"/>
            <a:ext cx="660557" cy="642942"/>
          </a:xfrm>
          <a:prstGeom prst="rect">
            <a:avLst/>
          </a:prstGeom>
        </p:spPr>
      </p:pic>
      <p:pic>
        <p:nvPicPr>
          <p:cNvPr id="22" name="21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286116" y="4071948"/>
            <a:ext cx="660557" cy="642942"/>
          </a:xfrm>
          <a:prstGeom prst="rect">
            <a:avLst/>
          </a:prstGeom>
        </p:spPr>
      </p:pic>
      <p:pic>
        <p:nvPicPr>
          <p:cNvPr id="23" name="22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000628" y="500048"/>
            <a:ext cx="660557" cy="642942"/>
          </a:xfrm>
          <a:prstGeom prst="rect">
            <a:avLst/>
          </a:prstGeom>
        </p:spPr>
      </p:pic>
      <p:pic>
        <p:nvPicPr>
          <p:cNvPr id="24" name="23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00694" y="1000114"/>
            <a:ext cx="660557" cy="642942"/>
          </a:xfrm>
          <a:prstGeom prst="rect">
            <a:avLst/>
          </a:prstGeom>
        </p:spPr>
      </p:pic>
      <p:pic>
        <p:nvPicPr>
          <p:cNvPr id="25" name="24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143636" y="1285866"/>
            <a:ext cx="660557" cy="642942"/>
          </a:xfrm>
          <a:prstGeom prst="rect">
            <a:avLst/>
          </a:prstGeom>
        </p:spPr>
      </p:pic>
      <p:pic>
        <p:nvPicPr>
          <p:cNvPr id="26" name="25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786578" y="1643056"/>
            <a:ext cx="660557" cy="642942"/>
          </a:xfrm>
          <a:prstGeom prst="rect">
            <a:avLst/>
          </a:prstGeom>
        </p:spPr>
      </p:pic>
      <p:pic>
        <p:nvPicPr>
          <p:cNvPr id="27" name="26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643834" y="1785932"/>
            <a:ext cx="660557" cy="642942"/>
          </a:xfrm>
          <a:prstGeom prst="rect">
            <a:avLst/>
          </a:prstGeom>
        </p:spPr>
      </p:pic>
      <p:pic>
        <p:nvPicPr>
          <p:cNvPr id="28" name="27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643834" y="2714626"/>
            <a:ext cx="660557" cy="642942"/>
          </a:xfrm>
          <a:prstGeom prst="rect">
            <a:avLst/>
          </a:prstGeom>
        </p:spPr>
      </p:pic>
      <p:pic>
        <p:nvPicPr>
          <p:cNvPr id="29" name="28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858016" y="3000378"/>
            <a:ext cx="660557" cy="642942"/>
          </a:xfrm>
          <a:prstGeom prst="rect">
            <a:avLst/>
          </a:prstGeom>
        </p:spPr>
      </p:pic>
      <p:pic>
        <p:nvPicPr>
          <p:cNvPr id="30" name="29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286512" y="3357568"/>
            <a:ext cx="660557" cy="642942"/>
          </a:xfrm>
          <a:prstGeom prst="rect">
            <a:avLst/>
          </a:prstGeom>
        </p:spPr>
      </p:pic>
      <p:pic>
        <p:nvPicPr>
          <p:cNvPr id="31" name="30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786446" y="3786196"/>
            <a:ext cx="660557" cy="642942"/>
          </a:xfrm>
          <a:prstGeom prst="rect">
            <a:avLst/>
          </a:prstGeom>
        </p:spPr>
      </p:pic>
      <p:pic>
        <p:nvPicPr>
          <p:cNvPr id="32" name="31 Imagen" descr="1332116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143504" y="4143386"/>
            <a:ext cx="660557" cy="642942"/>
          </a:xfrm>
          <a:prstGeom prst="rect">
            <a:avLst/>
          </a:prstGeom>
        </p:spPr>
      </p:pic>
      <p:pic>
        <p:nvPicPr>
          <p:cNvPr id="33" name="32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12327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3578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715390" y="471489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34" y="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5000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1000114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1428742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192880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857884" y="228599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4" y="264318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300037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929454" y="335756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371475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15272" y="40719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143900" y="442913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5000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928676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1357304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714494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643174" y="2143122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257175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292894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328613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371475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407194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4429138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58738b5bf3a71010b5e8ef5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714890"/>
            <a:ext cx="428610" cy="42861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4000"/>
                            </p:stCondLst>
                            <p:childTnLst>
                              <p:par>
                                <p:cTn id="164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9E47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88963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1857370"/>
            <a:ext cx="714381" cy="714381"/>
          </a:xfrm>
          <a:prstGeom prst="rect">
            <a:avLst/>
          </a:prstGeom>
        </p:spPr>
      </p:pic>
      <p:pic>
        <p:nvPicPr>
          <p:cNvPr id="4" name="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2571750"/>
            <a:ext cx="714381" cy="714381"/>
          </a:xfrm>
          <a:prstGeom prst="rect">
            <a:avLst/>
          </a:prstGeom>
        </p:spPr>
      </p:pic>
      <p:pic>
        <p:nvPicPr>
          <p:cNvPr id="5" name="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429619" y="1928808"/>
            <a:ext cx="714381" cy="714381"/>
          </a:xfrm>
          <a:prstGeom prst="rect">
            <a:avLst/>
          </a:prstGeom>
        </p:spPr>
      </p:pic>
      <p:pic>
        <p:nvPicPr>
          <p:cNvPr id="6" name="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429619" y="2643188"/>
            <a:ext cx="714381" cy="714381"/>
          </a:xfrm>
          <a:prstGeom prst="rect">
            <a:avLst/>
          </a:prstGeom>
        </p:spPr>
      </p:pic>
      <p:pic>
        <p:nvPicPr>
          <p:cNvPr id="7" name="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1857370"/>
            <a:ext cx="714381" cy="714381"/>
          </a:xfrm>
          <a:prstGeom prst="rect">
            <a:avLst/>
          </a:prstGeom>
        </p:spPr>
      </p:pic>
      <p:pic>
        <p:nvPicPr>
          <p:cNvPr id="8" name="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2571750"/>
            <a:ext cx="714381" cy="714381"/>
          </a:xfrm>
          <a:prstGeom prst="rect">
            <a:avLst/>
          </a:prstGeom>
        </p:spPr>
      </p:pic>
      <p:pic>
        <p:nvPicPr>
          <p:cNvPr id="9" name="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760" y="1857370"/>
            <a:ext cx="714381" cy="714381"/>
          </a:xfrm>
          <a:prstGeom prst="rect">
            <a:avLst/>
          </a:prstGeom>
        </p:spPr>
      </p:pic>
      <p:pic>
        <p:nvPicPr>
          <p:cNvPr id="10" name="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428760" y="2571750"/>
            <a:ext cx="714381" cy="714381"/>
          </a:xfrm>
          <a:prstGeom prst="rect">
            <a:avLst/>
          </a:prstGeom>
        </p:spPr>
      </p:pic>
      <p:pic>
        <p:nvPicPr>
          <p:cNvPr id="11" name="1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857370"/>
            <a:ext cx="714381" cy="714381"/>
          </a:xfrm>
          <a:prstGeom prst="rect">
            <a:avLst/>
          </a:prstGeom>
        </p:spPr>
      </p:pic>
      <p:pic>
        <p:nvPicPr>
          <p:cNvPr id="12" name="1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2571750"/>
            <a:ext cx="714381" cy="714381"/>
          </a:xfrm>
          <a:prstGeom prst="rect">
            <a:avLst/>
          </a:prstGeom>
        </p:spPr>
      </p:pic>
      <p:pic>
        <p:nvPicPr>
          <p:cNvPr id="13" name="1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928926" y="1857370"/>
            <a:ext cx="714381" cy="714381"/>
          </a:xfrm>
          <a:prstGeom prst="rect">
            <a:avLst/>
          </a:prstGeom>
        </p:spPr>
      </p:pic>
      <p:pic>
        <p:nvPicPr>
          <p:cNvPr id="14" name="1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928926" y="2571750"/>
            <a:ext cx="714381" cy="714381"/>
          </a:xfrm>
          <a:prstGeom prst="rect">
            <a:avLst/>
          </a:prstGeom>
        </p:spPr>
      </p:pic>
      <p:pic>
        <p:nvPicPr>
          <p:cNvPr id="15" name="1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1857370"/>
            <a:ext cx="714381" cy="714381"/>
          </a:xfrm>
          <a:prstGeom prst="rect">
            <a:avLst/>
          </a:prstGeom>
        </p:spPr>
      </p:pic>
      <p:pic>
        <p:nvPicPr>
          <p:cNvPr id="16" name="1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2571750"/>
            <a:ext cx="714381" cy="714381"/>
          </a:xfrm>
          <a:prstGeom prst="rect">
            <a:avLst/>
          </a:prstGeom>
        </p:spPr>
      </p:pic>
      <p:pic>
        <p:nvPicPr>
          <p:cNvPr id="17" name="1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429124" y="1857370"/>
            <a:ext cx="714381" cy="714381"/>
          </a:xfrm>
          <a:prstGeom prst="rect">
            <a:avLst/>
          </a:prstGeom>
        </p:spPr>
      </p:pic>
      <p:pic>
        <p:nvPicPr>
          <p:cNvPr id="18" name="1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429124" y="2571750"/>
            <a:ext cx="714381" cy="714381"/>
          </a:xfrm>
          <a:prstGeom prst="rect">
            <a:avLst/>
          </a:prstGeom>
        </p:spPr>
      </p:pic>
      <p:pic>
        <p:nvPicPr>
          <p:cNvPr id="19" name="1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1928808"/>
            <a:ext cx="714381" cy="714381"/>
          </a:xfrm>
          <a:prstGeom prst="rect">
            <a:avLst/>
          </a:prstGeom>
        </p:spPr>
      </p:pic>
      <p:pic>
        <p:nvPicPr>
          <p:cNvPr id="20" name="1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2643188"/>
            <a:ext cx="714381" cy="714381"/>
          </a:xfrm>
          <a:prstGeom prst="rect">
            <a:avLst/>
          </a:prstGeom>
        </p:spPr>
      </p:pic>
      <p:pic>
        <p:nvPicPr>
          <p:cNvPr id="21" name="2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072198" y="1928808"/>
            <a:ext cx="714381" cy="714380"/>
          </a:xfrm>
          <a:prstGeom prst="rect">
            <a:avLst/>
          </a:prstGeom>
        </p:spPr>
      </p:pic>
      <p:pic>
        <p:nvPicPr>
          <p:cNvPr id="22" name="2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072198" y="2643188"/>
            <a:ext cx="714381" cy="714380"/>
          </a:xfrm>
          <a:prstGeom prst="rect">
            <a:avLst/>
          </a:prstGeom>
        </p:spPr>
      </p:pic>
      <p:pic>
        <p:nvPicPr>
          <p:cNvPr id="23" name="2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1928808"/>
            <a:ext cx="714381" cy="714381"/>
          </a:xfrm>
          <a:prstGeom prst="rect">
            <a:avLst/>
          </a:prstGeom>
        </p:spPr>
      </p:pic>
      <p:pic>
        <p:nvPicPr>
          <p:cNvPr id="24" name="2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2643188"/>
            <a:ext cx="714381" cy="714381"/>
          </a:xfrm>
          <a:prstGeom prst="rect">
            <a:avLst/>
          </a:prstGeom>
        </p:spPr>
      </p:pic>
      <p:pic>
        <p:nvPicPr>
          <p:cNvPr id="25" name="2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643834" y="1928808"/>
            <a:ext cx="714381" cy="714381"/>
          </a:xfrm>
          <a:prstGeom prst="rect">
            <a:avLst/>
          </a:prstGeom>
        </p:spPr>
      </p:pic>
      <p:pic>
        <p:nvPicPr>
          <p:cNvPr id="26" name="2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643834" y="2643188"/>
            <a:ext cx="714381" cy="714381"/>
          </a:xfrm>
          <a:prstGeom prst="rect">
            <a:avLst/>
          </a:prstGeom>
        </p:spPr>
      </p:pic>
      <p:pic>
        <p:nvPicPr>
          <p:cNvPr id="27" name="26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39142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0" y="4445603"/>
            <a:ext cx="714570" cy="697897"/>
          </a:xfrm>
          <a:prstGeom prst="rect">
            <a:avLst/>
          </a:prstGeom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57224" y="4286262"/>
            <a:ext cx="714570" cy="697897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643042" y="4000510"/>
            <a:ext cx="714570" cy="697897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428860" y="3714758"/>
            <a:ext cx="714570" cy="697897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143240" y="3429006"/>
            <a:ext cx="714570" cy="697897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857620" y="3143254"/>
            <a:ext cx="714570" cy="697897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00562" y="2786064"/>
            <a:ext cx="714570" cy="697897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214942" y="2428874"/>
            <a:ext cx="714570" cy="697897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929322" y="2071684"/>
            <a:ext cx="714570" cy="697897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72264" y="1571618"/>
            <a:ext cx="714570" cy="697897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7143768" y="1071552"/>
            <a:ext cx="714570" cy="697897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58148" y="642924"/>
            <a:ext cx="714570" cy="697897"/>
          </a:xfrm>
          <a:prstGeom prst="rect">
            <a:avLst/>
          </a:prstGeom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429430" y="0"/>
            <a:ext cx="714570" cy="697897"/>
          </a:xfrm>
          <a:prstGeom prst="rect">
            <a:avLst/>
          </a:prstGeom>
        </p:spPr>
      </p:pic>
      <p:pic>
        <p:nvPicPr>
          <p:cNvPr id="17" name="16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82750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r="17309"/>
          <a:stretch>
            <a:fillRect/>
          </a:stretch>
        </p:blipFill>
        <p:spPr>
          <a:xfrm rot="2772211">
            <a:off x="4003215" y="1147832"/>
            <a:ext cx="1643075" cy="1500198"/>
          </a:xfrm>
          <a:prstGeom prst="rect">
            <a:avLst/>
          </a:prstGeom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r="17309"/>
          <a:stretch>
            <a:fillRect/>
          </a:stretch>
        </p:blipFill>
        <p:spPr>
          <a:xfrm rot="9138319">
            <a:off x="4647853" y="2139231"/>
            <a:ext cx="1643075" cy="1500198"/>
          </a:xfrm>
          <a:prstGeom prst="rect">
            <a:avLst/>
          </a:prstGeom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r="17309"/>
          <a:stretch>
            <a:fillRect/>
          </a:stretch>
        </p:blipFill>
        <p:spPr>
          <a:xfrm rot="14652124">
            <a:off x="3854641" y="2816314"/>
            <a:ext cx="1643075" cy="1500198"/>
          </a:xfrm>
          <a:prstGeom prst="rect">
            <a:avLst/>
          </a:prstGeom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r="17309"/>
          <a:stretch>
            <a:fillRect/>
          </a:stretch>
        </p:blipFill>
        <p:spPr>
          <a:xfrm rot="18328306">
            <a:off x="2837820" y="1997302"/>
            <a:ext cx="1643075" cy="1500198"/>
          </a:xfrm>
          <a:prstGeom prst="rect">
            <a:avLst/>
          </a:prstGeom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r="17309"/>
          <a:stretch>
            <a:fillRect/>
          </a:stretch>
        </p:blipFill>
        <p:spPr>
          <a:xfrm rot="6752517">
            <a:off x="4329570" y="1582096"/>
            <a:ext cx="1643075" cy="1500198"/>
          </a:xfrm>
          <a:prstGeom prst="rect">
            <a:avLst/>
          </a:prstGeom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r="17309"/>
          <a:stretch>
            <a:fillRect/>
          </a:stretch>
        </p:blipFill>
        <p:spPr>
          <a:xfrm rot="11654600">
            <a:off x="4374111" y="2607947"/>
            <a:ext cx="1643075" cy="1500198"/>
          </a:xfrm>
          <a:prstGeom prst="rect">
            <a:avLst/>
          </a:prstGeom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r="17309"/>
          <a:stretch>
            <a:fillRect/>
          </a:stretch>
        </p:blipFill>
        <p:spPr>
          <a:xfrm rot="16562105">
            <a:off x="3117890" y="2550005"/>
            <a:ext cx="1643075" cy="1714882"/>
          </a:xfrm>
          <a:prstGeom prst="rect">
            <a:avLst/>
          </a:prstGeom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r="17309"/>
          <a:stretch>
            <a:fillRect/>
          </a:stretch>
        </p:blipFill>
        <p:spPr>
          <a:xfrm rot="799617">
            <a:off x="3079705" y="1240723"/>
            <a:ext cx="1643075" cy="1500198"/>
          </a:xfrm>
          <a:prstGeom prst="rect">
            <a:avLst/>
          </a:prstGeom>
        </p:spPr>
      </p:pic>
      <p:pic>
        <p:nvPicPr>
          <p:cNvPr id="11" name="10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18292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78580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78580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1500198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1500198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221456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221456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285752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285752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364332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364332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435770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857488" y="435770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642942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4332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1571618"/>
            <a:ext cx="1258827" cy="1078994"/>
          </a:xfrm>
          <a:prstGeom prst="rect">
            <a:avLst/>
          </a:prstGeom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0" y="2786064"/>
            <a:ext cx="1258827" cy="1000132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1571618"/>
            <a:ext cx="1258827" cy="1078994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1214414" y="2786064"/>
            <a:ext cx="1258827" cy="1000132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86016" y="1571618"/>
            <a:ext cx="1258827" cy="1078994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2286016" y="2786064"/>
            <a:ext cx="1258827" cy="1000132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1571618"/>
            <a:ext cx="1258827" cy="1078994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3500430" y="2786064"/>
            <a:ext cx="1258827" cy="1000132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714908" y="1500180"/>
            <a:ext cx="1258827" cy="1078994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4714908" y="2714626"/>
            <a:ext cx="1258827" cy="1000132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1500180"/>
            <a:ext cx="1258827" cy="1078994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5929322" y="2714626"/>
            <a:ext cx="1258827" cy="1000132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00924" y="1500180"/>
            <a:ext cx="1258827" cy="1078994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V="1">
            <a:off x="7000924" y="2714626"/>
            <a:ext cx="1258827" cy="1000132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15338" y="1500180"/>
            <a:ext cx="1258827" cy="1078994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V="1">
            <a:off x="8215338" y="2714626"/>
            <a:ext cx="1258827" cy="1000132"/>
          </a:xfrm>
          <a:prstGeom prst="rect">
            <a:avLst/>
          </a:prstGeom>
        </p:spPr>
      </p:pic>
      <p:pic>
        <p:nvPicPr>
          <p:cNvPr id="19" name="18 Imagen" descr="images.jpg"/>
          <p:cNvPicPr>
            <a:picLocks noChangeAspect="1"/>
          </p:cNvPicPr>
          <p:nvPr/>
        </p:nvPicPr>
        <p:blipFill>
          <a:blip r:embed="rId5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00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20708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552708">
            <a:off x="-58988" y="-58974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3192169">
            <a:off x="8444676" y="-5643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2690234">
            <a:off x="8226016" y="287856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2690234">
            <a:off x="7931707" y="645045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3192169">
            <a:off x="7730296" y="94370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2690234">
            <a:off x="7440198" y="128798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2690234">
            <a:off x="7074452" y="1716616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3192169">
            <a:off x="6801602" y="201527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2690234">
            <a:off x="6582942" y="235955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2690234">
            <a:off x="6288633" y="2716747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3192169">
            <a:off x="6087222" y="3015403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2690234">
            <a:off x="5797124" y="3359690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2690234">
            <a:off x="5431378" y="378831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2690234">
            <a:off x="5217063" y="4074070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12690234">
            <a:off x="4931311" y="4431259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8552708">
            <a:off x="155359" y="298216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552708">
            <a:off x="441046" y="58396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8552708">
            <a:off x="655393" y="941158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552708">
            <a:off x="1012616" y="1298349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8552708">
            <a:off x="1298303" y="158410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552708">
            <a:off x="1512650" y="194129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8552708">
            <a:off x="1869872" y="2369919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552708">
            <a:off x="2155559" y="265567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8552708">
            <a:off x="2369906" y="301286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552708">
            <a:off x="2655720" y="3370050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8552708">
            <a:off x="2941407" y="3655802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8552708">
            <a:off x="3155754" y="4012992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imgingest-4095990258785799464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30000" contrast="20000"/>
          </a:blip>
          <a:stretch>
            <a:fillRect/>
          </a:stretch>
        </p:blipFill>
        <p:spPr>
          <a:xfrm rot="8552708">
            <a:off x="3441474" y="4441621"/>
            <a:ext cx="772987" cy="77298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642942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4000"/>
                            </p:stCondLst>
                            <p:childTnLst>
                              <p:par>
                                <p:cTn id="17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55734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14312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221456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429256" y="35717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929190" y="85723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857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78580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271462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328613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143504" y="378619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421482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428626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38576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335756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000496" y="285750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600079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89440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857370"/>
            <a:ext cx="714381" cy="714381"/>
          </a:xfrm>
          <a:prstGeom prst="rect">
            <a:avLst/>
          </a:prstGeom>
        </p:spPr>
      </p:pic>
      <p:pic>
        <p:nvPicPr>
          <p:cNvPr id="4" name="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571750"/>
            <a:ext cx="714381" cy="714381"/>
          </a:xfrm>
          <a:prstGeom prst="rect">
            <a:avLst/>
          </a:prstGeom>
        </p:spPr>
      </p:pic>
      <p:pic>
        <p:nvPicPr>
          <p:cNvPr id="5" name="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429619" y="1928808"/>
            <a:ext cx="714381" cy="714381"/>
          </a:xfrm>
          <a:prstGeom prst="rect">
            <a:avLst/>
          </a:prstGeom>
        </p:spPr>
      </p:pic>
      <p:pic>
        <p:nvPicPr>
          <p:cNvPr id="6" name="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429619" y="2643188"/>
            <a:ext cx="714381" cy="714381"/>
          </a:xfrm>
          <a:prstGeom prst="rect">
            <a:avLst/>
          </a:prstGeom>
        </p:spPr>
      </p:pic>
      <p:pic>
        <p:nvPicPr>
          <p:cNvPr id="7" name="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1857370"/>
            <a:ext cx="714381" cy="714381"/>
          </a:xfrm>
          <a:prstGeom prst="rect">
            <a:avLst/>
          </a:prstGeom>
        </p:spPr>
      </p:pic>
      <p:pic>
        <p:nvPicPr>
          <p:cNvPr id="8" name="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2571750"/>
            <a:ext cx="714381" cy="714381"/>
          </a:xfrm>
          <a:prstGeom prst="rect">
            <a:avLst/>
          </a:prstGeom>
        </p:spPr>
      </p:pic>
      <p:pic>
        <p:nvPicPr>
          <p:cNvPr id="9" name="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60" y="1857370"/>
            <a:ext cx="714381" cy="714381"/>
          </a:xfrm>
          <a:prstGeom prst="rect">
            <a:avLst/>
          </a:prstGeom>
        </p:spPr>
      </p:pic>
      <p:pic>
        <p:nvPicPr>
          <p:cNvPr id="10" name="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60" y="2571750"/>
            <a:ext cx="714381" cy="714381"/>
          </a:xfrm>
          <a:prstGeom prst="rect">
            <a:avLst/>
          </a:prstGeom>
        </p:spPr>
      </p:pic>
      <p:pic>
        <p:nvPicPr>
          <p:cNvPr id="11" name="1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1857370"/>
            <a:ext cx="714381" cy="714381"/>
          </a:xfrm>
          <a:prstGeom prst="rect">
            <a:avLst/>
          </a:prstGeom>
        </p:spPr>
      </p:pic>
      <p:pic>
        <p:nvPicPr>
          <p:cNvPr id="12" name="1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2571750"/>
            <a:ext cx="714381" cy="714381"/>
          </a:xfrm>
          <a:prstGeom prst="rect">
            <a:avLst/>
          </a:prstGeom>
        </p:spPr>
      </p:pic>
      <p:pic>
        <p:nvPicPr>
          <p:cNvPr id="13" name="1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857370"/>
            <a:ext cx="714381" cy="714381"/>
          </a:xfrm>
          <a:prstGeom prst="rect">
            <a:avLst/>
          </a:prstGeom>
        </p:spPr>
      </p:pic>
      <p:pic>
        <p:nvPicPr>
          <p:cNvPr id="14" name="1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2571750"/>
            <a:ext cx="714381" cy="714381"/>
          </a:xfrm>
          <a:prstGeom prst="rect">
            <a:avLst/>
          </a:prstGeom>
        </p:spPr>
      </p:pic>
      <p:pic>
        <p:nvPicPr>
          <p:cNvPr id="15" name="1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1857370"/>
            <a:ext cx="714381" cy="714381"/>
          </a:xfrm>
          <a:prstGeom prst="rect">
            <a:avLst/>
          </a:prstGeom>
        </p:spPr>
      </p:pic>
      <p:pic>
        <p:nvPicPr>
          <p:cNvPr id="16" name="1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571750"/>
            <a:ext cx="714381" cy="714381"/>
          </a:xfrm>
          <a:prstGeom prst="rect">
            <a:avLst/>
          </a:prstGeom>
        </p:spPr>
      </p:pic>
      <p:pic>
        <p:nvPicPr>
          <p:cNvPr id="17" name="16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1857370"/>
            <a:ext cx="714381" cy="714381"/>
          </a:xfrm>
          <a:prstGeom prst="rect">
            <a:avLst/>
          </a:prstGeom>
        </p:spPr>
      </p:pic>
      <p:pic>
        <p:nvPicPr>
          <p:cNvPr id="18" name="17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429124" y="2571750"/>
            <a:ext cx="714381" cy="714381"/>
          </a:xfrm>
          <a:prstGeom prst="rect">
            <a:avLst/>
          </a:prstGeom>
        </p:spPr>
      </p:pic>
      <p:pic>
        <p:nvPicPr>
          <p:cNvPr id="19" name="18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86380" y="1928808"/>
            <a:ext cx="714381" cy="714381"/>
          </a:xfrm>
          <a:prstGeom prst="rect">
            <a:avLst/>
          </a:prstGeom>
        </p:spPr>
      </p:pic>
      <p:pic>
        <p:nvPicPr>
          <p:cNvPr id="20" name="19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86380" y="2643188"/>
            <a:ext cx="714381" cy="714381"/>
          </a:xfrm>
          <a:prstGeom prst="rect">
            <a:avLst/>
          </a:prstGeom>
        </p:spPr>
      </p:pic>
      <p:pic>
        <p:nvPicPr>
          <p:cNvPr id="21" name="20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1928808"/>
            <a:ext cx="714381" cy="714380"/>
          </a:xfrm>
          <a:prstGeom prst="rect">
            <a:avLst/>
          </a:prstGeom>
        </p:spPr>
      </p:pic>
      <p:pic>
        <p:nvPicPr>
          <p:cNvPr id="22" name="21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2643188"/>
            <a:ext cx="714381" cy="714380"/>
          </a:xfrm>
          <a:prstGeom prst="rect">
            <a:avLst/>
          </a:prstGeom>
        </p:spPr>
      </p:pic>
      <p:pic>
        <p:nvPicPr>
          <p:cNvPr id="23" name="22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1928808"/>
            <a:ext cx="714381" cy="714381"/>
          </a:xfrm>
          <a:prstGeom prst="rect">
            <a:avLst/>
          </a:prstGeom>
        </p:spPr>
      </p:pic>
      <p:pic>
        <p:nvPicPr>
          <p:cNvPr id="24" name="23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2643188"/>
            <a:ext cx="714381" cy="714381"/>
          </a:xfrm>
          <a:prstGeom prst="rect">
            <a:avLst/>
          </a:prstGeom>
        </p:spPr>
      </p:pic>
      <p:pic>
        <p:nvPicPr>
          <p:cNvPr id="25" name="24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1928808"/>
            <a:ext cx="714381" cy="714381"/>
          </a:xfrm>
          <a:prstGeom prst="rect">
            <a:avLst/>
          </a:prstGeom>
        </p:spPr>
      </p:pic>
      <p:pic>
        <p:nvPicPr>
          <p:cNvPr id="26" name="25 Imagen" descr="kisscc0-abstract-art-drawing-symmetry-flower-line-art-prismatic-lotus-bloom-9-5b7677d11dd260.8638534615344905771222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643834" y="2643188"/>
            <a:ext cx="714381" cy="714381"/>
          </a:xfrm>
          <a:prstGeom prst="rect">
            <a:avLst/>
          </a:prstGeom>
        </p:spPr>
      </p:pic>
      <p:pic>
        <p:nvPicPr>
          <p:cNvPr id="27" name="26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8E4700">
                <a:shade val="67500"/>
                <a:satMod val="115000"/>
              </a:srgbClr>
            </a:gs>
            <a:gs pos="100000">
              <a:srgbClr val="8E4700">
                <a:shade val="100000"/>
                <a:satMod val="115000"/>
              </a:srgb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23973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0" y="4445603"/>
            <a:ext cx="714570" cy="697897"/>
          </a:xfrm>
          <a:prstGeom prst="rect">
            <a:avLst/>
          </a:prstGeom>
        </p:spPr>
      </p:pic>
      <p:pic>
        <p:nvPicPr>
          <p:cNvPr id="6" name="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7224" y="4286262"/>
            <a:ext cx="714570" cy="697897"/>
          </a:xfrm>
          <a:prstGeom prst="rect">
            <a:avLst/>
          </a:prstGeom>
        </p:spPr>
      </p:pic>
      <p:pic>
        <p:nvPicPr>
          <p:cNvPr id="7" name="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643042" y="4000510"/>
            <a:ext cx="714570" cy="697897"/>
          </a:xfrm>
          <a:prstGeom prst="rect">
            <a:avLst/>
          </a:prstGeom>
        </p:spPr>
      </p:pic>
      <p:pic>
        <p:nvPicPr>
          <p:cNvPr id="8" name="7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3714758"/>
            <a:ext cx="714570" cy="697897"/>
          </a:xfrm>
          <a:prstGeom prst="rect">
            <a:avLst/>
          </a:prstGeom>
        </p:spPr>
      </p:pic>
      <p:pic>
        <p:nvPicPr>
          <p:cNvPr id="9" name="8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143240" y="3429006"/>
            <a:ext cx="714570" cy="697897"/>
          </a:xfrm>
          <a:prstGeom prst="rect">
            <a:avLst/>
          </a:prstGeom>
        </p:spPr>
      </p:pic>
      <p:pic>
        <p:nvPicPr>
          <p:cNvPr id="10" name="9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3143254"/>
            <a:ext cx="714570" cy="697897"/>
          </a:xfrm>
          <a:prstGeom prst="rect">
            <a:avLst/>
          </a:prstGeom>
        </p:spPr>
      </p:pic>
      <p:pic>
        <p:nvPicPr>
          <p:cNvPr id="11" name="10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00562" y="2786064"/>
            <a:ext cx="714570" cy="697897"/>
          </a:xfrm>
          <a:prstGeom prst="rect">
            <a:avLst/>
          </a:prstGeom>
        </p:spPr>
      </p:pic>
      <p:pic>
        <p:nvPicPr>
          <p:cNvPr id="12" name="11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2428874"/>
            <a:ext cx="714570" cy="697897"/>
          </a:xfrm>
          <a:prstGeom prst="rect">
            <a:avLst/>
          </a:prstGeom>
        </p:spPr>
      </p:pic>
      <p:pic>
        <p:nvPicPr>
          <p:cNvPr id="13" name="12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929322" y="2071684"/>
            <a:ext cx="714570" cy="697897"/>
          </a:xfrm>
          <a:prstGeom prst="rect">
            <a:avLst/>
          </a:prstGeom>
        </p:spPr>
      </p:pic>
      <p:pic>
        <p:nvPicPr>
          <p:cNvPr id="14" name="13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571618"/>
            <a:ext cx="714570" cy="697897"/>
          </a:xfrm>
          <a:prstGeom prst="rect">
            <a:avLst/>
          </a:prstGeom>
        </p:spPr>
      </p:pic>
      <p:pic>
        <p:nvPicPr>
          <p:cNvPr id="15" name="14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7143768" y="1071552"/>
            <a:ext cx="714570" cy="697897"/>
          </a:xfrm>
          <a:prstGeom prst="rect">
            <a:avLst/>
          </a:prstGeom>
        </p:spPr>
      </p:pic>
      <p:pic>
        <p:nvPicPr>
          <p:cNvPr id="16" name="15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8148" y="642924"/>
            <a:ext cx="714570" cy="697897"/>
          </a:xfrm>
          <a:prstGeom prst="rect">
            <a:avLst/>
          </a:prstGeom>
        </p:spPr>
      </p:pic>
      <p:pic>
        <p:nvPicPr>
          <p:cNvPr id="17" name="16 Imagen" descr="18096-color-bloom-design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429430" y="0"/>
            <a:ext cx="714570" cy="697897"/>
          </a:xfrm>
          <a:prstGeom prst="rect">
            <a:avLst/>
          </a:prstGeom>
        </p:spPr>
      </p:pic>
      <p:pic>
        <p:nvPicPr>
          <p:cNvPr id="18" name="17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0068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7341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0" y="1571618"/>
            <a:ext cx="1258827" cy="1078994"/>
          </a:xfrm>
          <a:prstGeom prst="rect">
            <a:avLst/>
          </a:prstGeom>
        </p:spPr>
      </p:pic>
      <p:pic>
        <p:nvPicPr>
          <p:cNvPr id="4" name="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0" y="2786064"/>
            <a:ext cx="1258827" cy="1000132"/>
          </a:xfrm>
          <a:prstGeom prst="rect">
            <a:avLst/>
          </a:prstGeom>
        </p:spPr>
      </p:pic>
      <p:pic>
        <p:nvPicPr>
          <p:cNvPr id="5" name="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1214414" y="1571618"/>
            <a:ext cx="1258827" cy="1078994"/>
          </a:xfrm>
          <a:prstGeom prst="rect">
            <a:avLst/>
          </a:prstGeom>
        </p:spPr>
      </p:pic>
      <p:pic>
        <p:nvPicPr>
          <p:cNvPr id="6" name="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1214414" y="2786064"/>
            <a:ext cx="1258827" cy="1000132"/>
          </a:xfrm>
          <a:prstGeom prst="rect">
            <a:avLst/>
          </a:prstGeom>
        </p:spPr>
      </p:pic>
      <p:pic>
        <p:nvPicPr>
          <p:cNvPr id="7" name="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2286016" y="1571618"/>
            <a:ext cx="1258827" cy="1078994"/>
          </a:xfrm>
          <a:prstGeom prst="rect">
            <a:avLst/>
          </a:prstGeom>
        </p:spPr>
      </p:pic>
      <p:pic>
        <p:nvPicPr>
          <p:cNvPr id="8" name="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2286016" y="2786064"/>
            <a:ext cx="1258827" cy="1000132"/>
          </a:xfrm>
          <a:prstGeom prst="rect">
            <a:avLst/>
          </a:prstGeom>
        </p:spPr>
      </p:pic>
      <p:pic>
        <p:nvPicPr>
          <p:cNvPr id="9" name="8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3500430" y="1571618"/>
            <a:ext cx="1258827" cy="1078994"/>
          </a:xfrm>
          <a:prstGeom prst="rect">
            <a:avLst/>
          </a:prstGeom>
        </p:spPr>
      </p:pic>
      <p:pic>
        <p:nvPicPr>
          <p:cNvPr id="10" name="9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3500430" y="2786064"/>
            <a:ext cx="1258827" cy="1000132"/>
          </a:xfrm>
          <a:prstGeom prst="rect">
            <a:avLst/>
          </a:prstGeom>
        </p:spPr>
      </p:pic>
      <p:pic>
        <p:nvPicPr>
          <p:cNvPr id="11" name="10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4714908" y="1500180"/>
            <a:ext cx="1258827" cy="1078994"/>
          </a:xfrm>
          <a:prstGeom prst="rect">
            <a:avLst/>
          </a:prstGeom>
        </p:spPr>
      </p:pic>
      <p:pic>
        <p:nvPicPr>
          <p:cNvPr id="12" name="11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4714908" y="2714626"/>
            <a:ext cx="1258827" cy="1000132"/>
          </a:xfrm>
          <a:prstGeom prst="rect">
            <a:avLst/>
          </a:prstGeom>
        </p:spPr>
      </p:pic>
      <p:pic>
        <p:nvPicPr>
          <p:cNvPr id="13" name="12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5929322" y="1500180"/>
            <a:ext cx="1258827" cy="1078994"/>
          </a:xfrm>
          <a:prstGeom prst="rect">
            <a:avLst/>
          </a:prstGeom>
        </p:spPr>
      </p:pic>
      <p:pic>
        <p:nvPicPr>
          <p:cNvPr id="14" name="13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5929322" y="2714626"/>
            <a:ext cx="1258827" cy="1000132"/>
          </a:xfrm>
          <a:prstGeom prst="rect">
            <a:avLst/>
          </a:prstGeom>
        </p:spPr>
      </p:pic>
      <p:pic>
        <p:nvPicPr>
          <p:cNvPr id="15" name="14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7000924" y="1500180"/>
            <a:ext cx="1258827" cy="1078994"/>
          </a:xfrm>
          <a:prstGeom prst="rect">
            <a:avLst/>
          </a:prstGeom>
        </p:spPr>
      </p:pic>
      <p:pic>
        <p:nvPicPr>
          <p:cNvPr id="16" name="15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7000924" y="2714626"/>
            <a:ext cx="1258827" cy="1000132"/>
          </a:xfrm>
          <a:prstGeom prst="rect">
            <a:avLst/>
          </a:prstGeom>
        </p:spPr>
      </p:pic>
      <p:pic>
        <p:nvPicPr>
          <p:cNvPr id="17" name="16 Imagen" descr="796c01cbb749081d9feb5ba3cf3711d5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>
            <a:off x="8215338" y="1500180"/>
            <a:ext cx="1258827" cy="1078994"/>
          </a:xfrm>
          <a:prstGeom prst="rect">
            <a:avLst/>
          </a:prstGeom>
        </p:spPr>
      </p:pic>
      <p:pic>
        <p:nvPicPr>
          <p:cNvPr id="18" name="17 Imagen" descr="796c01cbb749081d9feb5ba3cf3711d5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flipV="1">
            <a:off x="8215338" y="2714626"/>
            <a:ext cx="1258827" cy="1000132"/>
          </a:xfrm>
          <a:prstGeom prst="rect">
            <a:avLst/>
          </a:prstGeom>
        </p:spPr>
      </p:pic>
      <p:pic>
        <p:nvPicPr>
          <p:cNvPr id="19" name="18 Imagen" descr="images.jpg"/>
          <p:cNvPicPr>
            <a:picLocks noChangeAspect="1"/>
          </p:cNvPicPr>
          <p:nvPr/>
        </p:nvPicPr>
        <p:blipFill>
          <a:blip r:embed="rId5"/>
          <a:srcRect b="11016"/>
          <a:stretch>
            <a:fillRect/>
          </a:stretch>
        </p:blipFill>
        <p:spPr>
          <a:xfrm>
            <a:off x="-428660" y="-142894"/>
            <a:ext cx="10047514" cy="557216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23009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2857488" y="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78580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2857488" y="78580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1500198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2857488" y="1500198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21456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2857488" y="221456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85752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2857488" y="285752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364332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2857488" y="364332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4357700"/>
            <a:ext cx="1905266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869cba9d1a7fa142656643ac88e95f5e-3-l--neas-de-onda-decoraci--n-by-vexels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2857488" y="4357700"/>
            <a:ext cx="1785950" cy="100026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images.jpg"/>
          <p:cNvPicPr>
            <a:picLocks noChangeAspect="1"/>
          </p:cNvPicPr>
          <p:nvPr/>
        </p:nvPicPr>
        <p:blipFill>
          <a:blip r:embed="rId4"/>
          <a:srcRect b="11016"/>
          <a:stretch>
            <a:fillRect/>
          </a:stretch>
        </p:blipFill>
        <p:spPr>
          <a:xfrm>
            <a:off x="-428660" y="-142894"/>
            <a:ext cx="10047514" cy="6143668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20712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4500557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214312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221456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35717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85723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2857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78580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150018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271462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3286130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786196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421482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428626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3857634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357568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01e70e4ab30c346e2b9d97faab218375-vector-de-cabeza-de-girasol-plano-by-vexel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2857502"/>
            <a:ext cx="642943" cy="64294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cooltext338223583223294.png"/>
          <p:cNvPicPr>
            <a:picLocks noChangeAspect="1"/>
          </p:cNvPicPr>
          <p:nvPr/>
        </p:nvPicPr>
        <p:blipFill>
          <a:blip r:embed="rId4">
            <a:lum bright="-30000" contrast="40000"/>
          </a:blip>
          <a:stretch>
            <a:fillRect/>
          </a:stretch>
        </p:blipFill>
        <p:spPr>
          <a:xfrm rot="20102413">
            <a:off x="6159932" y="2560526"/>
            <a:ext cx="2080287" cy="1383391"/>
          </a:xfrm>
          <a:prstGeom prst="rect">
            <a:avLst/>
          </a:prstGeom>
        </p:spPr>
      </p:pic>
      <p:pic>
        <p:nvPicPr>
          <p:cNvPr id="24" name="23 Imagen" descr="images.jpg"/>
          <p:cNvPicPr>
            <a:picLocks noChangeAspect="1"/>
          </p:cNvPicPr>
          <p:nvPr/>
        </p:nvPicPr>
        <p:blipFill>
          <a:blip r:embed="rId5"/>
          <a:srcRect b="11016"/>
          <a:stretch>
            <a:fillRect/>
          </a:stretch>
        </p:blipFill>
        <p:spPr>
          <a:xfrm>
            <a:off x="-428660" y="-142894"/>
            <a:ext cx="10047514" cy="5929354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8000"/>
                            </p:stCondLst>
                            <p:childTnLst>
                              <p:par>
                                <p:cTn id="25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Presentación en pantalla (16:9)</PresentationFormat>
  <Paragraphs>5</Paragraphs>
  <Slides>36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120</cp:revision>
  <dcterms:created xsi:type="dcterms:W3CDTF">2019-10-07T23:24:41Z</dcterms:created>
  <dcterms:modified xsi:type="dcterms:W3CDTF">2019-10-11T17:33:49Z</dcterms:modified>
</cp:coreProperties>
</file>