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59" r:id="rId33"/>
    <p:sldId id="258" r:id="rId34"/>
    <p:sldId id="290" r:id="rId35"/>
    <p:sldId id="289" r:id="rId36"/>
    <p:sldId id="292" r:id="rId37"/>
    <p:sldId id="291" r:id="rId38"/>
    <p:sldId id="257" r:id="rId39"/>
    <p:sldId id="293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grqhWqNFXhkY46mWCZBzQ==" hashData="5Gq38UOSkqveDU4VfO3vfjtm+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9EDBA9-31FA-4325-A6C2-D897961E2A1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2D3E3-C256-45DB-891F-EBE0B71CCEFC}" type="datetimeFigureOut">
              <a:rPr lang="es-ES" smtClean="0"/>
              <a:pPr/>
              <a:t>12/01/2014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082A0-CC7D-42E9-BC28-5BD0026817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4B6FC63-4462-45B5-82E3-5FDC28D5A7D0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hecker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0.png"/><Relationship Id="rId7" Type="http://schemas.openxmlformats.org/officeDocument/2006/relationships/image" Target="../media/image6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Usuario\Desktop\descargas\zzzzzzzzMARCOS\marcos rusos últimos\3f51836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</p:spPr>
      </p:pic>
      <p:pic>
        <p:nvPicPr>
          <p:cNvPr id="23561" name="Picture 9" descr="http://www.smiliz.fr/glitters/img.php?f=ARIBLK&amp;t=65&amp;txt=MANDARINO&amp;a=1&amp;chx=8c878f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284984"/>
            <a:ext cx="5753100" cy="733425"/>
          </a:xfrm>
          <a:prstGeom prst="rect">
            <a:avLst/>
          </a:prstGeom>
          <a:noFill/>
        </p:spPr>
      </p:pic>
      <p:pic>
        <p:nvPicPr>
          <p:cNvPr id="23563" name="Picture 11" descr="http://www.smiliz.fr/glitters/img.php?f=ARIBLK&amp;t=65&amp;txt=PEZ&amp;a=1&amp;chx=8c878f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2204864"/>
            <a:ext cx="1866900" cy="714375"/>
          </a:xfrm>
          <a:prstGeom prst="rect">
            <a:avLst/>
          </a:prstGeom>
          <a:noFill/>
        </p:spPr>
      </p:pic>
      <p:pic>
        <p:nvPicPr>
          <p:cNvPr id="23565" name="Picture 13" descr="http://www.smiliz.fr/glitters/img.php?f=ARIBLK&amp;t=25&amp;txt=Autor+Tom%E1s+MF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484784"/>
            <a:ext cx="2933700" cy="361950"/>
          </a:xfrm>
          <a:prstGeom prst="rect">
            <a:avLst/>
          </a:prstGeom>
          <a:noFill/>
        </p:spPr>
      </p:pic>
      <p:pic>
        <p:nvPicPr>
          <p:cNvPr id="23569" name="Picture 17" descr="C:\Users\Usuario\Desktop\descargas\ZNECESARIO PARA PPS\04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4509120"/>
            <a:ext cx="485775" cy="752475"/>
          </a:xfrm>
          <a:prstGeom prst="rect">
            <a:avLst/>
          </a:prstGeom>
          <a:noFill/>
        </p:spPr>
      </p:pic>
      <p:pic>
        <p:nvPicPr>
          <p:cNvPr id="38915" name="Picture 3" descr="http://www.smiliz.fr/glitters/img.php?f=ARIBLK&amp;t=25&amp;txt=Ir+pasando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5085184"/>
            <a:ext cx="1933575" cy="419100"/>
          </a:xfrm>
          <a:prstGeom prst="rect">
            <a:avLst/>
          </a:prstGeom>
          <a:noFill/>
        </p:spPr>
      </p:pic>
      <p:pic>
        <p:nvPicPr>
          <p:cNvPr id="38916" name="Picture 4" descr="C:\Users\Usuario\Desktop\descargas\ZNECESARIO PARA PPS\0_aecad_981af6a3_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76256" y="4221088"/>
            <a:ext cx="904875" cy="86677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  <p:sndAc>
      <p:stSnd loop="1">
        <p:snd r:embed="rId2" name="10 - Anywhere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ndarinfish-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264696"/>
          </a:xfrm>
          <a:prstGeom prst="rect">
            <a:avLst/>
          </a:prstGeom>
        </p:spPr>
      </p:pic>
      <p:pic>
        <p:nvPicPr>
          <p:cNvPr id="1026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100" y="260648"/>
            <a:ext cx="881380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8182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19" y="332656"/>
            <a:ext cx="8628959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81822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192688"/>
          </a:xfrm>
          <a:prstGeom prst="rect">
            <a:avLst/>
          </a:prstGeom>
        </p:spPr>
      </p:pic>
      <p:pic>
        <p:nvPicPr>
          <p:cNvPr id="2050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074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MUY DELGADOS ya\c_keretek_22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darinfish-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4098" name="Picture 2" descr="C:\Users\Usuario\Desktop\descargas\zzzzzzzzMARCOS\marcosMUY DELGADOS ya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 descr="C:\Users\Usuario\Desktop\descargas\zzzzzzzzMARCOS\marcos rusos últimos\7d3f533b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05" name="Picture 5" descr="http://www.smiliz.fr/glitters/img.php?f=ARIBLK&amp;t=50&amp;txt=Asombrosos&amp;a=1&amp;chx=89f707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988840"/>
            <a:ext cx="4400550" cy="590550"/>
          </a:xfrm>
          <a:prstGeom prst="rect">
            <a:avLst/>
          </a:prstGeom>
          <a:noFill/>
        </p:spPr>
      </p:pic>
      <p:pic>
        <p:nvPicPr>
          <p:cNvPr id="51207" name="Picture 7" descr="http://www.smiliz.fr/glitters/img.php?f=ARIBLK&amp;t=50&amp;txt=Monstruos&amp;a=1&amp;chx=89f707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068960"/>
            <a:ext cx="3733800" cy="590550"/>
          </a:xfrm>
          <a:prstGeom prst="rect">
            <a:avLst/>
          </a:prstGeom>
          <a:noFill/>
        </p:spPr>
      </p:pic>
      <p:pic>
        <p:nvPicPr>
          <p:cNvPr id="51209" name="Picture 9" descr="http://www.smiliz.fr/glitters/img.php?f=ARIBLK&amp;t=50&amp;txt=de+rio&amp;a=1&amp;chx=89f707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077072"/>
            <a:ext cx="2085975" cy="590550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5122" name="Picture 2" descr="C:\Users\Usuario\Desktop\descargas\zzzzzzzzMARCOS\marcosMUY DELGADOS ya\vkeret_5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39552" y="5517232"/>
            <a:ext cx="81369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0000"/>
                </a:solidFill>
                <a:latin typeface="Arial Black" pitchFamily="34" charset="0"/>
              </a:rPr>
              <a:t>Arapaima,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68 kilogramos capturado en el Lago Madera Rio en Brasil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6146" name="Picture 2" descr="C:\Users\Usuario\Desktop\descargas\zzzzzzzzMARCOS\marcosMUY DELGADOS ya\vkeret_59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827584" y="5877272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Anguila eléctrica del río Amazonas, que puede crecer hasta 2,4 metros de longitud y pesar hasta 19 kg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7170" name="Picture 2" descr="C:\Users\Usuario\Desktop\descargas\zzzzzzzzMARCOS\marcosMUY DELGADOS ya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445224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Pez sierra de agua dulce, que crece hasta 6 metros de longitud y un peso de hasta 180 kg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8194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05264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Carpa siamés enorme del río Mekong. Este  no es un individuo adulto. Puede crecer hasta 3 metros y pesar hasta 300 kg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9218" name="Picture 2" descr="C:\Users\Usuario\Desktop\descargas\zzzzzzzzMARCOS\marcosMUY DELGADOS ya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805264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FF00"/>
                </a:solidFill>
                <a:latin typeface="Arial Black" pitchFamily="34" charset="0"/>
              </a:rPr>
              <a:t>Terapon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 Goliat - un pariente lejano de la piraña, que se encuentra en el río Congo, en el corazón de África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26872"/>
          </a:xfrm>
          <a:prstGeom prst="rect">
            <a:avLst/>
          </a:prstGeom>
        </p:spPr>
      </p:pic>
      <p:pic>
        <p:nvPicPr>
          <p:cNvPr id="10242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73325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Pez gato del norte de la India. Este pez  puede medir  1,5 m desde la cabeza hasta la cola, 1 metro de grosor y  una gran cola de  1,1 m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1266" name="Picture 2" descr="C:\Users\Usuario\Desktop\descargas\zzzzzzzzMARCOS\marcosMUY DELGADOS ya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187624" y="5733256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err="1" smtClean="0">
                <a:solidFill>
                  <a:srgbClr val="FFFF00"/>
                </a:solidFill>
                <a:latin typeface="Arial Black" pitchFamily="34" charset="0"/>
              </a:rPr>
              <a:t>Protopter</a:t>
            </a:r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. Ejemplares grandes pueden llegar a los 2 metros de longitud.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2290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" name="80 CuadroTexto"/>
          <p:cNvSpPr txBox="1"/>
          <p:nvPr/>
        </p:nvSpPr>
        <p:spPr>
          <a:xfrm>
            <a:off x="1763688" y="566124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lucio capturado en el río Trinity en Texas.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3314" name="Picture 2" descr="C:\Users\Usuario\Desktop\descargas\zzzzzzzzMARCOS\marcosMUY DELGADOS ya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517232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Bagre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Vundu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que puede alcanzar 1% metros de longitud, y su peso máximo fue de 54 kg.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14338" name="Picture 2" descr="C:\Users\Usuario\Desktop\descargas\zzzzzzzzMARCOS\marcosMUY DELGADOS ya\vkeret_5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805264"/>
            <a:ext cx="8208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Anguila de Nueva Zelanda , que puede alcanzar 1,5 metros de longitud.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pic>
        <p:nvPicPr>
          <p:cNvPr id="15362" name="Picture 2" descr="C:\Users\Usuario\Desktop\descargas\zzzzzzzzMARCOS\marcosMUY DELGADOS ya\vkeret_59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48680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Perca del Nilo. Puede crecer hasta 1,8 metros de longitud y un peso de hasta 225 kg.</a:t>
            </a:r>
            <a:endParaRPr lang="es-ES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6386" name="Picture 2" descr="C:\Users\Usuario\Desktop\descargas\zzzzzzzzMARCOS\marcosMUY DELGADOS ya\vkeret_17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877272"/>
            <a:ext cx="8280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Piraña negra, la más grande de las 40 especies conocidas de pirañas. 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7410" name="Picture 2" descr="C:\Users\Usuario\Desktop\descargas\zzzzzzzzMARCOS\marcosMUY DELGADOS ya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Pez Gato del rio Orinoco, Puede alcanzar un metro de longitud y el peso de 18 kg. 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8434" name="Picture 2" descr="C:\Users\Usuario\Desktop\descargas\zzzzzzzzMARCOS\marcosMUY DELGADOS ya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404664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Piraña Pacú, pertenece al genero de las pirañas, pero solo come insectos y vegetación, utiliza sus dientes parecidos a los humanos.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9458" name="Picture 2" descr="C:\Users\Usuario\Desktop\descargas\zzzzzzzzMARCOS\marcosMUY DELGADOS ya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589240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Este  siluro pesó  74 kg y una longitud de 2,2 m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20482" name="Picture 2" descr="C:\Users\Usuario\Desktop\descargas\zzzzzzzzMARCOS\marcosMUY DELGADOS ya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Cola corta, raya de río. Por lo general, aumenta a 1,5 m de diámetro, y pesa más de 200 kg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" y="381000"/>
            <a:ext cx="8458200" cy="6096000"/>
          </a:xfrm>
          <a:prstGeom prst="rect">
            <a:avLst/>
          </a:prstGeom>
        </p:spPr>
      </p:pic>
      <p:pic>
        <p:nvPicPr>
          <p:cNvPr id="21506" name="Picture 2" descr="C:\Users\Usuario\Desktop\descargas\zzzzzzzzMARCOS\marcosMUY DELGADOS ya\vkeret_17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589240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latin typeface="Arial Black" pitchFamily="34" charset="0"/>
              </a:rPr>
              <a:t>Esturión blanco, es de  los peces de agua dulce más grande y más primitivo en América del Norte. El más grande en la historia del esturión era más de 6 m de largo y pesaba casi 800 libras.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" y="381000"/>
            <a:ext cx="8458200" cy="6096000"/>
          </a:xfrm>
          <a:prstGeom prst="rect">
            <a:avLst/>
          </a:prstGeom>
        </p:spPr>
      </p:pic>
      <p:pic>
        <p:nvPicPr>
          <p:cNvPr id="22530" name="Picture 2" descr="C:\Users\Usuario\Desktop\descargas\zzzzzzzzMARCOS\marcosMUY DELGADOS ya\vkeret_17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5733256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Pez Vampiro, llamado así por sus largos colmillos, pueden ser de hasta 15 cm de longitud.  Este hermoso pez habita en el río Orinoco, en Venezuela 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check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408</Words>
  <Application>Microsoft Office PowerPoint</Application>
  <PresentationFormat>Presentación en pantalla (4:3)</PresentationFormat>
  <Paragraphs>33</Paragraphs>
  <Slides>38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11</cp:revision>
  <dcterms:created xsi:type="dcterms:W3CDTF">2014-01-12T15:00:06Z</dcterms:created>
  <dcterms:modified xsi:type="dcterms:W3CDTF">2014-01-12T17:10:42Z</dcterms:modified>
</cp:coreProperties>
</file>