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316" r:id="rId3"/>
    <p:sldId id="456" r:id="rId4"/>
    <p:sldId id="475" r:id="rId5"/>
    <p:sldId id="455" r:id="rId6"/>
    <p:sldId id="463" r:id="rId7"/>
    <p:sldId id="465" r:id="rId8"/>
    <p:sldId id="473" r:id="rId9"/>
    <p:sldId id="466" r:id="rId10"/>
    <p:sldId id="474" r:id="rId11"/>
    <p:sldId id="469" r:id="rId12"/>
    <p:sldId id="484" r:id="rId13"/>
    <p:sldId id="468" r:id="rId14"/>
    <p:sldId id="467" r:id="rId15"/>
    <p:sldId id="458" r:id="rId16"/>
    <p:sldId id="470" r:id="rId17"/>
    <p:sldId id="483" r:id="rId18"/>
    <p:sldId id="457" r:id="rId19"/>
    <p:sldId id="471" r:id="rId20"/>
    <p:sldId id="459" r:id="rId21"/>
    <p:sldId id="430" r:id="rId22"/>
    <p:sldId id="460" r:id="rId23"/>
    <p:sldId id="461" r:id="rId24"/>
    <p:sldId id="472" r:id="rId25"/>
    <p:sldId id="462" r:id="rId26"/>
    <p:sldId id="464" r:id="rId27"/>
    <p:sldId id="477" r:id="rId28"/>
    <p:sldId id="478" r:id="rId29"/>
    <p:sldId id="482" r:id="rId30"/>
    <p:sldId id="476" r:id="rId31"/>
    <p:sldId id="479" r:id="rId32"/>
    <p:sldId id="480" r:id="rId33"/>
    <p:sldId id="481" r:id="rId34"/>
    <p:sldId id="490" r:id="rId35"/>
    <p:sldId id="491" r:id="rId36"/>
    <p:sldId id="494" r:id="rId37"/>
    <p:sldId id="495" r:id="rId38"/>
    <p:sldId id="496" r:id="rId39"/>
    <p:sldId id="487" r:id="rId40"/>
    <p:sldId id="489" r:id="rId41"/>
    <p:sldId id="486" r:id="rId42"/>
    <p:sldId id="488" r:id="rId43"/>
    <p:sldId id="317" r:id="rId44"/>
    <p:sldId id="493" r:id="rId45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qs8s8Eyt5QHssCGgjrlHw==" hashData="/Rzt+YY8rkqr95TOhg3Kd/NeN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30" d="100"/>
          <a:sy n="30" d="100"/>
        </p:scale>
        <p:origin x="-2046" y="-1032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158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15/08/2021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0.jpeg"/><Relationship Id="rId4" Type="http://schemas.openxmlformats.org/officeDocument/2006/relationships/image" Target="../media/image2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304008" y="1052736"/>
            <a:ext cx="6365914" cy="423365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PERROS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AGUA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sp>
        <p:nvSpPr>
          <p:cNvPr id="3" name="2 Rectángulo"/>
          <p:cNvSpPr/>
          <p:nvPr/>
        </p:nvSpPr>
        <p:spPr>
          <a:xfrm>
            <a:off x="393746" y="1375580"/>
            <a:ext cx="132921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Billy </a:t>
            </a:r>
            <a:r>
              <a:rPr lang="es-ES" dirty="0" err="1"/>
              <a:t>Vaughn</a:t>
            </a:r>
            <a:endParaRPr lang="es-ES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La Paloma.wav"/>
          </p:stSnd>
        </p:sndAc>
      </p:transition>
    </mc:Choice>
    <mc:Fallback xmlns="">
      <p:transition spd="slow" advTm="14000">
        <p:fade/>
        <p:sndAc>
          <p:stSnd loop="1">
            <p:snd r:embed="rId9" name="La Palo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tipos de perro de agua que quizá no conoces. ¡Alucina! - Perro de agua  barb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5" y="-6342"/>
            <a:ext cx="10224889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9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940" y="-290360"/>
            <a:ext cx="10604498" cy="732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Perro de agua español - Características y carácter - Razas de perr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4" y="0"/>
            <a:ext cx="7488584" cy="68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14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erro de Agua Español ¡Guía con fotos y vídeo de la raza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1" y="-2790"/>
            <a:ext cx="10179904" cy="686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2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08800" y="1124744"/>
            <a:ext cx="69932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Debido a su versatilidad es utilizado en múltiples labores campestres, urbanas y deportivas. Así, encontramos perros: careadores, pescadores, cazadores, de salvamento (unidades de bomberos), detección de drogas (Policía y Guardia Civil), detectando cebos envenenados (Guarda Forestal), de terapia, de trabajo, obediencia y agilidad y, en su mayoría como animales de compañía.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066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upload.wikimedia.org/wikipedia/commons/thumb/c/c4/Pdaemarronjovencachorro.jpg/800px-Pdaemarronjovencacho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888"/>
            <a:ext cx="10267241" cy="689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02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Perro de agua cantábrico - Wikipedia, la enciclopedia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0405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11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06" y="-171400"/>
            <a:ext cx="10313002" cy="730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upload.wikimedia.org/wikipedia/commons/thumb/5/55/20160130152000_IMG_1447-01-02.jpg/800px-20160130152000_IMG_1447-01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72" y="-1492732"/>
            <a:ext cx="7620000" cy="1052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04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shred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omondor y Puli, dos razas de perro muy peculiares por su pelaje &amp;#39;rastafari&amp;#39;  | Blog OTCVET / Productos veterinar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81831" cy="756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11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08800" y="1124744"/>
            <a:ext cx="699328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El perro de agua español es un perro atlético, junto con su naturaleza entusiasta y dura, que le permiten ejercer un gran número de tareas diarias. Se trata también de un perro obediente, activo, valiente y equilibrado. Este perro tiene unos instintos de guarda y caza bien desarrollados por lo que pueden ser utilizados y entrenados como perro guardián y protector de la casa. La socialización desde cachorro también le permite al perro de agua español cohabitar con niños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pequeños.</a:t>
            </a:r>
            <a:endParaRPr lang="es-ES" altLang="es-ES" sz="2800" b="1" i="1" dirty="0">
              <a:solidFill>
                <a:srgbClr val="FF0000"/>
              </a:solidFill>
              <a:latin typeface="+mn-lt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239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og Doggo GIF - Dog Doggo Poodle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1018663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88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shred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387424"/>
            <a:ext cx="10387636" cy="749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upload.wikimedia.org/wikipedia/commons/c/ca/AmWaterSpan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"/>
          <a:stretch/>
        </p:blipFill>
        <p:spPr bwMode="auto">
          <a:xfrm>
            <a:off x="1954924" y="-387424"/>
            <a:ext cx="628612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6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upload.wikimedia.org/wikipedia/commons/thumb/0/09/C%C3%A3o_de_agua_Portugu%C3%AAs_2.jpg/800px-C%C3%A3o_de_agua_Portugu%C3%AAs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" y="-9205"/>
            <a:ext cx="10080585" cy="694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76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Perfidia.wav"/>
          </p:stSnd>
        </p:sndAc>
      </p:transition>
    </mc:Choice>
    <mc:Fallback xmlns="">
      <p:transition spd="slow" advTm="8000">
        <p:fade/>
        <p:sndAc>
          <p:stSnd>
            <p:snd r:embed="rId4" name="Perfid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odo sobre el Perro de Agua Español * PERRO.SH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79002"/>
            <a:ext cx="10242092" cy="693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79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upload.wikimedia.org/wikipedia/commons/thumb/3/30/Ejemplares_de_perro_de_agua_espa%C3%B1ol.jpg/320px-Ejemplares_de_perro_de_agua_espa%C3%B1o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6" y="-1328330"/>
            <a:ext cx="4680272" cy="832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170652" y="1268760"/>
            <a:ext cx="4381853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El perro de agua español tiene una longevidad relativamente buena alcanzando a ser de 10 a 14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años. Es </a:t>
            </a:r>
            <a:r>
              <a:rPr lang="es-ES" altLang="es-ES" sz="24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un animal que necesita un nivel de actividad alto, debería salir a la calle entre 3 y 4 veces al día y una de ellas tiene que estar dedicada a jugar para que el asocie de forma natural la actividad a una hora del día y no nos encontremos a la hora de dormir con un perro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hiperactivo.</a:t>
            </a:r>
            <a:endParaRPr lang="es-ES" altLang="es-ES" sz="2400" b="1" i="1" dirty="0">
              <a:solidFill>
                <a:srgbClr val="FF0000"/>
              </a:solidFill>
              <a:latin typeface="+mn-lt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4208" y="561977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026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4" y="-2340"/>
            <a:ext cx="10093797" cy="68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aprender de tu perro gif | Blog Sna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" y="548680"/>
            <a:ext cx="10077021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1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116" y="0"/>
            <a:ext cx="10189741" cy="717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8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shred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06" y="-171400"/>
            <a:ext cx="10313002" cy="730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upload.wikimedia.org/wikipedia/commons/9/9f/Perro_agu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195" y="-636319"/>
            <a:ext cx="7200800" cy="799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n en per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58" y="-315416"/>
            <a:ext cx="1054641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78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shred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08799" y="836712"/>
            <a:ext cx="699328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El perro de agua andaluz es una raza canina originaria de Andalucía, España, utilizada tradicionalmente como pastor, ayudante en barcos y en la caza. La raza fue reconocida por la Real Sociedad Canina de España en 1985 y por la Federación Cinológica Internacional en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1999. El </a:t>
            </a: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perro de agua español tiene fuertes vínculos genéticos con otras razas de agua como el perro de agua portugués, el poodle, el perro de agua francés, y el perro de agua irlandés.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▷ Perro con rastas: Los dreadlocks de un perro rastafari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4464"/>
            <a:ext cx="10080624" cy="805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04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97333"/>
            <a:ext cx="10080625" cy="7560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05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Bue Moon.wav"/>
          </p:stSnd>
        </p:sndAc>
      </p:transition>
    </mc:Choice>
    <mc:Fallback xmlns="">
      <p:transition spd="slow" advTm="8000">
        <p:fade/>
        <p:sndAc>
          <p:stSnd>
            <p:snd r:embed="rId4" name="Bue Mo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387424"/>
            <a:ext cx="10387636" cy="749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Komondor - Wikipedia, la enciclopedia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0" y="-19238"/>
            <a:ext cx="6480472" cy="687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76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op 10 razas de PERROS PELUDOS que ¡te sorprenderán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36" y="0"/>
            <a:ext cx="102819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9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476672"/>
            <a:ext cx="6993285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Pueden tener una gran variedad de colores que pueden ser: negro sólido, beige, marrón o blanco; bicolor donde el segundo color es el blanco, o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multicolor. Es </a:t>
            </a:r>
            <a:r>
              <a:rPr lang="es-ES" altLang="es-ES" sz="2800" b="1" i="1" dirty="0">
                <a:solidFill>
                  <a:srgbClr val="FF0000"/>
                </a:solidFill>
                <a:latin typeface="+mn-lt"/>
                <a:cs typeface="Microsoft Sans Serif" pitchFamily="34" charset="0"/>
              </a:rPr>
              <a:t>tamaño mediano, atlético y robusto, ligeramente más largo que alto. La cabeza es fuerte y llevada con elegancia. El cráneo es plano y la parte superior es paralela con la parte superior del morro. La trufa (nariz) y la parte de la cara son del mismo color que la parte más oscura del cuerpo. Los ojos son expresivos, de color avellana, castaño o marrón oscuro. Las orejas están caídas en la altura mediana del cráneo y son triangulares.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369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8000">
        <p14:shred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▷ Perro con rastas: Los dreadlocks de un perro rastafari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91" y="-1504"/>
            <a:ext cx="10162228" cy="6859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609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IFS divertidos de perros en verano - Mascotadict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8" y="0"/>
            <a:ext cx="10099723" cy="6926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14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arbet o perro de aguas francés - Escaparatedemascot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162"/>
            <a:ext cx="10114721" cy="689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73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▷ Guía de Corte de Pelo: Perro de agua español, pasos, materiales, etc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655" y="0"/>
            <a:ext cx="10228678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9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IFS divertidos de perros en verano - Mascotadict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304" y="-8247"/>
            <a:ext cx="10984966" cy="686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44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ómo reservar un cachorro – Criadero de Sierra Alhamilla – Perro de Agua  Españ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" y="0"/>
            <a:ext cx="103578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0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Wheels.wav"/>
          </p:stSnd>
        </p:sndAc>
      </p:transition>
    </mc:Choice>
    <mc:Fallback xmlns="">
      <p:transition spd="slow" advTm="8000">
        <p:fade/>
        <p:sndAc>
          <p:stSnd>
            <p:snd r:embed="rId4" name="Wheel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46488" y="-2340"/>
            <a:ext cx="10543889" cy="68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Gif de perros corriendo por el agua | Mundo Perr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-165644"/>
            <a:ext cx="70294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51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ormer President Obama&amp;#39;s dog Bo d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95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96096" y="6237312"/>
            <a:ext cx="44225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/>
              <a:t>Muere el perro del </a:t>
            </a:r>
            <a:r>
              <a:rPr lang="es-ES" b="1" dirty="0" smtClean="0"/>
              <a:t>ex presidente </a:t>
            </a:r>
            <a:r>
              <a:rPr lang="es-ES" b="1" dirty="0"/>
              <a:t>Obama, Bo</a:t>
            </a:r>
          </a:p>
        </p:txBody>
      </p:sp>
    </p:spTree>
    <p:extLst>
      <p:ext uri="{BB962C8B-B14F-4D97-AF65-F5344CB8AC3E}">
        <p14:creationId xmlns:p14="http://schemas.microsoft.com/office/powerpoint/2010/main" val="211137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ichelle Obama, Barack Obama, Malia Obama, Sasha Obama, Bo Obama - Sasha  Obama and Bo Obama Photos - Zimb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468"/>
            <a:ext cx="10080625" cy="705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7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d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9" b="12094"/>
          <a:stretch/>
        </p:blipFill>
        <p:spPr bwMode="auto">
          <a:xfrm>
            <a:off x="0" y="0"/>
            <a:ext cx="103769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94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d4e707b14d03a7d210d7662ffdb396224c-president-barack-obama-and-bo.rsquare.w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02077"/>
            <a:ext cx="10296897" cy="1025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42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387424"/>
            <a:ext cx="10387636" cy="749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ose Luis\Desktop\6_p092315ps-101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1" r="19352"/>
          <a:stretch/>
        </p:blipFill>
        <p:spPr bwMode="auto">
          <a:xfrm>
            <a:off x="2015976" y="22767"/>
            <a:ext cx="61800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26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▷ 【 El Perro De Agua 】◁ Todo sobre el perro de agua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72" y="0"/>
            <a:ext cx="10513168" cy="699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4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940" y="-290360"/>
            <a:ext cx="10604498" cy="732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Las mejores 84 ideas de perros de agua | perros de agua, perros, perro de  agua españ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-105523"/>
            <a:ext cx="5760640" cy="72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97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rro de Agua Español】 ⋆ Características y cuid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39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67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s mejores 84 ideas de perros de agua | perros de agua, perros, perro de  agua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79" y="-298499"/>
            <a:ext cx="10092903" cy="718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7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15 de agosto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18:50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ERRO DE AGUAS_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PERRO DE AGUAS_</Template>
  <TotalTime>5</TotalTime>
  <Words>515</Words>
  <Application>Microsoft Office PowerPoint</Application>
  <PresentationFormat>Personalizado</PresentationFormat>
  <Paragraphs>25</Paragraphs>
  <Slides>43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PERRO DE AGUAS_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2021-08-15T16:50:12Z</dcterms:created>
  <dcterms:modified xsi:type="dcterms:W3CDTF">2021-08-15T16:55:22Z</dcterms:modified>
</cp:coreProperties>
</file>