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Layouts/slideLayout7.xml" ContentType="application/vnd.openxmlformats-officedocument.presentationml.slideLayout+xml"/>
  <Default Extension="png" ContentType="image/png"/>
  <Override PartName="/ppt/notesSlides/notesSlide1.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48" r:id="rId1"/>
    <p:sldMasterId id="2147483660" r:id="rId2"/>
  </p:sldMasterIdLst>
  <p:notesMasterIdLst>
    <p:notesMasterId r:id="rId48"/>
  </p:notesMasterIdLst>
  <p:sldIdLst>
    <p:sldId id="281" r:id="rId3"/>
    <p:sldId id="290" r:id="rId4"/>
    <p:sldId id="278" r:id="rId5"/>
    <p:sldId id="277" r:id="rId6"/>
    <p:sldId id="291" r:id="rId7"/>
    <p:sldId id="256" r:id="rId8"/>
    <p:sldId id="276" r:id="rId9"/>
    <p:sldId id="308" r:id="rId10"/>
    <p:sldId id="275" r:id="rId11"/>
    <p:sldId id="274" r:id="rId12"/>
    <p:sldId id="298" r:id="rId13"/>
    <p:sldId id="273" r:id="rId14"/>
    <p:sldId id="272" r:id="rId15"/>
    <p:sldId id="271" r:id="rId16"/>
    <p:sldId id="307" r:id="rId17"/>
    <p:sldId id="268" r:id="rId18"/>
    <p:sldId id="297" r:id="rId19"/>
    <p:sldId id="266" r:id="rId20"/>
    <p:sldId id="306" r:id="rId21"/>
    <p:sldId id="265" r:id="rId22"/>
    <p:sldId id="292" r:id="rId23"/>
    <p:sldId id="264" r:id="rId24"/>
    <p:sldId id="262" r:id="rId25"/>
    <p:sldId id="309" r:id="rId26"/>
    <p:sldId id="261" r:id="rId27"/>
    <p:sldId id="260" r:id="rId28"/>
    <p:sldId id="310" r:id="rId29"/>
    <p:sldId id="284" r:id="rId30"/>
    <p:sldId id="294" r:id="rId31"/>
    <p:sldId id="283" r:id="rId32"/>
    <p:sldId id="295" r:id="rId33"/>
    <p:sldId id="282" r:id="rId34"/>
    <p:sldId id="296" r:id="rId35"/>
    <p:sldId id="285" r:id="rId36"/>
    <p:sldId id="300" r:id="rId37"/>
    <p:sldId id="263" r:id="rId38"/>
    <p:sldId id="303" r:id="rId39"/>
    <p:sldId id="288" r:id="rId40"/>
    <p:sldId id="302" r:id="rId41"/>
    <p:sldId id="258" r:id="rId42"/>
    <p:sldId id="287" r:id="rId43"/>
    <p:sldId id="304" r:id="rId44"/>
    <p:sldId id="259" r:id="rId45"/>
    <p:sldId id="257" r:id="rId46"/>
    <p:sldId id="311" r:id="rId47"/>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50000" saltData="/h/pS++He21K5hkcF5oFbA" hashData="liBrfvXkS7RM9QMlioEyq2BFfcY"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3399"/>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19" autoAdjust="0"/>
    <p:restoredTop sz="94640" autoAdjust="0"/>
  </p:normalViewPr>
  <p:slideViewPr>
    <p:cSldViewPr>
      <p:cViewPr>
        <p:scale>
          <a:sx n="40" d="100"/>
          <a:sy n="40" d="100"/>
        </p:scale>
        <p:origin x="-1986" y="-1020"/>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viewProps" Target="viewProp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presProps" Target="presProps.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tableStyles" Target="tableStyle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notesMaster" Target="notesMasters/notesMaster1.xml"/><Relationship Id="rId8" Type="http://schemas.openxmlformats.org/officeDocument/2006/relationships/slide" Target="slides/slide6.xml"/><Relationship Id="rId51"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52633B31-F573-4E87-89D2-2DAC74A02DC8}" type="datetimeFigureOut">
              <a:rPr lang="es-ES" smtClean="0"/>
              <a:pPr/>
              <a:t>15/05/2013</a:t>
            </a:fld>
            <a:endParaRPr lang="es-ES"/>
          </a:p>
        </p:txBody>
      </p:sp>
      <p:sp>
        <p:nvSpPr>
          <p:cNvPr id="4" name="3 Marcador de imagen de diapositiva"/>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s-ES"/>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C2AEB4E9-855E-4F91-953A-7ACDCBCFD793}" type="slidenum">
              <a:rPr lang="es-ES" smtClean="0"/>
              <a:pPr/>
              <a:t>‹Nº›</a:t>
            </a:fld>
            <a:endParaRPr lang="es-E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dirty="0"/>
          </a:p>
        </p:txBody>
      </p:sp>
      <p:sp>
        <p:nvSpPr>
          <p:cNvPr id="4" name="3 Marcador de número de diapositiva"/>
          <p:cNvSpPr>
            <a:spLocks noGrp="1"/>
          </p:cNvSpPr>
          <p:nvPr>
            <p:ph type="sldNum" sz="quarter" idx="10"/>
          </p:nvPr>
        </p:nvSpPr>
        <p:spPr/>
        <p:txBody>
          <a:bodyPr/>
          <a:lstStyle/>
          <a:p>
            <a:fld id="{C2AEB4E9-855E-4F91-953A-7ACDCBCFD793}" type="slidenum">
              <a:rPr lang="es-ES" smtClean="0"/>
              <a:pPr/>
              <a:t>42</a:t>
            </a:fld>
            <a:endParaRPr lang="es-E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6FDB20CA-81F6-4879-A7F8-B22ABBE2EDE4}" type="datetimeFigureOut">
              <a:rPr lang="es-ES" smtClean="0"/>
              <a:pPr/>
              <a:t>15/05/2013</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56A951A0-00DE-4C1E-A9ED-A244188444C9}" type="slidenum">
              <a:rPr lang="es-ES" smtClean="0"/>
              <a:pPr/>
              <a:t>‹Nº›</a:t>
            </a:fld>
            <a:endParaRPr lang="es-ES"/>
          </a:p>
        </p:txBody>
      </p:sp>
    </p:spTree>
  </p:cSld>
  <p:clrMapOvr>
    <a:masterClrMapping/>
  </p:clrMapOvr>
  <p:transition spd="slow" advTm="1000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6FDB20CA-81F6-4879-A7F8-B22ABBE2EDE4}" type="datetimeFigureOut">
              <a:rPr lang="es-ES" smtClean="0"/>
              <a:pPr/>
              <a:t>15/05/2013</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56A951A0-00DE-4C1E-A9ED-A244188444C9}" type="slidenum">
              <a:rPr lang="es-ES" smtClean="0"/>
              <a:pPr/>
              <a:t>‹Nº›</a:t>
            </a:fld>
            <a:endParaRPr lang="es-ES"/>
          </a:p>
        </p:txBody>
      </p:sp>
    </p:spTree>
  </p:cSld>
  <p:clrMapOvr>
    <a:masterClrMapping/>
  </p:clrMapOvr>
  <p:transition spd="slow" advTm="10000"/>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6FDB20CA-81F6-4879-A7F8-B22ABBE2EDE4}" type="datetimeFigureOut">
              <a:rPr lang="es-ES" smtClean="0"/>
              <a:pPr/>
              <a:t>15/05/2013</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56A951A0-00DE-4C1E-A9ED-A244188444C9}" type="slidenum">
              <a:rPr lang="es-ES" smtClean="0"/>
              <a:pPr/>
              <a:t>‹Nº›</a:t>
            </a:fld>
            <a:endParaRPr lang="es-ES"/>
          </a:p>
        </p:txBody>
      </p:sp>
    </p:spTree>
  </p:cSld>
  <p:clrMapOvr>
    <a:masterClrMapping/>
  </p:clrMapOvr>
  <p:transition spd="slow" advTm="10000"/>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6FDB20CA-81F6-4879-A7F8-B22ABBE2EDE4}" type="datetimeFigureOut">
              <a:rPr lang="es-ES" smtClean="0"/>
              <a:pPr/>
              <a:t>15/05/2013</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56A951A0-00DE-4C1E-A9ED-A244188444C9}" type="slidenum">
              <a:rPr lang="es-ES" smtClean="0"/>
              <a:pPr/>
              <a:t>‹Nº›</a:t>
            </a:fld>
            <a:endParaRPr lang="es-ES"/>
          </a:p>
        </p:txBody>
      </p:sp>
    </p:spTree>
  </p:cSld>
  <p:clrMapOvr>
    <a:masterClrMapping/>
  </p:clrMapOvr>
  <p:transition spd="slow" advTm="10000"/>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6FDB20CA-81F6-4879-A7F8-B22ABBE2EDE4}" type="datetimeFigureOut">
              <a:rPr lang="es-ES" smtClean="0"/>
              <a:pPr/>
              <a:t>15/05/2013</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56A951A0-00DE-4C1E-A9ED-A244188444C9}" type="slidenum">
              <a:rPr lang="es-ES" smtClean="0"/>
              <a:pPr/>
              <a:t>‹Nº›</a:t>
            </a:fld>
            <a:endParaRPr lang="es-ES"/>
          </a:p>
        </p:txBody>
      </p:sp>
    </p:spTree>
  </p:cSld>
  <p:clrMapOvr>
    <a:masterClrMapping/>
  </p:clrMapOvr>
  <p:transition spd="slow" advTm="10000"/>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6FDB20CA-81F6-4879-A7F8-B22ABBE2EDE4}" type="datetimeFigureOut">
              <a:rPr lang="es-ES" smtClean="0"/>
              <a:pPr/>
              <a:t>15/05/2013</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56A951A0-00DE-4C1E-A9ED-A244188444C9}" type="slidenum">
              <a:rPr lang="es-ES" smtClean="0"/>
              <a:pPr/>
              <a:t>‹Nº›</a:t>
            </a:fld>
            <a:endParaRPr lang="es-ES"/>
          </a:p>
        </p:txBody>
      </p:sp>
    </p:spTree>
  </p:cSld>
  <p:clrMapOvr>
    <a:masterClrMapping/>
  </p:clrMapOvr>
  <p:transition spd="slow" advTm="10000"/>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6FDB20CA-81F6-4879-A7F8-B22ABBE2EDE4}" type="datetimeFigureOut">
              <a:rPr lang="es-ES" smtClean="0"/>
              <a:pPr/>
              <a:t>15/05/2013</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56A951A0-00DE-4C1E-A9ED-A244188444C9}" type="slidenum">
              <a:rPr lang="es-ES" smtClean="0"/>
              <a:pPr/>
              <a:t>‹Nº›</a:t>
            </a:fld>
            <a:endParaRPr lang="es-ES"/>
          </a:p>
        </p:txBody>
      </p:sp>
    </p:spTree>
  </p:cSld>
  <p:clrMapOvr>
    <a:masterClrMapping/>
  </p:clrMapOvr>
  <p:transition spd="slow" advTm="1000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6FDB20CA-81F6-4879-A7F8-B22ABBE2EDE4}" type="datetimeFigureOut">
              <a:rPr lang="es-ES" smtClean="0"/>
              <a:pPr/>
              <a:t>15/05/2013</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56A951A0-00DE-4C1E-A9ED-A244188444C9}" type="slidenum">
              <a:rPr lang="es-ES" smtClean="0"/>
              <a:pPr/>
              <a:t>‹Nº›</a:t>
            </a:fld>
            <a:endParaRPr lang="es-ES"/>
          </a:p>
        </p:txBody>
      </p:sp>
    </p:spTree>
  </p:cSld>
  <p:clrMapOvr>
    <a:masterClrMapping/>
  </p:clrMapOvr>
  <p:transition spd="slow" advTm="10000"/>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6FDB20CA-81F6-4879-A7F8-B22ABBE2EDE4}" type="datetimeFigureOut">
              <a:rPr lang="es-ES" smtClean="0"/>
              <a:pPr/>
              <a:t>15/05/2013</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56A951A0-00DE-4C1E-A9ED-A244188444C9}" type="slidenum">
              <a:rPr lang="es-ES" smtClean="0"/>
              <a:pPr/>
              <a:t>‹Nº›</a:t>
            </a:fld>
            <a:endParaRPr lang="es-ES"/>
          </a:p>
        </p:txBody>
      </p:sp>
    </p:spTree>
  </p:cSld>
  <p:clrMapOvr>
    <a:masterClrMapping/>
  </p:clrMapOvr>
  <p:transition spd="slow" advTm="10000"/>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6FDB20CA-81F6-4879-A7F8-B22ABBE2EDE4}" type="datetimeFigureOut">
              <a:rPr lang="es-ES" smtClean="0"/>
              <a:pPr/>
              <a:t>15/05/2013</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56A951A0-00DE-4C1E-A9ED-A244188444C9}" type="slidenum">
              <a:rPr lang="es-ES" smtClean="0"/>
              <a:pPr/>
              <a:t>‹Nº›</a:t>
            </a:fld>
            <a:endParaRPr lang="es-ES"/>
          </a:p>
        </p:txBody>
      </p:sp>
    </p:spTree>
  </p:cSld>
  <p:clrMapOvr>
    <a:masterClrMapping/>
  </p:clrMapOvr>
  <p:transition spd="slow" advTm="10000"/>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6FDB20CA-81F6-4879-A7F8-B22ABBE2EDE4}" type="datetimeFigureOut">
              <a:rPr lang="es-ES" smtClean="0"/>
              <a:pPr/>
              <a:t>15/05/2013</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56A951A0-00DE-4C1E-A9ED-A244188444C9}" type="slidenum">
              <a:rPr lang="es-ES" smtClean="0"/>
              <a:pPr/>
              <a:t>‹Nº›</a:t>
            </a:fld>
            <a:endParaRPr lang="es-ES"/>
          </a:p>
        </p:txBody>
      </p:sp>
    </p:spTree>
  </p:cSld>
  <p:clrMapOvr>
    <a:masterClrMapping/>
  </p:clrMapOvr>
  <p:transition spd="slow" advTm="10000"/>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8E7A75EE-3C3F-4E71-BE90-AD84FFEA1422}" type="slidenum">
              <a:rPr lang="es-ES_tradnl"/>
              <a:pPr/>
              <a:t>‹Nº›</a:t>
            </a:fld>
            <a:endParaRPr lang="es-ES_tradnl"/>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FDB20CA-81F6-4879-A7F8-B22ABBE2EDE4}" type="datetimeFigureOut">
              <a:rPr lang="es-ES" smtClean="0"/>
              <a:pPr/>
              <a:t>15/05/2013</a:t>
            </a:fld>
            <a:endParaRPr lang="es-ES"/>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6A951A0-00DE-4C1E-A9ED-A244188444C9}" type="slidenum">
              <a:rPr lang="es-ES" smtClean="0"/>
              <a:pPr/>
              <a:t>‹Nº›</a:t>
            </a:fld>
            <a:endParaRPr lang="es-ES"/>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slow" advTm="1000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C6D8D2"/>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_tradnl"/>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endParaRPr lang="es-ES_tradnl"/>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fld id="{EDB3C33B-5B78-4D62-A7A3-645B54F6E36B}" type="slidenum">
              <a:rPr lang="es-ES_tradnl"/>
              <a:pPr/>
              <a:t>‹Nº›</a:t>
            </a:fld>
            <a:endParaRPr lang="es-ES_tradnl"/>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defRPr>
      </a:lvl2pPr>
      <a:lvl3pPr algn="ctr" rtl="0" fontAlgn="base">
        <a:spcBef>
          <a:spcPct val="0"/>
        </a:spcBef>
        <a:spcAft>
          <a:spcPct val="0"/>
        </a:spcAft>
        <a:defRPr sz="4400">
          <a:solidFill>
            <a:schemeClr val="tx2"/>
          </a:solidFill>
          <a:latin typeface="Arial" charset="0"/>
        </a:defRPr>
      </a:lvl3pPr>
      <a:lvl4pPr algn="ctr" rtl="0" fontAlgn="base">
        <a:spcBef>
          <a:spcPct val="0"/>
        </a:spcBef>
        <a:spcAft>
          <a:spcPct val="0"/>
        </a:spcAft>
        <a:defRPr sz="4400">
          <a:solidFill>
            <a:schemeClr val="tx2"/>
          </a:solidFill>
          <a:latin typeface="Arial" charset="0"/>
        </a:defRPr>
      </a:lvl4pPr>
      <a:lvl5pPr algn="ctr" rtl="0" fontAlgn="base">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audio" Target="../media/audio1.wav"/><Relationship Id="rId1" Type="http://schemas.openxmlformats.org/officeDocument/2006/relationships/slideLayout" Target="../slideLayouts/slideLayout1.xml"/><Relationship Id="rId5" Type="http://schemas.openxmlformats.org/officeDocument/2006/relationships/image" Target="../media/image3.png"/><Relationship Id="rId4" Type="http://schemas.openxmlformats.org/officeDocument/2006/relationships/image" Target="../media/image2.jpeg"/></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jpeg"/><Relationship Id="rId1" Type="http://schemas.openxmlformats.org/officeDocument/2006/relationships/slideLayout" Target="../slideLayouts/slideLayout2.xml"/><Relationship Id="rId5" Type="http://schemas.openxmlformats.org/officeDocument/2006/relationships/image" Target="../media/image7.jpeg"/><Relationship Id="rId4" Type="http://schemas.openxmlformats.org/officeDocument/2006/relationships/image" Target="../media/image6.png"/></Relationships>
</file>

<file path=ppt/slides/_rels/slide3.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jpeg"/><Relationship Id="rId1" Type="http://schemas.openxmlformats.org/officeDocument/2006/relationships/slideLayout" Target="../slideLayouts/slideLayout2.xml"/><Relationship Id="rId5" Type="http://schemas.openxmlformats.org/officeDocument/2006/relationships/image" Target="../media/image7.jpeg"/><Relationship Id="rId4" Type="http://schemas.openxmlformats.org/officeDocument/2006/relationships/image" Target="../media/image6.png"/></Relationships>
</file>

<file path=ppt/slides/_rels/slide6.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jpeg"/><Relationship Id="rId1" Type="http://schemas.openxmlformats.org/officeDocument/2006/relationships/slideLayout" Target="../slideLayouts/slideLayout2.xml"/><Relationship Id="rId5" Type="http://schemas.openxmlformats.org/officeDocument/2006/relationships/image" Target="../media/image7.jpeg"/><Relationship Id="rId4" Type="http://schemas.openxmlformats.org/officeDocument/2006/relationships/image" Target="../media/image6.png"/></Relationships>
</file>

<file path=ppt/slides/_rels/slide9.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jpeg"/><Relationship Id="rId1" Type="http://schemas.openxmlformats.org/officeDocument/2006/relationships/slideLayout" Target="../slideLayouts/slideLayout2.xml"/><Relationship Id="rId5" Type="http://schemas.openxmlformats.org/officeDocument/2006/relationships/image" Target="../media/image7.jpeg"/><Relationship Id="rId4" Type="http://schemas.openxmlformats.org/officeDocument/2006/relationships/image" Target="../media/image6.png"/></Relationships>
</file>

<file path=ppt/slides/_rels/slide12.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jpeg"/><Relationship Id="rId1" Type="http://schemas.openxmlformats.org/officeDocument/2006/relationships/slideLayout" Target="../slideLayouts/slideLayout2.xml"/><Relationship Id="rId5" Type="http://schemas.openxmlformats.org/officeDocument/2006/relationships/image" Target="../media/image7.jpeg"/><Relationship Id="rId4" Type="http://schemas.openxmlformats.org/officeDocument/2006/relationships/image" Target="../media/image6.png"/></Relationships>
</file>

<file path=ppt/slides/_rels/slide16.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jpeg"/><Relationship Id="rId1" Type="http://schemas.openxmlformats.org/officeDocument/2006/relationships/slideLayout" Target="../slideLayouts/slideLayout2.xml"/><Relationship Id="rId5" Type="http://schemas.openxmlformats.org/officeDocument/2006/relationships/image" Target="../media/image7.jpeg"/><Relationship Id="rId4" Type="http://schemas.openxmlformats.org/officeDocument/2006/relationships/image" Target="../media/image6.png"/></Relationships>
</file>

<file path=ppt/slides/_rels/slide18.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jpeg"/><Relationship Id="rId1" Type="http://schemas.openxmlformats.org/officeDocument/2006/relationships/slideLayout" Target="../slideLayouts/slideLayout2.xml"/><Relationship Id="rId5" Type="http://schemas.openxmlformats.org/officeDocument/2006/relationships/image" Target="../media/image7.jpeg"/><Relationship Id="rId4" Type="http://schemas.openxmlformats.org/officeDocument/2006/relationships/image" Target="../media/image6.png"/></Relationships>
</file>

<file path=ppt/slides/_rels/slide20.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jpeg"/><Relationship Id="rId1" Type="http://schemas.openxmlformats.org/officeDocument/2006/relationships/slideLayout" Target="../slideLayouts/slideLayout2.xml"/><Relationship Id="rId5" Type="http://schemas.openxmlformats.org/officeDocument/2006/relationships/image" Target="../media/image7.jpeg"/><Relationship Id="rId4" Type="http://schemas.openxmlformats.org/officeDocument/2006/relationships/image" Target="../media/image6.png"/></Relationships>
</file>

<file path=ppt/slides/_rels/slide22.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jpeg"/><Relationship Id="rId1" Type="http://schemas.openxmlformats.org/officeDocument/2006/relationships/slideLayout" Target="../slideLayouts/slideLayout2.xml"/><Relationship Id="rId5" Type="http://schemas.openxmlformats.org/officeDocument/2006/relationships/image" Target="../media/image7.jpeg"/><Relationship Id="rId4" Type="http://schemas.openxmlformats.org/officeDocument/2006/relationships/image" Target="../media/image6.png"/></Relationships>
</file>

<file path=ppt/slides/_rels/slide25.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jpeg"/><Relationship Id="rId1" Type="http://schemas.openxmlformats.org/officeDocument/2006/relationships/slideLayout" Target="../slideLayouts/slideLayout2.xml"/><Relationship Id="rId5" Type="http://schemas.openxmlformats.org/officeDocument/2006/relationships/image" Target="../media/image7.jpeg"/><Relationship Id="rId4" Type="http://schemas.openxmlformats.org/officeDocument/2006/relationships/image" Target="../media/image6.png"/></Relationships>
</file>

<file path=ppt/slides/_rels/slide28.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jpeg"/><Relationship Id="rId1" Type="http://schemas.openxmlformats.org/officeDocument/2006/relationships/slideLayout" Target="../slideLayouts/slideLayout2.xml"/><Relationship Id="rId5" Type="http://schemas.openxmlformats.org/officeDocument/2006/relationships/image" Target="../media/image7.jpeg"/><Relationship Id="rId4" Type="http://schemas.openxmlformats.org/officeDocument/2006/relationships/image" Target="../media/image6.png"/></Relationships>
</file>

<file path=ppt/slides/_rels/slide30.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jpeg"/><Relationship Id="rId1" Type="http://schemas.openxmlformats.org/officeDocument/2006/relationships/slideLayout" Target="../slideLayouts/slideLayout2.xml"/><Relationship Id="rId5" Type="http://schemas.openxmlformats.org/officeDocument/2006/relationships/image" Target="../media/image7.jpeg"/><Relationship Id="rId4" Type="http://schemas.openxmlformats.org/officeDocument/2006/relationships/image" Target="../media/image6.png"/></Relationships>
</file>

<file path=ppt/slides/_rels/slide32.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jpeg"/><Relationship Id="rId1" Type="http://schemas.openxmlformats.org/officeDocument/2006/relationships/slideLayout" Target="../slideLayouts/slideLayout2.xml"/><Relationship Id="rId5" Type="http://schemas.openxmlformats.org/officeDocument/2006/relationships/image" Target="../media/image7.jpeg"/><Relationship Id="rId4" Type="http://schemas.openxmlformats.org/officeDocument/2006/relationships/image" Target="../media/image6.png"/></Relationships>
</file>

<file path=ppt/slides/_rels/slide34.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jpeg"/><Relationship Id="rId1" Type="http://schemas.openxmlformats.org/officeDocument/2006/relationships/slideLayout" Target="../slideLayouts/slideLayout2.xml"/><Relationship Id="rId5" Type="http://schemas.openxmlformats.org/officeDocument/2006/relationships/image" Target="../media/image7.jpeg"/><Relationship Id="rId4" Type="http://schemas.openxmlformats.org/officeDocument/2006/relationships/image" Target="../media/image6.png"/></Relationships>
</file>

<file path=ppt/slides/_rels/slide36.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jpeg"/><Relationship Id="rId1" Type="http://schemas.openxmlformats.org/officeDocument/2006/relationships/slideLayout" Target="../slideLayouts/slideLayout2.xml"/><Relationship Id="rId5" Type="http://schemas.openxmlformats.org/officeDocument/2006/relationships/image" Target="../media/image7.jpeg"/><Relationship Id="rId4" Type="http://schemas.openxmlformats.org/officeDocument/2006/relationships/image" Target="../media/image6.png"/></Relationships>
</file>

<file path=ppt/slides/_rels/slide38.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jpeg"/><Relationship Id="rId1" Type="http://schemas.openxmlformats.org/officeDocument/2006/relationships/slideLayout" Target="../slideLayouts/slideLayout2.xml"/><Relationship Id="rId5" Type="http://schemas.openxmlformats.org/officeDocument/2006/relationships/image" Target="../media/image7.jpeg"/><Relationship Id="rId4" Type="http://schemas.openxmlformats.org/officeDocument/2006/relationships/image" Target="../media/image6.png"/></Relationships>
</file>

<file path=ppt/slides/_rels/slide40.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xml"/><Relationship Id="rId1" Type="http://schemas.openxmlformats.org/officeDocument/2006/relationships/slideLayout" Target="../slideLayouts/slideLayout2.xml"/><Relationship Id="rId6" Type="http://schemas.openxmlformats.org/officeDocument/2006/relationships/image" Target="../media/image7.jpeg"/><Relationship Id="rId5" Type="http://schemas.openxmlformats.org/officeDocument/2006/relationships/image" Target="../media/image6.png"/><Relationship Id="rId4" Type="http://schemas.openxmlformats.org/officeDocument/2006/relationships/image" Target="../media/image5.png"/></Relationships>
</file>

<file path=ppt/slides/_rels/slide43.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image" Target="../media/image32.jpeg"/><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3" Type="http://schemas.openxmlformats.org/officeDocument/2006/relationships/image" Target="../media/image35.jpeg"/><Relationship Id="rId2" Type="http://schemas.openxmlformats.org/officeDocument/2006/relationships/image" Target="../media/image34.jpeg"/><Relationship Id="rId1" Type="http://schemas.openxmlformats.org/officeDocument/2006/relationships/slideLayout" Target="../slideLayouts/slideLayout1.xml"/><Relationship Id="rId4" Type="http://schemas.openxmlformats.org/officeDocument/2006/relationships/image" Target="../media/image36.png"/></Relationships>
</file>

<file path=ppt/slides/_rels/slide45.xml.rels><?xml version="1.0" encoding="UTF-8" standalone="yes"?>
<Relationships xmlns="http://schemas.openxmlformats.org/package/2006/relationships"><Relationship Id="rId8" Type="http://schemas.openxmlformats.org/officeDocument/2006/relationships/hyperlink" Target="http://www.mispps.com/index.php?board=65.0" TargetMode="External"/><Relationship Id="rId13" Type="http://schemas.openxmlformats.org/officeDocument/2006/relationships/hyperlink" Target="http://www.mispps.com/index.php?board=70.0" TargetMode="External"/><Relationship Id="rId18" Type="http://schemas.openxmlformats.org/officeDocument/2006/relationships/hyperlink" Target="http://www.mispps.com/index.php?board=75.0" TargetMode="External"/><Relationship Id="rId3" Type="http://schemas.openxmlformats.org/officeDocument/2006/relationships/image" Target="../media/image37.png"/><Relationship Id="rId7" Type="http://schemas.openxmlformats.org/officeDocument/2006/relationships/image" Target="../media/image39.jpeg"/><Relationship Id="rId12" Type="http://schemas.openxmlformats.org/officeDocument/2006/relationships/hyperlink" Target="http://www.mispps.com/index.php?board=69.0" TargetMode="External"/><Relationship Id="rId17" Type="http://schemas.openxmlformats.org/officeDocument/2006/relationships/hyperlink" Target="http://www.mispps.com/index.php?board=74.0" TargetMode="External"/><Relationship Id="rId2" Type="http://schemas.openxmlformats.org/officeDocument/2006/relationships/slideLayout" Target="../slideLayouts/slideLayout12.xml"/><Relationship Id="rId16" Type="http://schemas.openxmlformats.org/officeDocument/2006/relationships/hyperlink" Target="http://www.mispps.com/index.php?board=73.0" TargetMode="External"/><Relationship Id="rId20" Type="http://schemas.openxmlformats.org/officeDocument/2006/relationships/image" Target="../media/image40.png"/><Relationship Id="rId1" Type="http://schemas.openxmlformats.org/officeDocument/2006/relationships/audio" Target="../media/audio2.wav"/><Relationship Id="rId6" Type="http://schemas.openxmlformats.org/officeDocument/2006/relationships/hyperlink" Target="http://www.mispps.com/" TargetMode="External"/><Relationship Id="rId11" Type="http://schemas.openxmlformats.org/officeDocument/2006/relationships/hyperlink" Target="http://www.mispps.com/index.php?board=68.0" TargetMode="External"/><Relationship Id="rId5" Type="http://schemas.openxmlformats.org/officeDocument/2006/relationships/image" Target="../media/image38.png"/><Relationship Id="rId15" Type="http://schemas.openxmlformats.org/officeDocument/2006/relationships/hyperlink" Target="http://www.mispps.com/index.php?board=72.0" TargetMode="External"/><Relationship Id="rId10" Type="http://schemas.openxmlformats.org/officeDocument/2006/relationships/hyperlink" Target="http://www.mispps.com/index.php?board=67.0" TargetMode="External"/><Relationship Id="rId19" Type="http://schemas.openxmlformats.org/officeDocument/2006/relationships/hyperlink" Target="http://www.mispps.com/index.php?board=76.0" TargetMode="External"/><Relationship Id="rId4" Type="http://schemas.openxmlformats.org/officeDocument/2006/relationships/hyperlink" Target="http://www.mispps.com/lists/?p=subscribe&amp;id=2" TargetMode="External"/><Relationship Id="rId9" Type="http://schemas.openxmlformats.org/officeDocument/2006/relationships/hyperlink" Target="http://www.mispps.com/index.php?board=66.0" TargetMode="External"/><Relationship Id="rId14" Type="http://schemas.openxmlformats.org/officeDocument/2006/relationships/hyperlink" Target="http://www.mispps.com/index.php?board=71.0"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8" name="7 Imagen" descr="oysterpearl-957039.jpeg"/>
          <p:cNvPicPr>
            <a:picLocks noChangeAspect="1"/>
          </p:cNvPicPr>
          <p:nvPr/>
        </p:nvPicPr>
        <p:blipFill>
          <a:blip r:embed="rId3"/>
          <a:stretch>
            <a:fillRect/>
          </a:stretch>
        </p:blipFill>
        <p:spPr>
          <a:xfrm>
            <a:off x="0" y="26685"/>
            <a:ext cx="9144000" cy="6831315"/>
          </a:xfrm>
          <a:prstGeom prst="rect">
            <a:avLst/>
          </a:prstGeom>
        </p:spPr>
      </p:pic>
      <p:pic>
        <p:nvPicPr>
          <p:cNvPr id="9" name="8 Imagen" descr="28e2d2efc347b3f0f059.jpeg"/>
          <p:cNvPicPr>
            <a:picLocks noChangeAspect="1"/>
          </p:cNvPicPr>
          <p:nvPr/>
        </p:nvPicPr>
        <p:blipFill>
          <a:blip r:embed="rId4">
            <a:lum contrast="10000"/>
          </a:blip>
          <a:stretch>
            <a:fillRect/>
          </a:stretch>
        </p:blipFill>
        <p:spPr>
          <a:xfrm>
            <a:off x="0" y="0"/>
            <a:ext cx="9144000" cy="6858000"/>
          </a:xfrm>
          <a:prstGeom prst="rect">
            <a:avLst/>
          </a:prstGeom>
        </p:spPr>
      </p:pic>
      <p:pic>
        <p:nvPicPr>
          <p:cNvPr id="11" name="Picture 6" descr="Rendered Image"/>
          <p:cNvPicPr>
            <a:picLocks noChangeAspect="1" noChangeArrowheads="1"/>
          </p:cNvPicPr>
          <p:nvPr/>
        </p:nvPicPr>
        <p:blipFill>
          <a:blip r:embed="rId5">
            <a:lum contrast="40000"/>
          </a:blip>
          <a:srcRect/>
          <a:stretch>
            <a:fillRect/>
          </a:stretch>
        </p:blipFill>
        <p:spPr bwMode="auto">
          <a:xfrm>
            <a:off x="4909287" y="3214686"/>
            <a:ext cx="4234713" cy="1455343"/>
          </a:xfrm>
          <a:prstGeom prst="rect">
            <a:avLst/>
          </a:prstGeom>
          <a:noFill/>
        </p:spPr>
      </p:pic>
      <p:sp>
        <p:nvSpPr>
          <p:cNvPr id="12" name="11 CuadroTexto"/>
          <p:cNvSpPr txBox="1"/>
          <p:nvPr/>
        </p:nvSpPr>
        <p:spPr>
          <a:xfrm>
            <a:off x="0" y="6357958"/>
            <a:ext cx="2167581" cy="261610"/>
          </a:xfrm>
          <a:prstGeom prst="rect">
            <a:avLst/>
          </a:prstGeom>
          <a:noFill/>
        </p:spPr>
        <p:txBody>
          <a:bodyPr wrap="none" rtlCol="0">
            <a:spAutoFit/>
          </a:bodyPr>
          <a:lstStyle/>
          <a:p>
            <a:r>
              <a:rPr lang="es-ES" sz="1100" b="1" dirty="0" smtClean="0">
                <a:solidFill>
                  <a:schemeClr val="accent6">
                    <a:lumMod val="50000"/>
                  </a:schemeClr>
                </a:solidFill>
              </a:rPr>
              <a:t>Esta es una creación de </a:t>
            </a:r>
            <a:r>
              <a:rPr lang="es-ES" sz="1100" b="1" dirty="0" err="1" smtClean="0">
                <a:solidFill>
                  <a:schemeClr val="accent6">
                    <a:lumMod val="50000"/>
                  </a:schemeClr>
                </a:solidFill>
              </a:rPr>
              <a:t>Jaz-Pac</a:t>
            </a:r>
            <a:endParaRPr lang="es-ES" sz="1100" b="1" dirty="0">
              <a:solidFill>
                <a:schemeClr val="accent6">
                  <a:lumMod val="50000"/>
                </a:schemeClr>
              </a:solidFill>
            </a:endParaRPr>
          </a:p>
        </p:txBody>
      </p:sp>
    </p:spTree>
  </p:cSld>
  <p:clrMapOvr>
    <a:masterClrMapping/>
  </p:clrMapOvr>
  <p:transition spd="slow" advTm="16000">
    <p:sndAc>
      <p:stSnd loop="1">
        <p:snd r:embed="rId2" name="Legend Of The Sea   Ernesto Cortazar   Legend Of The Sea www.dilandau.eu.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9" presetClass="exit" presetSubtype="0" fill="hold" nodeType="withEffect">
                                  <p:stCondLst>
                                    <p:cond delay="1000"/>
                                  </p:stCondLst>
                                  <p:childTnLst>
                                    <p:anim calcmode="lin" valueType="num">
                                      <p:cBhvr>
                                        <p:cTn id="6" dur="5000"/>
                                        <p:tgtEl>
                                          <p:spTgt spid="9"/>
                                        </p:tgtEl>
                                        <p:attrNameLst>
                                          <p:attrName>ppt_x</p:attrName>
                                        </p:attrNameLst>
                                      </p:cBhvr>
                                      <p:tavLst>
                                        <p:tav tm="0">
                                          <p:val>
                                            <p:strVal val="ppt_x"/>
                                          </p:val>
                                        </p:tav>
                                        <p:tav tm="100000">
                                          <p:val>
                                            <p:strVal val="ppt_x-.2"/>
                                          </p:val>
                                        </p:tav>
                                      </p:tavLst>
                                    </p:anim>
                                    <p:anim calcmode="lin" valueType="num">
                                      <p:cBhvr>
                                        <p:cTn id="7" dur="5000"/>
                                        <p:tgtEl>
                                          <p:spTgt spid="9"/>
                                        </p:tgtEl>
                                        <p:attrNameLst>
                                          <p:attrName>ppt_y</p:attrName>
                                        </p:attrNameLst>
                                      </p:cBhvr>
                                      <p:tavLst>
                                        <p:tav tm="0">
                                          <p:val>
                                            <p:strVal val="ppt_y"/>
                                          </p:val>
                                        </p:tav>
                                        <p:tav tm="100000">
                                          <p:val>
                                            <p:strVal val="ppt_y"/>
                                          </p:val>
                                        </p:tav>
                                      </p:tavLst>
                                    </p:anim>
                                    <p:animEffect transition="out" filter="fade">
                                      <p:cBhvr>
                                        <p:cTn id="8" dur="5000"/>
                                        <p:tgtEl>
                                          <p:spTgt spid="9"/>
                                        </p:tgtEl>
                                      </p:cBhvr>
                                    </p:animEffect>
                                    <p:set>
                                      <p:cBhvr>
                                        <p:cTn id="9" dur="1" fill="hold">
                                          <p:stCondLst>
                                            <p:cond delay="4999"/>
                                          </p:stCondLst>
                                        </p:cTn>
                                        <p:tgtEl>
                                          <p:spTgt spid="9"/>
                                        </p:tgtEl>
                                        <p:attrNameLst>
                                          <p:attrName>style.visibility</p:attrName>
                                        </p:attrNameLst>
                                      </p:cBhvr>
                                      <p:to>
                                        <p:strVal val="hidden"/>
                                      </p:to>
                                    </p:set>
                                  </p:childTnLst>
                                </p:cTn>
                              </p:par>
                              <p:par>
                                <p:cTn id="10" presetID="50" presetClass="entr" presetSubtype="0" decel="100000" fill="hold" nodeType="withEffect">
                                  <p:stCondLst>
                                    <p:cond delay="1000"/>
                                  </p:stCondLst>
                                  <p:childTnLst>
                                    <p:set>
                                      <p:cBhvr>
                                        <p:cTn id="11" dur="1" fill="hold">
                                          <p:stCondLst>
                                            <p:cond delay="0"/>
                                          </p:stCondLst>
                                        </p:cTn>
                                        <p:tgtEl>
                                          <p:spTgt spid="8"/>
                                        </p:tgtEl>
                                        <p:attrNameLst>
                                          <p:attrName>style.visibility</p:attrName>
                                        </p:attrNameLst>
                                      </p:cBhvr>
                                      <p:to>
                                        <p:strVal val="visible"/>
                                      </p:to>
                                    </p:set>
                                    <p:anim calcmode="lin" valueType="num">
                                      <p:cBhvr>
                                        <p:cTn id="12" dur="5000" fill="hold"/>
                                        <p:tgtEl>
                                          <p:spTgt spid="8"/>
                                        </p:tgtEl>
                                        <p:attrNameLst>
                                          <p:attrName>ppt_w</p:attrName>
                                        </p:attrNameLst>
                                      </p:cBhvr>
                                      <p:tavLst>
                                        <p:tav tm="0">
                                          <p:val>
                                            <p:strVal val="#ppt_w+.3"/>
                                          </p:val>
                                        </p:tav>
                                        <p:tav tm="100000">
                                          <p:val>
                                            <p:strVal val="#ppt_w"/>
                                          </p:val>
                                        </p:tav>
                                      </p:tavLst>
                                    </p:anim>
                                    <p:anim calcmode="lin" valueType="num">
                                      <p:cBhvr>
                                        <p:cTn id="13" dur="5000" fill="hold"/>
                                        <p:tgtEl>
                                          <p:spTgt spid="8"/>
                                        </p:tgtEl>
                                        <p:attrNameLst>
                                          <p:attrName>ppt_h</p:attrName>
                                        </p:attrNameLst>
                                      </p:cBhvr>
                                      <p:tavLst>
                                        <p:tav tm="0">
                                          <p:val>
                                            <p:strVal val="#ppt_h"/>
                                          </p:val>
                                        </p:tav>
                                        <p:tav tm="100000">
                                          <p:val>
                                            <p:strVal val="#ppt_h"/>
                                          </p:val>
                                        </p:tav>
                                      </p:tavLst>
                                    </p:anim>
                                    <p:animEffect transition="in" filter="fade">
                                      <p:cBhvr>
                                        <p:cTn id="14" dur="5000"/>
                                        <p:tgtEl>
                                          <p:spTgt spid="8"/>
                                        </p:tgtEl>
                                      </p:cBhvr>
                                    </p:animEffect>
                                  </p:childTnLst>
                                </p:cTn>
                              </p:par>
                            </p:childTnLst>
                          </p:cTn>
                        </p:par>
                        <p:par>
                          <p:cTn id="15" fill="hold">
                            <p:stCondLst>
                              <p:cond delay="6000"/>
                            </p:stCondLst>
                            <p:childTnLst>
                              <p:par>
                                <p:cTn id="16" presetID="31" presetClass="entr" presetSubtype="0" fill="hold" nodeType="afterEffect">
                                  <p:stCondLst>
                                    <p:cond delay="0"/>
                                  </p:stCondLst>
                                  <p:iterate type="lt">
                                    <p:tmPct val="5000"/>
                                  </p:iterate>
                                  <p:childTnLst>
                                    <p:set>
                                      <p:cBhvr>
                                        <p:cTn id="17" dur="1" fill="hold">
                                          <p:stCondLst>
                                            <p:cond delay="0"/>
                                          </p:stCondLst>
                                        </p:cTn>
                                        <p:tgtEl>
                                          <p:spTgt spid="11"/>
                                        </p:tgtEl>
                                        <p:attrNameLst>
                                          <p:attrName>style.visibility</p:attrName>
                                        </p:attrNameLst>
                                      </p:cBhvr>
                                      <p:to>
                                        <p:strVal val="visible"/>
                                      </p:to>
                                    </p:set>
                                    <p:anim calcmode="lin" valueType="num">
                                      <p:cBhvr>
                                        <p:cTn id="18" dur="2000" fill="hold"/>
                                        <p:tgtEl>
                                          <p:spTgt spid="11"/>
                                        </p:tgtEl>
                                        <p:attrNameLst>
                                          <p:attrName>ppt_w</p:attrName>
                                        </p:attrNameLst>
                                      </p:cBhvr>
                                      <p:tavLst>
                                        <p:tav tm="0">
                                          <p:val>
                                            <p:fltVal val="0"/>
                                          </p:val>
                                        </p:tav>
                                        <p:tav tm="100000">
                                          <p:val>
                                            <p:strVal val="#ppt_w"/>
                                          </p:val>
                                        </p:tav>
                                      </p:tavLst>
                                    </p:anim>
                                    <p:anim calcmode="lin" valueType="num">
                                      <p:cBhvr>
                                        <p:cTn id="19" dur="2000" fill="hold"/>
                                        <p:tgtEl>
                                          <p:spTgt spid="11"/>
                                        </p:tgtEl>
                                        <p:attrNameLst>
                                          <p:attrName>ppt_h</p:attrName>
                                        </p:attrNameLst>
                                      </p:cBhvr>
                                      <p:tavLst>
                                        <p:tav tm="0">
                                          <p:val>
                                            <p:fltVal val="0"/>
                                          </p:val>
                                        </p:tav>
                                        <p:tav tm="100000">
                                          <p:val>
                                            <p:strVal val="#ppt_h"/>
                                          </p:val>
                                        </p:tav>
                                      </p:tavLst>
                                    </p:anim>
                                    <p:anim calcmode="lin" valueType="num">
                                      <p:cBhvr>
                                        <p:cTn id="20" dur="2000" fill="hold"/>
                                        <p:tgtEl>
                                          <p:spTgt spid="11"/>
                                        </p:tgtEl>
                                        <p:attrNameLst>
                                          <p:attrName>style.rotation</p:attrName>
                                        </p:attrNameLst>
                                      </p:cBhvr>
                                      <p:tavLst>
                                        <p:tav tm="0">
                                          <p:val>
                                            <p:fltVal val="90"/>
                                          </p:val>
                                        </p:tav>
                                        <p:tav tm="100000">
                                          <p:val>
                                            <p:fltVal val="0"/>
                                          </p:val>
                                        </p:tav>
                                      </p:tavLst>
                                    </p:anim>
                                    <p:animEffect transition="in" filter="fade">
                                      <p:cBhvr>
                                        <p:cTn id="21" dur="2000"/>
                                        <p:tgtEl>
                                          <p:spTgt spid="11"/>
                                        </p:tgtEl>
                                      </p:cBhvr>
                                    </p:animEffect>
                                  </p:childTnLst>
                                </p:cTn>
                              </p:par>
                            </p:childTnLst>
                          </p:cTn>
                        </p:par>
                        <p:par>
                          <p:cTn id="22" fill="hold">
                            <p:stCondLst>
                              <p:cond delay="8000"/>
                            </p:stCondLst>
                            <p:childTnLst>
                              <p:par>
                                <p:cTn id="23" presetID="23" presetClass="entr" presetSubtype="16" fill="hold" grpId="0" nodeType="afterEffect">
                                  <p:stCondLst>
                                    <p:cond delay="0"/>
                                  </p:stCondLst>
                                  <p:childTnLst>
                                    <p:set>
                                      <p:cBhvr>
                                        <p:cTn id="24" dur="1" fill="hold">
                                          <p:stCondLst>
                                            <p:cond delay="0"/>
                                          </p:stCondLst>
                                        </p:cTn>
                                        <p:tgtEl>
                                          <p:spTgt spid="12"/>
                                        </p:tgtEl>
                                        <p:attrNameLst>
                                          <p:attrName>style.visibility</p:attrName>
                                        </p:attrNameLst>
                                      </p:cBhvr>
                                      <p:to>
                                        <p:strVal val="visible"/>
                                      </p:to>
                                    </p:set>
                                    <p:anim calcmode="lin" valueType="num">
                                      <p:cBhvr>
                                        <p:cTn id="25" dur="2000" fill="hold"/>
                                        <p:tgtEl>
                                          <p:spTgt spid="12"/>
                                        </p:tgtEl>
                                        <p:attrNameLst>
                                          <p:attrName>ppt_w</p:attrName>
                                        </p:attrNameLst>
                                      </p:cBhvr>
                                      <p:tavLst>
                                        <p:tav tm="0">
                                          <p:val>
                                            <p:fltVal val="0"/>
                                          </p:val>
                                        </p:tav>
                                        <p:tav tm="100000">
                                          <p:val>
                                            <p:strVal val="#ppt_w"/>
                                          </p:val>
                                        </p:tav>
                                      </p:tavLst>
                                    </p:anim>
                                    <p:anim calcmode="lin" valueType="num">
                                      <p:cBhvr>
                                        <p:cTn id="26" dur="2000" fill="hold"/>
                                        <p:tgtEl>
                                          <p:spTgt spid="12"/>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a:blipFill dpi="0" rotWithShape="1">
            <a:blip r:embed="rId2">
              <a:lum bright="-40000" contrast="-30000"/>
            </a:blip>
            <a:srcRect/>
            <a:stretch>
              <a:fillRect/>
            </a:stretch>
          </a:blipFill>
          <a:scene3d>
            <a:camera prst="orthographicFront"/>
            <a:lightRig rig="threePt" dir="t"/>
          </a:scene3d>
          <a:sp3d>
            <a:bevelT w="133350" h="133350" prst="convex"/>
          </a:sp3d>
        </p:spPr>
        <p:txBody>
          <a:bodyPr/>
          <a:lstStyle/>
          <a:p>
            <a:endParaRPr lang="es-ES" dirty="0"/>
          </a:p>
        </p:txBody>
      </p:sp>
      <p:pic>
        <p:nvPicPr>
          <p:cNvPr id="4" name="3 Marcador de contenido" descr="13f4e4a7.png"/>
          <p:cNvPicPr>
            <a:picLocks noGrp="1" noChangeAspect="1"/>
          </p:cNvPicPr>
          <p:nvPr>
            <p:ph idx="1"/>
          </p:nvPr>
        </p:nvPicPr>
        <p:blipFill>
          <a:blip r:embed="rId3" cstate="print">
            <a:lum bright="20000" contrast="40000"/>
          </a:blip>
          <a:stretch>
            <a:fillRect/>
          </a:stretch>
        </p:blipFill>
        <p:spPr>
          <a:xfrm>
            <a:off x="1143000" y="0"/>
            <a:ext cx="6858000" cy="6858000"/>
          </a:xfrm>
        </p:spPr>
      </p:pic>
      <p:pic>
        <p:nvPicPr>
          <p:cNvPr id="5" name="4 Imagen" descr="pearl.png"/>
          <p:cNvPicPr>
            <a:picLocks noChangeAspect="1"/>
          </p:cNvPicPr>
          <p:nvPr/>
        </p:nvPicPr>
        <p:blipFill>
          <a:blip r:embed="rId4" cstate="print">
            <a:lum contrast="40000"/>
          </a:blip>
          <a:stretch>
            <a:fillRect/>
          </a:stretch>
        </p:blipFill>
        <p:spPr>
          <a:xfrm>
            <a:off x="1285852" y="3143248"/>
            <a:ext cx="500066" cy="520758"/>
          </a:xfrm>
          <a:prstGeom prst="rect">
            <a:avLst/>
          </a:prstGeom>
        </p:spPr>
      </p:pic>
      <p:pic>
        <p:nvPicPr>
          <p:cNvPr id="6" name="5 Imagen" descr="pearl.png"/>
          <p:cNvPicPr>
            <a:picLocks noChangeAspect="1"/>
          </p:cNvPicPr>
          <p:nvPr/>
        </p:nvPicPr>
        <p:blipFill>
          <a:blip r:embed="rId4" cstate="print">
            <a:lum contrast="40000"/>
          </a:blip>
          <a:stretch>
            <a:fillRect/>
          </a:stretch>
        </p:blipFill>
        <p:spPr>
          <a:xfrm>
            <a:off x="4214810" y="285728"/>
            <a:ext cx="500066" cy="520758"/>
          </a:xfrm>
          <a:prstGeom prst="rect">
            <a:avLst/>
          </a:prstGeom>
        </p:spPr>
      </p:pic>
      <p:pic>
        <p:nvPicPr>
          <p:cNvPr id="7" name="6 Imagen" descr="pearl.png"/>
          <p:cNvPicPr>
            <a:picLocks noChangeAspect="1"/>
          </p:cNvPicPr>
          <p:nvPr/>
        </p:nvPicPr>
        <p:blipFill>
          <a:blip r:embed="rId4" cstate="print">
            <a:lum contrast="40000"/>
          </a:blip>
          <a:stretch>
            <a:fillRect/>
          </a:stretch>
        </p:blipFill>
        <p:spPr>
          <a:xfrm>
            <a:off x="4214810" y="6000768"/>
            <a:ext cx="500066" cy="520758"/>
          </a:xfrm>
          <a:prstGeom prst="rect">
            <a:avLst/>
          </a:prstGeom>
        </p:spPr>
      </p:pic>
      <p:pic>
        <p:nvPicPr>
          <p:cNvPr id="8" name="7 Imagen" descr="pearl.png"/>
          <p:cNvPicPr>
            <a:picLocks noChangeAspect="1"/>
          </p:cNvPicPr>
          <p:nvPr/>
        </p:nvPicPr>
        <p:blipFill>
          <a:blip r:embed="rId4" cstate="print">
            <a:lum contrast="40000"/>
          </a:blip>
          <a:stretch>
            <a:fillRect/>
          </a:stretch>
        </p:blipFill>
        <p:spPr>
          <a:xfrm>
            <a:off x="7215206" y="3143248"/>
            <a:ext cx="500066" cy="520758"/>
          </a:xfrm>
          <a:prstGeom prst="rect">
            <a:avLst/>
          </a:prstGeom>
        </p:spPr>
      </p:pic>
      <p:pic>
        <p:nvPicPr>
          <p:cNvPr id="9" name="8 Imagen" descr="pearl.png"/>
          <p:cNvPicPr>
            <a:picLocks noChangeAspect="1"/>
          </p:cNvPicPr>
          <p:nvPr/>
        </p:nvPicPr>
        <p:blipFill>
          <a:blip r:embed="rId4" cstate="print">
            <a:lum contrast="40000"/>
          </a:blip>
          <a:stretch>
            <a:fillRect/>
          </a:stretch>
        </p:blipFill>
        <p:spPr>
          <a:xfrm>
            <a:off x="2143108" y="1071546"/>
            <a:ext cx="500066" cy="520758"/>
          </a:xfrm>
          <a:prstGeom prst="rect">
            <a:avLst/>
          </a:prstGeom>
        </p:spPr>
      </p:pic>
      <p:pic>
        <p:nvPicPr>
          <p:cNvPr id="10" name="9 Imagen" descr="pearl.png"/>
          <p:cNvPicPr>
            <a:picLocks noChangeAspect="1"/>
          </p:cNvPicPr>
          <p:nvPr/>
        </p:nvPicPr>
        <p:blipFill>
          <a:blip r:embed="rId4" cstate="print">
            <a:lum contrast="40000"/>
          </a:blip>
          <a:stretch>
            <a:fillRect/>
          </a:stretch>
        </p:blipFill>
        <p:spPr>
          <a:xfrm>
            <a:off x="6429388" y="1071546"/>
            <a:ext cx="500066" cy="520758"/>
          </a:xfrm>
          <a:prstGeom prst="rect">
            <a:avLst/>
          </a:prstGeom>
        </p:spPr>
      </p:pic>
      <p:pic>
        <p:nvPicPr>
          <p:cNvPr id="11" name="10 Imagen" descr="pearl.png"/>
          <p:cNvPicPr>
            <a:picLocks noChangeAspect="1"/>
          </p:cNvPicPr>
          <p:nvPr/>
        </p:nvPicPr>
        <p:blipFill>
          <a:blip r:embed="rId4" cstate="print">
            <a:lum contrast="40000"/>
          </a:blip>
          <a:stretch>
            <a:fillRect/>
          </a:stretch>
        </p:blipFill>
        <p:spPr>
          <a:xfrm>
            <a:off x="2143108" y="5214950"/>
            <a:ext cx="500066" cy="520758"/>
          </a:xfrm>
          <a:prstGeom prst="rect">
            <a:avLst/>
          </a:prstGeom>
        </p:spPr>
      </p:pic>
      <p:pic>
        <p:nvPicPr>
          <p:cNvPr id="12" name="11 Imagen" descr="pearl.png"/>
          <p:cNvPicPr>
            <a:picLocks noChangeAspect="1"/>
          </p:cNvPicPr>
          <p:nvPr/>
        </p:nvPicPr>
        <p:blipFill>
          <a:blip r:embed="rId4" cstate="print">
            <a:lum contrast="40000"/>
          </a:blip>
          <a:stretch>
            <a:fillRect/>
          </a:stretch>
        </p:blipFill>
        <p:spPr>
          <a:xfrm>
            <a:off x="6286512" y="5214950"/>
            <a:ext cx="500066" cy="520758"/>
          </a:xfrm>
          <a:prstGeom prst="rect">
            <a:avLst/>
          </a:prstGeom>
        </p:spPr>
      </p:pic>
      <p:sp>
        <p:nvSpPr>
          <p:cNvPr id="14" name="13 CuadroTexto"/>
          <p:cNvSpPr txBox="1"/>
          <p:nvPr/>
        </p:nvSpPr>
        <p:spPr>
          <a:xfrm>
            <a:off x="2571736" y="1785926"/>
            <a:ext cx="4000528" cy="3046988"/>
          </a:xfrm>
          <a:prstGeom prst="rect">
            <a:avLst/>
          </a:prstGeom>
          <a:noFill/>
        </p:spPr>
        <p:txBody>
          <a:bodyPr wrap="square" rtlCol="0">
            <a:spAutoFit/>
          </a:bodyPr>
          <a:lstStyle/>
          <a:p>
            <a:pPr algn="ctr"/>
            <a:r>
              <a:rPr lang="es-ES" sz="2400" b="1" dirty="0" smtClean="0">
                <a:blipFill>
                  <a:blip r:embed="rId5"/>
                  <a:stretch>
                    <a:fillRect/>
                  </a:stretch>
                </a:blipFill>
                <a:effectLst>
                  <a:outerShdw blurRad="38100" dist="38100" dir="2700000" algn="tl">
                    <a:srgbClr val="000000">
                      <a:alpha val="43137"/>
                    </a:srgbClr>
                  </a:outerShdw>
                </a:effectLst>
              </a:rPr>
              <a:t>La perla es el símbolo de la amabilidad, la lealtad y la justicia. Absorbe la energía negativa y tranquiliza a la persona. Indica inocencia, pureza y modestia, La perla ocupa una posición única y destacada por su dureza</a:t>
            </a:r>
            <a:endParaRPr lang="es-ES" sz="2400" b="1" dirty="0">
              <a:blipFill>
                <a:blip r:embed="rId5"/>
                <a:stretch>
                  <a:fillRect/>
                </a:stretch>
              </a:blipFill>
              <a:effectLst>
                <a:outerShdw blurRad="38100" dist="38100" dir="2700000" algn="tl">
                  <a:srgbClr val="000000">
                    <a:alpha val="43137"/>
                  </a:srgbClr>
                </a:outerShdw>
              </a:effectLst>
            </a:endParaRPr>
          </a:p>
        </p:txBody>
      </p:sp>
    </p:spTree>
  </p:cSld>
  <p:clrMapOvr>
    <a:masterClrMapping/>
  </p:clrMapOvr>
  <p:transition spd="slow" advTm="20000"/>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525.jpg"/>
          <p:cNvPicPr>
            <a:picLocks noChangeAspect="1"/>
          </p:cNvPicPr>
          <p:nvPr/>
        </p:nvPicPr>
        <p:blipFill>
          <a:blip r:embed="rId2"/>
          <a:stretch>
            <a:fillRect/>
          </a:stretch>
        </p:blipFill>
        <p:spPr>
          <a:xfrm>
            <a:off x="0" y="13342"/>
            <a:ext cx="9144000" cy="6831315"/>
          </a:xfrm>
          <a:prstGeom prst="rect">
            <a:avLst/>
          </a:prstGeom>
        </p:spPr>
      </p:pic>
      <p:pic>
        <p:nvPicPr>
          <p:cNvPr id="5" name="4 Imagen" descr="525.jpg"/>
          <p:cNvPicPr>
            <a:picLocks noChangeAspect="1"/>
          </p:cNvPicPr>
          <p:nvPr/>
        </p:nvPicPr>
        <p:blipFill>
          <a:blip r:embed="rId2"/>
          <a:stretch>
            <a:fillRect/>
          </a:stretch>
        </p:blipFill>
        <p:spPr>
          <a:xfrm>
            <a:off x="0" y="26685"/>
            <a:ext cx="9144000" cy="6831315"/>
          </a:xfrm>
          <a:prstGeom prst="rect">
            <a:avLst/>
          </a:prstGeom>
        </p:spPr>
      </p:pic>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16"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diamond(in)">
                                      <p:cBhvr>
                                        <p:cTn id="7" dur="3000"/>
                                        <p:tgtEl>
                                          <p:spTgt spid="5"/>
                                        </p:tgtEl>
                                      </p:cBhvr>
                                    </p:animEffect>
                                  </p:childTnLst>
                                </p:cTn>
                              </p:par>
                              <p:par>
                                <p:cTn id="8" presetID="17" presetClass="entr" presetSubtype="10"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p:cTn id="10" dur="3000" fill="hold"/>
                                        <p:tgtEl>
                                          <p:spTgt spid="5"/>
                                        </p:tgtEl>
                                        <p:attrNameLst>
                                          <p:attrName>ppt_w</p:attrName>
                                        </p:attrNameLst>
                                      </p:cBhvr>
                                      <p:tavLst>
                                        <p:tav tm="0">
                                          <p:val>
                                            <p:fltVal val="0"/>
                                          </p:val>
                                        </p:tav>
                                        <p:tav tm="100000">
                                          <p:val>
                                            <p:strVal val="#ppt_w"/>
                                          </p:val>
                                        </p:tav>
                                      </p:tavLst>
                                    </p:anim>
                                    <p:anim calcmode="lin" valueType="num">
                                      <p:cBhvr>
                                        <p:cTn id="11" dur="3000" fill="hold"/>
                                        <p:tgtEl>
                                          <p:spTgt spid="5"/>
                                        </p:tgtEl>
                                        <p:attrNameLst>
                                          <p:attrName>ppt_h</p:attrName>
                                        </p:attrNameLst>
                                      </p:cBhvr>
                                      <p:tavLst>
                                        <p:tav tm="0">
                                          <p:val>
                                            <p:strVal val="#ppt_h"/>
                                          </p:val>
                                        </p:tav>
                                        <p:tav tm="100000">
                                          <p:val>
                                            <p:strVal val="#ppt_h"/>
                                          </p:val>
                                        </p:tav>
                                      </p:tavLst>
                                    </p:anim>
                                  </p:childTnLst>
                                </p:cTn>
                              </p:par>
                              <p:par>
                                <p:cTn id="12" presetID="17" presetClass="entr" presetSubtype="10"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3000" fill="hold"/>
                                        <p:tgtEl>
                                          <p:spTgt spid="4"/>
                                        </p:tgtEl>
                                        <p:attrNameLst>
                                          <p:attrName>ppt_w</p:attrName>
                                        </p:attrNameLst>
                                      </p:cBhvr>
                                      <p:tavLst>
                                        <p:tav tm="0">
                                          <p:val>
                                            <p:fltVal val="0"/>
                                          </p:val>
                                        </p:tav>
                                        <p:tav tm="100000">
                                          <p:val>
                                            <p:strVal val="#ppt_w"/>
                                          </p:val>
                                        </p:tav>
                                      </p:tavLst>
                                    </p:anim>
                                    <p:anim calcmode="lin" valueType="num">
                                      <p:cBhvr>
                                        <p:cTn id="15" dur="3000" fill="hold"/>
                                        <p:tgtEl>
                                          <p:spTgt spid="4"/>
                                        </p:tgtEl>
                                        <p:attrNameLst>
                                          <p:attrName>ppt_h</p:attrName>
                                        </p:attrNameLst>
                                      </p:cBhvr>
                                      <p:tavLst>
                                        <p:tav tm="0">
                                          <p:val>
                                            <p:strVal val="#ppt_h"/>
                                          </p:val>
                                        </p:tav>
                                        <p:tav tm="100000">
                                          <p:val>
                                            <p:strVal val="#ppt_h"/>
                                          </p:val>
                                        </p:tav>
                                      </p:tavLst>
                                    </p:anim>
                                  </p:childTnLst>
                                </p:cTn>
                              </p:par>
                              <p:par>
                                <p:cTn id="16" presetID="3" presetClass="entr" presetSubtype="5"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blinds(vertical)">
                                      <p:cBhvr>
                                        <p:cTn id="18"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427899_247588435386110_1199848515_n.jpg"/>
          <p:cNvPicPr>
            <a:picLocks noChangeAspect="1"/>
          </p:cNvPicPr>
          <p:nvPr/>
        </p:nvPicPr>
        <p:blipFill>
          <a:blip r:embed="rId2"/>
          <a:stretch>
            <a:fillRect/>
          </a:stretch>
        </p:blipFill>
        <p:spPr>
          <a:xfrm>
            <a:off x="0" y="1"/>
            <a:ext cx="9144000" cy="6858000"/>
          </a:xfrm>
          <a:prstGeom prst="rect">
            <a:avLst/>
          </a:prstGeom>
        </p:spPr>
      </p:pic>
      <p:pic>
        <p:nvPicPr>
          <p:cNvPr id="5" name="4 Imagen" descr="427899_247588435386110_1199848515_n.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32"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circle(out)">
                                      <p:cBhvr>
                                        <p:cTn id="7" dur="3000"/>
                                        <p:tgtEl>
                                          <p:spTgt spid="5"/>
                                        </p:tgtEl>
                                      </p:cBhvr>
                                    </p:animEffect>
                                  </p:childTnLst>
                                </p:cTn>
                              </p:par>
                              <p:par>
                                <p:cTn id="8" presetID="17" presetClass="entr" presetSubtype="10"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p:cTn id="10" dur="3000" fill="hold"/>
                                        <p:tgtEl>
                                          <p:spTgt spid="5"/>
                                        </p:tgtEl>
                                        <p:attrNameLst>
                                          <p:attrName>ppt_w</p:attrName>
                                        </p:attrNameLst>
                                      </p:cBhvr>
                                      <p:tavLst>
                                        <p:tav tm="0">
                                          <p:val>
                                            <p:fltVal val="0"/>
                                          </p:val>
                                        </p:tav>
                                        <p:tav tm="100000">
                                          <p:val>
                                            <p:strVal val="#ppt_w"/>
                                          </p:val>
                                        </p:tav>
                                      </p:tavLst>
                                    </p:anim>
                                    <p:anim calcmode="lin" valueType="num">
                                      <p:cBhvr>
                                        <p:cTn id="11" dur="3000" fill="hold"/>
                                        <p:tgtEl>
                                          <p:spTgt spid="5"/>
                                        </p:tgtEl>
                                        <p:attrNameLst>
                                          <p:attrName>ppt_h</p:attrName>
                                        </p:attrNameLst>
                                      </p:cBhvr>
                                      <p:tavLst>
                                        <p:tav tm="0">
                                          <p:val>
                                            <p:strVal val="#ppt_h"/>
                                          </p:val>
                                        </p:tav>
                                        <p:tav tm="100000">
                                          <p:val>
                                            <p:strVal val="#ppt_h"/>
                                          </p:val>
                                        </p:tav>
                                      </p:tavLst>
                                    </p:anim>
                                  </p:childTnLst>
                                </p:cTn>
                              </p:par>
                              <p:par>
                                <p:cTn id="12" presetID="17" presetClass="entr" presetSubtype="10"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3000" fill="hold"/>
                                        <p:tgtEl>
                                          <p:spTgt spid="4"/>
                                        </p:tgtEl>
                                        <p:attrNameLst>
                                          <p:attrName>ppt_w</p:attrName>
                                        </p:attrNameLst>
                                      </p:cBhvr>
                                      <p:tavLst>
                                        <p:tav tm="0">
                                          <p:val>
                                            <p:fltVal val="0"/>
                                          </p:val>
                                        </p:tav>
                                        <p:tav tm="100000">
                                          <p:val>
                                            <p:strVal val="#ppt_w"/>
                                          </p:val>
                                        </p:tav>
                                      </p:tavLst>
                                    </p:anim>
                                    <p:anim calcmode="lin" valueType="num">
                                      <p:cBhvr>
                                        <p:cTn id="15" dur="3000" fill="hold"/>
                                        <p:tgtEl>
                                          <p:spTgt spid="4"/>
                                        </p:tgtEl>
                                        <p:attrNameLst>
                                          <p:attrName>ppt_h</p:attrName>
                                        </p:attrNameLst>
                                      </p:cBhvr>
                                      <p:tavLst>
                                        <p:tav tm="0">
                                          <p:val>
                                            <p:strVal val="#ppt_h"/>
                                          </p:val>
                                        </p:tav>
                                        <p:tav tm="100000">
                                          <p:val>
                                            <p:strVal val="#ppt_h"/>
                                          </p:val>
                                        </p:tav>
                                      </p:tavLst>
                                    </p:anim>
                                  </p:childTnLst>
                                </p:cTn>
                              </p:par>
                              <p:par>
                                <p:cTn id="16" presetID="5" presetClass="entr" presetSubtype="10"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checkerboard(across)">
                                      <p:cBhvr>
                                        <p:cTn id="18"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a:blipFill dpi="0" rotWithShape="1">
            <a:blip r:embed="rId2">
              <a:lum bright="-40000" contrast="-30000"/>
            </a:blip>
            <a:srcRect/>
            <a:stretch>
              <a:fillRect/>
            </a:stretch>
          </a:blipFill>
          <a:scene3d>
            <a:camera prst="orthographicFront"/>
            <a:lightRig rig="threePt" dir="t"/>
          </a:scene3d>
          <a:sp3d>
            <a:bevelT w="133350" h="133350" prst="convex"/>
          </a:sp3d>
        </p:spPr>
        <p:txBody>
          <a:bodyPr/>
          <a:lstStyle/>
          <a:p>
            <a:endParaRPr lang="es-ES" dirty="0"/>
          </a:p>
        </p:txBody>
      </p:sp>
      <p:pic>
        <p:nvPicPr>
          <p:cNvPr id="4" name="3 Marcador de contenido" descr="13f4e4a7.png"/>
          <p:cNvPicPr>
            <a:picLocks noGrp="1" noChangeAspect="1"/>
          </p:cNvPicPr>
          <p:nvPr>
            <p:ph idx="1"/>
          </p:nvPr>
        </p:nvPicPr>
        <p:blipFill>
          <a:blip r:embed="rId3" cstate="print">
            <a:lum bright="20000" contrast="40000"/>
          </a:blip>
          <a:stretch>
            <a:fillRect/>
          </a:stretch>
        </p:blipFill>
        <p:spPr>
          <a:xfrm>
            <a:off x="1142976" y="0"/>
            <a:ext cx="6858000" cy="6858000"/>
          </a:xfrm>
        </p:spPr>
      </p:pic>
      <p:pic>
        <p:nvPicPr>
          <p:cNvPr id="5" name="4 Imagen" descr="pearl.png"/>
          <p:cNvPicPr>
            <a:picLocks noChangeAspect="1"/>
          </p:cNvPicPr>
          <p:nvPr/>
        </p:nvPicPr>
        <p:blipFill>
          <a:blip r:embed="rId4" cstate="print">
            <a:lum contrast="40000"/>
          </a:blip>
          <a:stretch>
            <a:fillRect/>
          </a:stretch>
        </p:blipFill>
        <p:spPr>
          <a:xfrm>
            <a:off x="1285852" y="3143248"/>
            <a:ext cx="500066" cy="520758"/>
          </a:xfrm>
          <a:prstGeom prst="rect">
            <a:avLst/>
          </a:prstGeom>
        </p:spPr>
      </p:pic>
      <p:pic>
        <p:nvPicPr>
          <p:cNvPr id="6" name="5 Imagen" descr="pearl.png"/>
          <p:cNvPicPr>
            <a:picLocks noChangeAspect="1"/>
          </p:cNvPicPr>
          <p:nvPr/>
        </p:nvPicPr>
        <p:blipFill>
          <a:blip r:embed="rId4" cstate="print">
            <a:lum contrast="40000"/>
          </a:blip>
          <a:stretch>
            <a:fillRect/>
          </a:stretch>
        </p:blipFill>
        <p:spPr>
          <a:xfrm>
            <a:off x="4214810" y="285728"/>
            <a:ext cx="500066" cy="520758"/>
          </a:xfrm>
          <a:prstGeom prst="rect">
            <a:avLst/>
          </a:prstGeom>
        </p:spPr>
      </p:pic>
      <p:pic>
        <p:nvPicPr>
          <p:cNvPr id="7" name="6 Imagen" descr="pearl.png"/>
          <p:cNvPicPr>
            <a:picLocks noChangeAspect="1"/>
          </p:cNvPicPr>
          <p:nvPr/>
        </p:nvPicPr>
        <p:blipFill>
          <a:blip r:embed="rId4" cstate="print">
            <a:lum contrast="40000"/>
          </a:blip>
          <a:stretch>
            <a:fillRect/>
          </a:stretch>
        </p:blipFill>
        <p:spPr>
          <a:xfrm>
            <a:off x="4214810" y="6000768"/>
            <a:ext cx="500066" cy="520758"/>
          </a:xfrm>
          <a:prstGeom prst="rect">
            <a:avLst/>
          </a:prstGeom>
        </p:spPr>
      </p:pic>
      <p:pic>
        <p:nvPicPr>
          <p:cNvPr id="8" name="7 Imagen" descr="pearl.png"/>
          <p:cNvPicPr>
            <a:picLocks noChangeAspect="1"/>
          </p:cNvPicPr>
          <p:nvPr/>
        </p:nvPicPr>
        <p:blipFill>
          <a:blip r:embed="rId4" cstate="print">
            <a:lum contrast="40000"/>
          </a:blip>
          <a:stretch>
            <a:fillRect/>
          </a:stretch>
        </p:blipFill>
        <p:spPr>
          <a:xfrm>
            <a:off x="7215206" y="3143248"/>
            <a:ext cx="500066" cy="520758"/>
          </a:xfrm>
          <a:prstGeom prst="rect">
            <a:avLst/>
          </a:prstGeom>
        </p:spPr>
      </p:pic>
      <p:pic>
        <p:nvPicPr>
          <p:cNvPr id="9" name="8 Imagen" descr="pearl.png"/>
          <p:cNvPicPr>
            <a:picLocks noChangeAspect="1"/>
          </p:cNvPicPr>
          <p:nvPr/>
        </p:nvPicPr>
        <p:blipFill>
          <a:blip r:embed="rId4" cstate="print">
            <a:lum contrast="40000"/>
          </a:blip>
          <a:stretch>
            <a:fillRect/>
          </a:stretch>
        </p:blipFill>
        <p:spPr>
          <a:xfrm>
            <a:off x="2143108" y="1071546"/>
            <a:ext cx="500066" cy="520758"/>
          </a:xfrm>
          <a:prstGeom prst="rect">
            <a:avLst/>
          </a:prstGeom>
        </p:spPr>
      </p:pic>
      <p:pic>
        <p:nvPicPr>
          <p:cNvPr id="10" name="9 Imagen" descr="pearl.png"/>
          <p:cNvPicPr>
            <a:picLocks noChangeAspect="1"/>
          </p:cNvPicPr>
          <p:nvPr/>
        </p:nvPicPr>
        <p:blipFill>
          <a:blip r:embed="rId4" cstate="print">
            <a:lum contrast="40000"/>
          </a:blip>
          <a:stretch>
            <a:fillRect/>
          </a:stretch>
        </p:blipFill>
        <p:spPr>
          <a:xfrm>
            <a:off x="6429388" y="1071546"/>
            <a:ext cx="500066" cy="520758"/>
          </a:xfrm>
          <a:prstGeom prst="rect">
            <a:avLst/>
          </a:prstGeom>
        </p:spPr>
      </p:pic>
      <p:pic>
        <p:nvPicPr>
          <p:cNvPr id="11" name="10 Imagen" descr="pearl.png"/>
          <p:cNvPicPr>
            <a:picLocks noChangeAspect="1"/>
          </p:cNvPicPr>
          <p:nvPr/>
        </p:nvPicPr>
        <p:blipFill>
          <a:blip r:embed="rId4" cstate="print">
            <a:lum contrast="40000"/>
          </a:blip>
          <a:stretch>
            <a:fillRect/>
          </a:stretch>
        </p:blipFill>
        <p:spPr>
          <a:xfrm>
            <a:off x="2143108" y="5214950"/>
            <a:ext cx="500066" cy="520758"/>
          </a:xfrm>
          <a:prstGeom prst="rect">
            <a:avLst/>
          </a:prstGeom>
        </p:spPr>
      </p:pic>
      <p:pic>
        <p:nvPicPr>
          <p:cNvPr id="12" name="11 Imagen" descr="pearl.png"/>
          <p:cNvPicPr>
            <a:picLocks noChangeAspect="1"/>
          </p:cNvPicPr>
          <p:nvPr/>
        </p:nvPicPr>
        <p:blipFill>
          <a:blip r:embed="rId4" cstate="print">
            <a:lum contrast="40000"/>
          </a:blip>
          <a:stretch>
            <a:fillRect/>
          </a:stretch>
        </p:blipFill>
        <p:spPr>
          <a:xfrm>
            <a:off x="6286512" y="5214950"/>
            <a:ext cx="500066" cy="520758"/>
          </a:xfrm>
          <a:prstGeom prst="rect">
            <a:avLst/>
          </a:prstGeom>
        </p:spPr>
      </p:pic>
      <p:sp>
        <p:nvSpPr>
          <p:cNvPr id="14" name="13 CuadroTexto"/>
          <p:cNvSpPr txBox="1"/>
          <p:nvPr/>
        </p:nvSpPr>
        <p:spPr>
          <a:xfrm>
            <a:off x="2714612" y="2500306"/>
            <a:ext cx="3857652" cy="2308324"/>
          </a:xfrm>
          <a:prstGeom prst="rect">
            <a:avLst/>
          </a:prstGeom>
          <a:noFill/>
        </p:spPr>
        <p:txBody>
          <a:bodyPr wrap="square" rtlCol="0">
            <a:spAutoFit/>
          </a:bodyPr>
          <a:lstStyle/>
          <a:p>
            <a:pPr algn="ctr"/>
            <a:r>
              <a:rPr lang="es-ES" sz="2400" b="1" dirty="0" smtClean="0">
                <a:blipFill>
                  <a:blip r:embed="rId5"/>
                  <a:stretch>
                    <a:fillRect/>
                  </a:stretch>
                </a:blipFill>
                <a:effectLst>
                  <a:outerShdw blurRad="38100" dist="38100" dir="2700000" algn="tl">
                    <a:srgbClr val="000000">
                      <a:alpha val="43137"/>
                    </a:srgbClr>
                  </a:outerShdw>
                </a:effectLst>
              </a:rPr>
              <a:t>Es considerada una de las gemas más importantes aunque se diferencia de las demás a causa de su origen: se forma en un ser vivo. </a:t>
            </a:r>
            <a:endParaRPr lang="es-ES" sz="2400" b="1" dirty="0">
              <a:blipFill>
                <a:blip r:embed="rId5"/>
                <a:stretch>
                  <a:fillRect/>
                </a:stretch>
              </a:blipFill>
              <a:effectLst>
                <a:outerShdw blurRad="38100" dist="38100" dir="2700000" algn="tl">
                  <a:srgbClr val="000000">
                    <a:alpha val="43137"/>
                  </a:srgbClr>
                </a:outerShdw>
              </a:effectLst>
            </a:endParaRPr>
          </a:p>
        </p:txBody>
      </p:sp>
    </p:spTree>
  </p:cSld>
  <p:clrMapOvr>
    <a:masterClrMapping/>
  </p:clrMapOvr>
  <p:transition spd="slow" advTm="18000"/>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6a0120a4f9a8ff970b012875f6b42f970c-800wi.jpg"/>
          <p:cNvPicPr>
            <a:picLocks noChangeAspect="1"/>
          </p:cNvPicPr>
          <p:nvPr/>
        </p:nvPicPr>
        <p:blipFill>
          <a:blip r:embed="rId2"/>
          <a:stretch>
            <a:fillRect/>
          </a:stretch>
        </p:blipFill>
        <p:spPr>
          <a:xfrm>
            <a:off x="0" y="0"/>
            <a:ext cx="9144000" cy="6858000"/>
          </a:xfrm>
          <a:prstGeom prst="rect">
            <a:avLst/>
          </a:prstGeom>
        </p:spPr>
      </p:pic>
      <p:pic>
        <p:nvPicPr>
          <p:cNvPr id="5" name="4 Imagen" descr="6a0120a4f9a8ff970b012875f6b42f970c-800wi.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ntr" presetSubtype="16"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plus(in)">
                                      <p:cBhvr>
                                        <p:cTn id="7" dur="5000"/>
                                        <p:tgtEl>
                                          <p:spTgt spid="5"/>
                                        </p:tgtEl>
                                      </p:cBhvr>
                                    </p:animEffect>
                                  </p:childTnLst>
                                </p:cTn>
                              </p:par>
                              <p:par>
                                <p:cTn id="8" presetID="17" presetClass="entr" presetSubtype="10"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p:cTn id="10" dur="5000" fill="hold"/>
                                        <p:tgtEl>
                                          <p:spTgt spid="5"/>
                                        </p:tgtEl>
                                        <p:attrNameLst>
                                          <p:attrName>ppt_w</p:attrName>
                                        </p:attrNameLst>
                                      </p:cBhvr>
                                      <p:tavLst>
                                        <p:tav tm="0">
                                          <p:val>
                                            <p:fltVal val="0"/>
                                          </p:val>
                                        </p:tav>
                                        <p:tav tm="100000">
                                          <p:val>
                                            <p:strVal val="#ppt_w"/>
                                          </p:val>
                                        </p:tav>
                                      </p:tavLst>
                                    </p:anim>
                                    <p:anim calcmode="lin" valueType="num">
                                      <p:cBhvr>
                                        <p:cTn id="11" dur="5000" fill="hold"/>
                                        <p:tgtEl>
                                          <p:spTgt spid="5"/>
                                        </p:tgtEl>
                                        <p:attrNameLst>
                                          <p:attrName>ppt_h</p:attrName>
                                        </p:attrNameLst>
                                      </p:cBhvr>
                                      <p:tavLst>
                                        <p:tav tm="0">
                                          <p:val>
                                            <p:strVal val="#ppt_h"/>
                                          </p:val>
                                        </p:tav>
                                        <p:tav tm="100000">
                                          <p:val>
                                            <p:strVal val="#ppt_h"/>
                                          </p:val>
                                        </p:tav>
                                      </p:tavLst>
                                    </p:anim>
                                  </p:childTnLst>
                                </p:cTn>
                              </p:par>
                              <p:par>
                                <p:cTn id="12" presetID="16" presetClass="entr" presetSubtype="42"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barn(outHorizontal)">
                                      <p:cBhvr>
                                        <p:cTn id="14" dur="5000"/>
                                        <p:tgtEl>
                                          <p:spTgt spid="4"/>
                                        </p:tgtEl>
                                      </p:cBhvr>
                                    </p:animEffect>
                                  </p:childTnLst>
                                </p:cTn>
                              </p:par>
                              <p:par>
                                <p:cTn id="15" presetID="17" presetClass="entr" presetSubtype="10"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5000" fill="hold"/>
                                        <p:tgtEl>
                                          <p:spTgt spid="4"/>
                                        </p:tgtEl>
                                        <p:attrNameLst>
                                          <p:attrName>ppt_w</p:attrName>
                                        </p:attrNameLst>
                                      </p:cBhvr>
                                      <p:tavLst>
                                        <p:tav tm="0">
                                          <p:val>
                                            <p:fltVal val="0"/>
                                          </p:val>
                                        </p:tav>
                                        <p:tav tm="100000">
                                          <p:val>
                                            <p:strVal val="#ppt_w"/>
                                          </p:val>
                                        </p:tav>
                                      </p:tavLst>
                                    </p:anim>
                                    <p:anim calcmode="lin" valueType="num">
                                      <p:cBhvr>
                                        <p:cTn id="18" dur="5000" fill="hold"/>
                                        <p:tgtEl>
                                          <p:spTgt spid="4"/>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521688_494309773957902_1084833988_n.jpg"/>
          <p:cNvPicPr>
            <a:picLocks noChangeAspect="1"/>
          </p:cNvPicPr>
          <p:nvPr/>
        </p:nvPicPr>
        <p:blipFill>
          <a:blip r:embed="rId2"/>
          <a:stretch>
            <a:fillRect/>
          </a:stretch>
        </p:blipFill>
        <p:spPr>
          <a:xfrm>
            <a:off x="0" y="0"/>
            <a:ext cx="9144000" cy="6858000"/>
          </a:xfrm>
          <a:prstGeom prst="rect">
            <a:avLst/>
          </a:prstGeom>
        </p:spPr>
      </p:pic>
      <p:pic>
        <p:nvPicPr>
          <p:cNvPr id="5" name="4 Imagen" descr="521688_494309773957902_1084833988_n.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0" fill="hold"/>
                                        <p:tgtEl>
                                          <p:spTgt spid="5"/>
                                        </p:tgtEl>
                                        <p:attrNameLst>
                                          <p:attrName>ppt_w</p:attrName>
                                        </p:attrNameLst>
                                      </p:cBhvr>
                                      <p:tavLst>
                                        <p:tav tm="0">
                                          <p:val>
                                            <p:strVal val="4/3*#ppt_w"/>
                                          </p:val>
                                        </p:tav>
                                        <p:tav tm="100000">
                                          <p:val>
                                            <p:strVal val="#ppt_w"/>
                                          </p:val>
                                        </p:tav>
                                      </p:tavLst>
                                    </p:anim>
                                    <p:anim calcmode="lin" valueType="num">
                                      <p:cBhvr>
                                        <p:cTn id="8" dur="5000" fill="hold"/>
                                        <p:tgtEl>
                                          <p:spTgt spid="5"/>
                                        </p:tgtEl>
                                        <p:attrNameLst>
                                          <p:attrName>ppt_h</p:attrName>
                                        </p:attrNameLst>
                                      </p:cBhvr>
                                      <p:tavLst>
                                        <p:tav tm="0">
                                          <p:val>
                                            <p:strVal val="4/3*#ppt_h"/>
                                          </p:val>
                                        </p:tav>
                                        <p:tav tm="100000">
                                          <p:val>
                                            <p:strVal val="#ppt_h"/>
                                          </p:val>
                                        </p:tav>
                                      </p:tavLst>
                                    </p:anim>
                                  </p:childTnLst>
                                </p:cTn>
                              </p:par>
                              <p:par>
                                <p:cTn id="9" presetID="13" presetClass="entr" presetSubtype="16"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plus(in)">
                                      <p:cBhvr>
                                        <p:cTn id="11" dur="5000"/>
                                        <p:tgtEl>
                                          <p:spTgt spid="5"/>
                                        </p:tgtEl>
                                      </p:cBhvr>
                                    </p:animEffect>
                                  </p:childTnLst>
                                </p:cTn>
                              </p:par>
                              <p:par>
                                <p:cTn id="12" presetID="23" presetClass="entr" presetSubtype="288"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5000" fill="hold"/>
                                        <p:tgtEl>
                                          <p:spTgt spid="4"/>
                                        </p:tgtEl>
                                        <p:attrNameLst>
                                          <p:attrName>ppt_w</p:attrName>
                                        </p:attrNameLst>
                                      </p:cBhvr>
                                      <p:tavLst>
                                        <p:tav tm="0">
                                          <p:val>
                                            <p:strVal val="4/3*#ppt_w"/>
                                          </p:val>
                                        </p:tav>
                                        <p:tav tm="100000">
                                          <p:val>
                                            <p:strVal val="#ppt_w"/>
                                          </p:val>
                                        </p:tav>
                                      </p:tavLst>
                                    </p:anim>
                                    <p:anim calcmode="lin" valueType="num">
                                      <p:cBhvr>
                                        <p:cTn id="15" dur="5000" fill="hold"/>
                                        <p:tgtEl>
                                          <p:spTgt spid="4"/>
                                        </p:tgtEl>
                                        <p:attrNameLst>
                                          <p:attrName>ppt_h</p:attrName>
                                        </p:attrNameLst>
                                      </p:cBhvr>
                                      <p:tavLst>
                                        <p:tav tm="0">
                                          <p:val>
                                            <p:strVal val="4/3*#ppt_h"/>
                                          </p:val>
                                        </p:tav>
                                        <p:tav tm="100000">
                                          <p:val>
                                            <p:strVal val="#ppt_h"/>
                                          </p:val>
                                        </p:tav>
                                      </p:tavLst>
                                    </p:anim>
                                  </p:childTnLst>
                                </p:cTn>
                              </p:par>
                              <p:par>
                                <p:cTn id="16" presetID="16" presetClass="entr" presetSubtype="37"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barn(outVertical)">
                                      <p:cBhvr>
                                        <p:cTn id="18"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a:blipFill dpi="0" rotWithShape="1">
            <a:blip r:embed="rId2">
              <a:lum bright="-40000" contrast="-30000"/>
            </a:blip>
            <a:srcRect/>
            <a:stretch>
              <a:fillRect/>
            </a:stretch>
          </a:blipFill>
          <a:scene3d>
            <a:camera prst="orthographicFront"/>
            <a:lightRig rig="threePt" dir="t"/>
          </a:scene3d>
          <a:sp3d>
            <a:bevelT w="133350" h="133350" prst="convex"/>
          </a:sp3d>
        </p:spPr>
        <p:txBody>
          <a:bodyPr/>
          <a:lstStyle/>
          <a:p>
            <a:endParaRPr lang="es-ES" dirty="0"/>
          </a:p>
        </p:txBody>
      </p:sp>
      <p:pic>
        <p:nvPicPr>
          <p:cNvPr id="4" name="3 Marcador de contenido" descr="13f4e4a7.png"/>
          <p:cNvPicPr>
            <a:picLocks noGrp="1" noChangeAspect="1"/>
          </p:cNvPicPr>
          <p:nvPr>
            <p:ph idx="1"/>
          </p:nvPr>
        </p:nvPicPr>
        <p:blipFill>
          <a:blip r:embed="rId3" cstate="print">
            <a:lum bright="20000" contrast="40000"/>
          </a:blip>
          <a:stretch>
            <a:fillRect/>
          </a:stretch>
        </p:blipFill>
        <p:spPr>
          <a:xfrm>
            <a:off x="1143000" y="0"/>
            <a:ext cx="6858000" cy="6858000"/>
          </a:xfrm>
        </p:spPr>
      </p:pic>
      <p:pic>
        <p:nvPicPr>
          <p:cNvPr id="5" name="4 Imagen" descr="pearl.png"/>
          <p:cNvPicPr>
            <a:picLocks noChangeAspect="1"/>
          </p:cNvPicPr>
          <p:nvPr/>
        </p:nvPicPr>
        <p:blipFill>
          <a:blip r:embed="rId4" cstate="print"/>
          <a:stretch>
            <a:fillRect/>
          </a:stretch>
        </p:blipFill>
        <p:spPr>
          <a:xfrm>
            <a:off x="1285852" y="3143248"/>
            <a:ext cx="500066" cy="520758"/>
          </a:xfrm>
          <a:prstGeom prst="rect">
            <a:avLst/>
          </a:prstGeom>
        </p:spPr>
      </p:pic>
      <p:pic>
        <p:nvPicPr>
          <p:cNvPr id="6" name="5 Imagen" descr="pearl.png"/>
          <p:cNvPicPr>
            <a:picLocks noChangeAspect="1"/>
          </p:cNvPicPr>
          <p:nvPr/>
        </p:nvPicPr>
        <p:blipFill>
          <a:blip r:embed="rId4" cstate="print"/>
          <a:stretch>
            <a:fillRect/>
          </a:stretch>
        </p:blipFill>
        <p:spPr>
          <a:xfrm>
            <a:off x="4214810" y="285728"/>
            <a:ext cx="500066" cy="520758"/>
          </a:xfrm>
          <a:prstGeom prst="rect">
            <a:avLst/>
          </a:prstGeom>
        </p:spPr>
      </p:pic>
      <p:pic>
        <p:nvPicPr>
          <p:cNvPr id="7" name="6 Imagen" descr="pearl.png"/>
          <p:cNvPicPr>
            <a:picLocks noChangeAspect="1"/>
          </p:cNvPicPr>
          <p:nvPr/>
        </p:nvPicPr>
        <p:blipFill>
          <a:blip r:embed="rId4" cstate="print"/>
          <a:stretch>
            <a:fillRect/>
          </a:stretch>
        </p:blipFill>
        <p:spPr>
          <a:xfrm>
            <a:off x="4214810" y="6000768"/>
            <a:ext cx="500066" cy="520758"/>
          </a:xfrm>
          <a:prstGeom prst="rect">
            <a:avLst/>
          </a:prstGeom>
        </p:spPr>
      </p:pic>
      <p:pic>
        <p:nvPicPr>
          <p:cNvPr id="8" name="7 Imagen" descr="pearl.png"/>
          <p:cNvPicPr>
            <a:picLocks noChangeAspect="1"/>
          </p:cNvPicPr>
          <p:nvPr/>
        </p:nvPicPr>
        <p:blipFill>
          <a:blip r:embed="rId4" cstate="print"/>
          <a:stretch>
            <a:fillRect/>
          </a:stretch>
        </p:blipFill>
        <p:spPr>
          <a:xfrm>
            <a:off x="7215206" y="3143248"/>
            <a:ext cx="500066" cy="520758"/>
          </a:xfrm>
          <a:prstGeom prst="rect">
            <a:avLst/>
          </a:prstGeom>
        </p:spPr>
      </p:pic>
      <p:pic>
        <p:nvPicPr>
          <p:cNvPr id="9" name="8 Imagen" descr="pearl.png"/>
          <p:cNvPicPr>
            <a:picLocks noChangeAspect="1"/>
          </p:cNvPicPr>
          <p:nvPr/>
        </p:nvPicPr>
        <p:blipFill>
          <a:blip r:embed="rId4" cstate="print"/>
          <a:stretch>
            <a:fillRect/>
          </a:stretch>
        </p:blipFill>
        <p:spPr>
          <a:xfrm>
            <a:off x="2143108" y="1071546"/>
            <a:ext cx="500066" cy="520758"/>
          </a:xfrm>
          <a:prstGeom prst="rect">
            <a:avLst/>
          </a:prstGeom>
        </p:spPr>
      </p:pic>
      <p:pic>
        <p:nvPicPr>
          <p:cNvPr id="10" name="9 Imagen" descr="pearl.png"/>
          <p:cNvPicPr>
            <a:picLocks noChangeAspect="1"/>
          </p:cNvPicPr>
          <p:nvPr/>
        </p:nvPicPr>
        <p:blipFill>
          <a:blip r:embed="rId4" cstate="print"/>
          <a:stretch>
            <a:fillRect/>
          </a:stretch>
        </p:blipFill>
        <p:spPr>
          <a:xfrm>
            <a:off x="6429388" y="1071546"/>
            <a:ext cx="500066" cy="520758"/>
          </a:xfrm>
          <a:prstGeom prst="rect">
            <a:avLst/>
          </a:prstGeom>
        </p:spPr>
      </p:pic>
      <p:pic>
        <p:nvPicPr>
          <p:cNvPr id="11" name="10 Imagen" descr="pearl.png"/>
          <p:cNvPicPr>
            <a:picLocks noChangeAspect="1"/>
          </p:cNvPicPr>
          <p:nvPr/>
        </p:nvPicPr>
        <p:blipFill>
          <a:blip r:embed="rId4" cstate="print"/>
          <a:stretch>
            <a:fillRect/>
          </a:stretch>
        </p:blipFill>
        <p:spPr>
          <a:xfrm>
            <a:off x="2143108" y="5214950"/>
            <a:ext cx="500066" cy="520758"/>
          </a:xfrm>
          <a:prstGeom prst="rect">
            <a:avLst/>
          </a:prstGeom>
        </p:spPr>
      </p:pic>
      <p:pic>
        <p:nvPicPr>
          <p:cNvPr id="12" name="11 Imagen" descr="pearl.png"/>
          <p:cNvPicPr>
            <a:picLocks noChangeAspect="1"/>
          </p:cNvPicPr>
          <p:nvPr/>
        </p:nvPicPr>
        <p:blipFill>
          <a:blip r:embed="rId4" cstate="print"/>
          <a:stretch>
            <a:fillRect/>
          </a:stretch>
        </p:blipFill>
        <p:spPr>
          <a:xfrm>
            <a:off x="6286512" y="5214950"/>
            <a:ext cx="500066" cy="520758"/>
          </a:xfrm>
          <a:prstGeom prst="rect">
            <a:avLst/>
          </a:prstGeom>
        </p:spPr>
      </p:pic>
      <p:sp>
        <p:nvSpPr>
          <p:cNvPr id="13" name="12 CuadroTexto"/>
          <p:cNvSpPr txBox="1"/>
          <p:nvPr/>
        </p:nvSpPr>
        <p:spPr>
          <a:xfrm>
            <a:off x="1928794" y="1643050"/>
            <a:ext cx="5214974" cy="3785652"/>
          </a:xfrm>
          <a:prstGeom prst="rect">
            <a:avLst/>
          </a:prstGeom>
          <a:noFill/>
        </p:spPr>
        <p:txBody>
          <a:bodyPr wrap="square" rtlCol="0">
            <a:spAutoFit/>
          </a:bodyPr>
          <a:lstStyle/>
          <a:p>
            <a:pPr algn="ctr"/>
            <a:r>
              <a:rPr lang="es-ES" sz="2400" b="1" dirty="0" smtClean="0">
                <a:blipFill>
                  <a:blip r:embed="rId5"/>
                  <a:stretch>
                    <a:fillRect/>
                  </a:stretch>
                </a:blipFill>
                <a:effectLst>
                  <a:outerShdw blurRad="38100" dist="38100" dir="2700000" algn="tl">
                    <a:srgbClr val="000000">
                      <a:alpha val="43137"/>
                    </a:srgbClr>
                  </a:outerShdw>
                </a:effectLst>
              </a:rPr>
              <a:t>La perla se origina cuando un molusco deposita una sustancia denominada nácar alrededor de un agente irritante. Absorbe la energía negativa y tranquiliza a la persona. </a:t>
            </a:r>
            <a:r>
              <a:rPr lang="es-ES" sz="2400" b="1" dirty="0" smtClean="0">
                <a:blipFill>
                  <a:blip r:embed="rId5"/>
                  <a:stretch>
                    <a:fillRect/>
                  </a:stretch>
                </a:blipFill>
              </a:rPr>
              <a:t>Las perlas naturales y de cultivo, se forman en el interior de algunas ostras. Están constituidas químicamente por carbonato de calcio y conquiolina. </a:t>
            </a:r>
            <a:endParaRPr lang="es-ES" sz="2400" b="1" dirty="0">
              <a:blipFill>
                <a:blip r:embed="rId5"/>
                <a:stretch>
                  <a:fillRect/>
                </a:stretch>
              </a:blipFill>
              <a:effectLst>
                <a:outerShdw blurRad="38100" dist="38100" dir="2700000" algn="tl">
                  <a:srgbClr val="000000">
                    <a:alpha val="43137"/>
                  </a:srgbClr>
                </a:outerShdw>
              </a:effectLst>
            </a:endParaRPr>
          </a:p>
        </p:txBody>
      </p:sp>
    </p:spTree>
  </p:cSld>
  <p:clrMapOvr>
    <a:masterClrMapping/>
  </p:clrMapOvr>
  <p:transition spd="slow" advTm="20000"/>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3567893_orig.jpg"/>
          <p:cNvPicPr>
            <a:picLocks noChangeAspect="1"/>
          </p:cNvPicPr>
          <p:nvPr/>
        </p:nvPicPr>
        <p:blipFill>
          <a:blip r:embed="rId2"/>
          <a:stretch>
            <a:fillRect/>
          </a:stretch>
        </p:blipFill>
        <p:spPr>
          <a:xfrm>
            <a:off x="0" y="642918"/>
            <a:ext cx="9144000" cy="5665908"/>
          </a:xfrm>
          <a:prstGeom prst="rect">
            <a:avLst/>
          </a:prstGeom>
        </p:spPr>
      </p:pic>
      <p:pic>
        <p:nvPicPr>
          <p:cNvPr id="5" name="4 Imagen" descr="3567893_orig.jpg"/>
          <p:cNvPicPr>
            <a:picLocks noChangeAspect="1"/>
          </p:cNvPicPr>
          <p:nvPr/>
        </p:nvPicPr>
        <p:blipFill>
          <a:blip r:embed="rId2"/>
          <a:stretch>
            <a:fillRect/>
          </a:stretch>
        </p:blipFill>
        <p:spPr>
          <a:xfrm>
            <a:off x="0" y="714356"/>
            <a:ext cx="9144000" cy="5665908"/>
          </a:xfrm>
          <a:prstGeom prst="rect">
            <a:avLst/>
          </a:prstGeom>
        </p:spPr>
      </p:pic>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32"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ox(out)">
                                      <p:cBhvr>
                                        <p:cTn id="7" dur="3000"/>
                                        <p:tgtEl>
                                          <p:spTgt spid="5"/>
                                        </p:tgtEl>
                                      </p:cBhvr>
                                    </p:animEffect>
                                  </p:childTnLst>
                                </p:cTn>
                              </p:par>
                              <p:par>
                                <p:cTn id="8" presetID="8" presetClass="entr" presetSubtype="16"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diamond(in)">
                                      <p:cBhvr>
                                        <p:cTn id="10" dur="3000"/>
                                        <p:tgtEl>
                                          <p:spTgt spid="4"/>
                                        </p:tgtEl>
                                      </p:cBhvr>
                                    </p:animEffect>
                                  </p:childTnLst>
                                </p:cTn>
                              </p:par>
                              <p:par>
                                <p:cTn id="11" presetID="23" presetClass="entr" presetSubtype="288"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3000" fill="hold"/>
                                        <p:tgtEl>
                                          <p:spTgt spid="4"/>
                                        </p:tgtEl>
                                        <p:attrNameLst>
                                          <p:attrName>ppt_w</p:attrName>
                                        </p:attrNameLst>
                                      </p:cBhvr>
                                      <p:tavLst>
                                        <p:tav tm="0">
                                          <p:val>
                                            <p:strVal val="4/3*#ppt_w"/>
                                          </p:val>
                                        </p:tav>
                                        <p:tav tm="100000">
                                          <p:val>
                                            <p:strVal val="#ppt_w"/>
                                          </p:val>
                                        </p:tav>
                                      </p:tavLst>
                                    </p:anim>
                                    <p:anim calcmode="lin" valueType="num">
                                      <p:cBhvr>
                                        <p:cTn id="14" dur="3000" fill="hold"/>
                                        <p:tgtEl>
                                          <p:spTgt spid="4"/>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3098469743.jpg"/>
          <p:cNvPicPr>
            <a:picLocks noChangeAspect="1"/>
          </p:cNvPicPr>
          <p:nvPr/>
        </p:nvPicPr>
        <p:blipFill>
          <a:blip r:embed="rId2"/>
          <a:stretch>
            <a:fillRect/>
          </a:stretch>
        </p:blipFill>
        <p:spPr>
          <a:xfrm>
            <a:off x="0" y="6684"/>
            <a:ext cx="9144000" cy="6844632"/>
          </a:xfrm>
          <a:prstGeom prst="rect">
            <a:avLst/>
          </a:prstGeom>
        </p:spPr>
      </p:pic>
      <p:pic>
        <p:nvPicPr>
          <p:cNvPr id="5" name="4 Imagen" descr="3098469743.jpg"/>
          <p:cNvPicPr>
            <a:picLocks noChangeAspect="1"/>
          </p:cNvPicPr>
          <p:nvPr/>
        </p:nvPicPr>
        <p:blipFill>
          <a:blip r:embed="rId2"/>
          <a:stretch>
            <a:fillRect/>
          </a:stretch>
        </p:blipFill>
        <p:spPr>
          <a:xfrm>
            <a:off x="0" y="13368"/>
            <a:ext cx="9144000" cy="6844632"/>
          </a:xfrm>
          <a:prstGeom prst="rect">
            <a:avLst/>
          </a:prstGeom>
        </p:spPr>
      </p:pic>
      <p:pic>
        <p:nvPicPr>
          <p:cNvPr id="6" name="5 Imagen" descr="3098469743.jpg"/>
          <p:cNvPicPr>
            <a:picLocks noChangeAspect="1"/>
          </p:cNvPicPr>
          <p:nvPr/>
        </p:nvPicPr>
        <p:blipFill>
          <a:blip r:embed="rId2"/>
          <a:stretch>
            <a:fillRect/>
          </a:stretch>
        </p:blipFill>
        <p:spPr>
          <a:xfrm>
            <a:off x="0" y="0"/>
            <a:ext cx="9144000" cy="6844632"/>
          </a:xfrm>
          <a:prstGeom prst="rect">
            <a:avLst/>
          </a:prstGeom>
        </p:spPr>
      </p:pic>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32"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ox(out)">
                                      <p:cBhvr>
                                        <p:cTn id="7" dur="3000"/>
                                        <p:tgtEl>
                                          <p:spTgt spid="6"/>
                                        </p:tgtEl>
                                      </p:cBhvr>
                                    </p:animEffect>
                                  </p:childTnLst>
                                </p:cTn>
                              </p:par>
                              <p:par>
                                <p:cTn id="8" presetID="18" presetClass="entr" presetSubtype="12"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strips(downLeft)">
                                      <p:cBhvr>
                                        <p:cTn id="10" dur="3000"/>
                                        <p:tgtEl>
                                          <p:spTgt spid="5"/>
                                        </p:tgtEl>
                                      </p:cBhvr>
                                    </p:animEffect>
                                  </p:childTnLst>
                                </p:cTn>
                              </p:par>
                              <p:par>
                                <p:cTn id="11" presetID="18" presetClass="entr" presetSubtype="6"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strips(downRight)">
                                      <p:cBhvr>
                                        <p:cTn id="13"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a:blipFill dpi="0" rotWithShape="1">
            <a:blip r:embed="rId2">
              <a:lum bright="-40000" contrast="-30000"/>
            </a:blip>
            <a:srcRect/>
            <a:stretch>
              <a:fillRect/>
            </a:stretch>
          </a:blipFill>
          <a:scene3d>
            <a:camera prst="orthographicFront"/>
            <a:lightRig rig="threePt" dir="t"/>
          </a:scene3d>
          <a:sp3d>
            <a:bevelT w="133350" h="133350" prst="convex"/>
          </a:sp3d>
        </p:spPr>
        <p:txBody>
          <a:bodyPr/>
          <a:lstStyle/>
          <a:p>
            <a:endParaRPr lang="es-ES" dirty="0"/>
          </a:p>
        </p:txBody>
      </p:sp>
      <p:pic>
        <p:nvPicPr>
          <p:cNvPr id="4" name="3 Marcador de contenido" descr="13f4e4a7.png"/>
          <p:cNvPicPr>
            <a:picLocks noGrp="1" noChangeAspect="1"/>
          </p:cNvPicPr>
          <p:nvPr>
            <p:ph idx="1"/>
          </p:nvPr>
        </p:nvPicPr>
        <p:blipFill>
          <a:blip r:embed="rId3" cstate="print">
            <a:lum bright="20000" contrast="40000"/>
          </a:blip>
          <a:stretch>
            <a:fillRect/>
          </a:stretch>
        </p:blipFill>
        <p:spPr>
          <a:xfrm>
            <a:off x="1143000" y="0"/>
            <a:ext cx="6858000" cy="6858000"/>
          </a:xfrm>
        </p:spPr>
      </p:pic>
      <p:pic>
        <p:nvPicPr>
          <p:cNvPr id="5" name="4 Imagen" descr="pearl.png"/>
          <p:cNvPicPr>
            <a:picLocks noChangeAspect="1"/>
          </p:cNvPicPr>
          <p:nvPr/>
        </p:nvPicPr>
        <p:blipFill>
          <a:blip r:embed="rId4" cstate="print"/>
          <a:stretch>
            <a:fillRect/>
          </a:stretch>
        </p:blipFill>
        <p:spPr>
          <a:xfrm>
            <a:off x="1285852" y="3143248"/>
            <a:ext cx="500066" cy="520758"/>
          </a:xfrm>
          <a:prstGeom prst="rect">
            <a:avLst/>
          </a:prstGeom>
        </p:spPr>
      </p:pic>
      <p:pic>
        <p:nvPicPr>
          <p:cNvPr id="6" name="5 Imagen" descr="pearl.png"/>
          <p:cNvPicPr>
            <a:picLocks noChangeAspect="1"/>
          </p:cNvPicPr>
          <p:nvPr/>
        </p:nvPicPr>
        <p:blipFill>
          <a:blip r:embed="rId4" cstate="print"/>
          <a:stretch>
            <a:fillRect/>
          </a:stretch>
        </p:blipFill>
        <p:spPr>
          <a:xfrm>
            <a:off x="4214810" y="285728"/>
            <a:ext cx="500066" cy="520758"/>
          </a:xfrm>
          <a:prstGeom prst="rect">
            <a:avLst/>
          </a:prstGeom>
        </p:spPr>
      </p:pic>
      <p:pic>
        <p:nvPicPr>
          <p:cNvPr id="7" name="6 Imagen" descr="pearl.png"/>
          <p:cNvPicPr>
            <a:picLocks noChangeAspect="1"/>
          </p:cNvPicPr>
          <p:nvPr/>
        </p:nvPicPr>
        <p:blipFill>
          <a:blip r:embed="rId4" cstate="print"/>
          <a:stretch>
            <a:fillRect/>
          </a:stretch>
        </p:blipFill>
        <p:spPr>
          <a:xfrm>
            <a:off x="4214810" y="6000768"/>
            <a:ext cx="500066" cy="520758"/>
          </a:xfrm>
          <a:prstGeom prst="rect">
            <a:avLst/>
          </a:prstGeom>
        </p:spPr>
      </p:pic>
      <p:pic>
        <p:nvPicPr>
          <p:cNvPr id="8" name="7 Imagen" descr="pearl.png"/>
          <p:cNvPicPr>
            <a:picLocks noChangeAspect="1"/>
          </p:cNvPicPr>
          <p:nvPr/>
        </p:nvPicPr>
        <p:blipFill>
          <a:blip r:embed="rId4" cstate="print"/>
          <a:stretch>
            <a:fillRect/>
          </a:stretch>
        </p:blipFill>
        <p:spPr>
          <a:xfrm>
            <a:off x="7215206" y="3143248"/>
            <a:ext cx="500066" cy="520758"/>
          </a:xfrm>
          <a:prstGeom prst="rect">
            <a:avLst/>
          </a:prstGeom>
        </p:spPr>
      </p:pic>
      <p:pic>
        <p:nvPicPr>
          <p:cNvPr id="9" name="8 Imagen" descr="pearl.png"/>
          <p:cNvPicPr>
            <a:picLocks noChangeAspect="1"/>
          </p:cNvPicPr>
          <p:nvPr/>
        </p:nvPicPr>
        <p:blipFill>
          <a:blip r:embed="rId4" cstate="print"/>
          <a:stretch>
            <a:fillRect/>
          </a:stretch>
        </p:blipFill>
        <p:spPr>
          <a:xfrm>
            <a:off x="2143108" y="1071546"/>
            <a:ext cx="500066" cy="520758"/>
          </a:xfrm>
          <a:prstGeom prst="rect">
            <a:avLst/>
          </a:prstGeom>
        </p:spPr>
      </p:pic>
      <p:pic>
        <p:nvPicPr>
          <p:cNvPr id="10" name="9 Imagen" descr="pearl.png"/>
          <p:cNvPicPr>
            <a:picLocks noChangeAspect="1"/>
          </p:cNvPicPr>
          <p:nvPr/>
        </p:nvPicPr>
        <p:blipFill>
          <a:blip r:embed="rId4" cstate="print"/>
          <a:stretch>
            <a:fillRect/>
          </a:stretch>
        </p:blipFill>
        <p:spPr>
          <a:xfrm>
            <a:off x="6429388" y="1071546"/>
            <a:ext cx="500066" cy="520758"/>
          </a:xfrm>
          <a:prstGeom prst="rect">
            <a:avLst/>
          </a:prstGeom>
        </p:spPr>
      </p:pic>
      <p:pic>
        <p:nvPicPr>
          <p:cNvPr id="11" name="10 Imagen" descr="pearl.png"/>
          <p:cNvPicPr>
            <a:picLocks noChangeAspect="1"/>
          </p:cNvPicPr>
          <p:nvPr/>
        </p:nvPicPr>
        <p:blipFill>
          <a:blip r:embed="rId4" cstate="print"/>
          <a:stretch>
            <a:fillRect/>
          </a:stretch>
        </p:blipFill>
        <p:spPr>
          <a:xfrm>
            <a:off x="2143108" y="5214950"/>
            <a:ext cx="500066" cy="520758"/>
          </a:xfrm>
          <a:prstGeom prst="rect">
            <a:avLst/>
          </a:prstGeom>
        </p:spPr>
      </p:pic>
      <p:pic>
        <p:nvPicPr>
          <p:cNvPr id="12" name="11 Imagen" descr="pearl.png"/>
          <p:cNvPicPr>
            <a:picLocks noChangeAspect="1"/>
          </p:cNvPicPr>
          <p:nvPr/>
        </p:nvPicPr>
        <p:blipFill>
          <a:blip r:embed="rId4" cstate="print"/>
          <a:stretch>
            <a:fillRect/>
          </a:stretch>
        </p:blipFill>
        <p:spPr>
          <a:xfrm>
            <a:off x="6286512" y="5214950"/>
            <a:ext cx="500066" cy="520758"/>
          </a:xfrm>
          <a:prstGeom prst="rect">
            <a:avLst/>
          </a:prstGeom>
        </p:spPr>
      </p:pic>
      <p:sp>
        <p:nvSpPr>
          <p:cNvPr id="14" name="13 CuadroTexto"/>
          <p:cNvSpPr txBox="1"/>
          <p:nvPr/>
        </p:nvSpPr>
        <p:spPr>
          <a:xfrm>
            <a:off x="2214546" y="1214422"/>
            <a:ext cx="4500594" cy="4154984"/>
          </a:xfrm>
          <a:prstGeom prst="rect">
            <a:avLst/>
          </a:prstGeom>
          <a:noFill/>
        </p:spPr>
        <p:txBody>
          <a:bodyPr wrap="square" rtlCol="0">
            <a:spAutoFit/>
          </a:bodyPr>
          <a:lstStyle/>
          <a:p>
            <a:pPr algn="ctr"/>
            <a:r>
              <a:rPr lang="es-ES" sz="2400" b="1" dirty="0" smtClean="0">
                <a:blipFill>
                  <a:blip r:embed="rId5"/>
                  <a:stretch>
                    <a:fillRect/>
                  </a:stretch>
                </a:blipFill>
                <a:effectLst>
                  <a:outerShdw blurRad="38100" dist="38100" dir="2700000" algn="tl">
                    <a:srgbClr val="000000">
                      <a:alpha val="43137"/>
                    </a:srgbClr>
                  </a:outerShdw>
                </a:effectLst>
              </a:rPr>
              <a:t>Perlas naturales </a:t>
            </a:r>
            <a:br>
              <a:rPr lang="es-ES" sz="2400" b="1" dirty="0" smtClean="0">
                <a:blipFill>
                  <a:blip r:embed="rId5"/>
                  <a:stretch>
                    <a:fillRect/>
                  </a:stretch>
                </a:blipFill>
                <a:effectLst>
                  <a:outerShdw blurRad="38100" dist="38100" dir="2700000" algn="tl">
                    <a:srgbClr val="000000">
                      <a:alpha val="43137"/>
                    </a:srgbClr>
                  </a:outerShdw>
                </a:effectLst>
              </a:rPr>
            </a:br>
            <a:endParaRPr lang="es-ES" sz="2400" b="1" dirty="0" smtClean="0">
              <a:blipFill>
                <a:blip r:embed="rId5"/>
                <a:stretch>
                  <a:fillRect/>
                </a:stretch>
              </a:blipFill>
              <a:effectLst>
                <a:outerShdw blurRad="38100" dist="38100" dir="2700000" algn="tl">
                  <a:srgbClr val="000000">
                    <a:alpha val="43137"/>
                  </a:srgbClr>
                </a:outerShdw>
              </a:effectLst>
            </a:endParaRPr>
          </a:p>
          <a:p>
            <a:pPr algn="ctr"/>
            <a:r>
              <a:rPr lang="es-ES" sz="2400" b="1" dirty="0" smtClean="0">
                <a:blipFill>
                  <a:blip r:embed="rId5"/>
                  <a:stretch>
                    <a:fillRect/>
                  </a:stretch>
                </a:blipFill>
                <a:effectLst>
                  <a:outerShdw blurRad="38100" dist="38100" dir="2700000" algn="tl">
                    <a:srgbClr val="000000">
                      <a:alpha val="43137"/>
                    </a:srgbClr>
                  </a:outerShdw>
                </a:effectLst>
              </a:rPr>
              <a:t>La perla se forma cuando los tejidos del manto de ciertos moluscos, particularmente de especies del Índico y el Pacífico, reaccionan frente a un estímulo mecánico externo, como la entrada de un grano de arena o una larva de un invertebrado. </a:t>
            </a:r>
          </a:p>
        </p:txBody>
      </p:sp>
    </p:spTree>
  </p:cSld>
  <p:clrMapOvr>
    <a:masterClrMapping/>
  </p:clrMapOvr>
  <p:transition spd="slow" advTm="20000"/>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3538574496_0a4963f2e7_o.jpg"/>
          <p:cNvPicPr>
            <a:picLocks noChangeAspect="1"/>
          </p:cNvPicPr>
          <p:nvPr/>
        </p:nvPicPr>
        <p:blipFill>
          <a:blip r:embed="rId2"/>
          <a:stretch>
            <a:fillRect/>
          </a:stretch>
        </p:blipFill>
        <p:spPr>
          <a:xfrm>
            <a:off x="0" y="0"/>
            <a:ext cx="9144000" cy="6858000"/>
          </a:xfrm>
          <a:prstGeom prst="rect">
            <a:avLst/>
          </a:prstGeom>
        </p:spPr>
      </p:pic>
      <p:pic>
        <p:nvPicPr>
          <p:cNvPr id="5" name="4 Imagen" descr="3538574496_0a4963f2e7_o.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32"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circle(out)">
                                      <p:cBhvr>
                                        <p:cTn id="7" dur="3000"/>
                                        <p:tgtEl>
                                          <p:spTgt spid="5"/>
                                        </p:tgtEl>
                                      </p:cBhvr>
                                    </p:animEffect>
                                  </p:childTnLst>
                                </p:cTn>
                              </p:par>
                              <p:par>
                                <p:cTn id="8" presetID="21" presetClass="entr" presetSubtype="8"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wheel(8)">
                                      <p:cBhvr>
                                        <p:cTn id="10"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beijing_chinese_arbeit_03.jpg"/>
          <p:cNvPicPr>
            <a:picLocks noChangeAspect="1"/>
          </p:cNvPicPr>
          <p:nvPr/>
        </p:nvPicPr>
        <p:blipFill>
          <a:blip r:embed="rId2"/>
          <a:stretch>
            <a:fillRect/>
          </a:stretch>
        </p:blipFill>
        <p:spPr>
          <a:xfrm>
            <a:off x="0" y="10016"/>
            <a:ext cx="9144000" cy="6837967"/>
          </a:xfrm>
          <a:prstGeom prst="rect">
            <a:avLst/>
          </a:prstGeom>
        </p:spPr>
      </p:pic>
      <p:pic>
        <p:nvPicPr>
          <p:cNvPr id="5" name="4 Imagen" descr="beijing_chinese_arbeit_03.jpg"/>
          <p:cNvPicPr>
            <a:picLocks noChangeAspect="1"/>
          </p:cNvPicPr>
          <p:nvPr/>
        </p:nvPicPr>
        <p:blipFill>
          <a:blip r:embed="rId2"/>
          <a:stretch>
            <a:fillRect/>
          </a:stretch>
        </p:blipFill>
        <p:spPr>
          <a:xfrm>
            <a:off x="0" y="0"/>
            <a:ext cx="9144000" cy="6837967"/>
          </a:xfrm>
          <a:prstGeom prst="rect">
            <a:avLst/>
          </a:prstGeom>
        </p:spPr>
      </p:pic>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32"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ox(out)">
                                      <p:cBhvr>
                                        <p:cTn id="7" dur="3000"/>
                                        <p:tgtEl>
                                          <p:spTgt spid="5"/>
                                        </p:tgtEl>
                                      </p:cBhvr>
                                    </p:animEffect>
                                  </p:childTnLst>
                                </p:cTn>
                              </p:par>
                              <p:par>
                                <p:cTn id="8" presetID="21" presetClass="entr" presetSubtype="1"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wheel(1)">
                                      <p:cBhvr>
                                        <p:cTn id="10"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conquiolina-3.jpg"/>
          <p:cNvPicPr>
            <a:picLocks noChangeAspect="1"/>
          </p:cNvPicPr>
          <p:nvPr/>
        </p:nvPicPr>
        <p:blipFill>
          <a:blip r:embed="rId2"/>
          <a:stretch>
            <a:fillRect/>
          </a:stretch>
        </p:blipFill>
        <p:spPr>
          <a:xfrm>
            <a:off x="0" y="0"/>
            <a:ext cx="9143999" cy="6858000"/>
          </a:xfrm>
          <a:prstGeom prst="rect">
            <a:avLst/>
          </a:prstGeom>
        </p:spPr>
      </p:pic>
      <p:pic>
        <p:nvPicPr>
          <p:cNvPr id="5" name="4 Imagen" descr="conquiolina-3.jpg"/>
          <p:cNvPicPr>
            <a:picLocks noChangeAspect="1"/>
          </p:cNvPicPr>
          <p:nvPr/>
        </p:nvPicPr>
        <p:blipFill>
          <a:blip r:embed="rId2"/>
          <a:stretch>
            <a:fillRect/>
          </a:stretch>
        </p:blipFill>
        <p:spPr>
          <a:xfrm>
            <a:off x="1" y="0"/>
            <a:ext cx="9143999" cy="6858000"/>
          </a:xfrm>
          <a:prstGeom prst="rect">
            <a:avLst/>
          </a:prstGeom>
        </p:spPr>
      </p:pic>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42"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arn(outHorizontal)">
                                      <p:cBhvr>
                                        <p:cTn id="7" dur="3000"/>
                                        <p:tgtEl>
                                          <p:spTgt spid="5"/>
                                        </p:tgtEl>
                                      </p:cBhvr>
                                    </p:animEffect>
                                  </p:childTnLst>
                                </p:cTn>
                              </p:par>
                              <p:par>
                                <p:cTn id="8" presetID="8" presetClass="entr" presetSubtype="16"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diamond(in)">
                                      <p:cBhvr>
                                        <p:cTn id="10"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a:blipFill dpi="0" rotWithShape="1">
            <a:blip r:embed="rId2">
              <a:lum bright="-40000" contrast="-30000"/>
            </a:blip>
            <a:srcRect/>
            <a:stretch>
              <a:fillRect/>
            </a:stretch>
          </a:blipFill>
          <a:scene3d>
            <a:camera prst="orthographicFront"/>
            <a:lightRig rig="threePt" dir="t"/>
          </a:scene3d>
          <a:sp3d>
            <a:bevelT w="133350" h="133350" prst="convex"/>
          </a:sp3d>
        </p:spPr>
        <p:txBody>
          <a:bodyPr/>
          <a:lstStyle/>
          <a:p>
            <a:endParaRPr lang="es-ES" dirty="0"/>
          </a:p>
        </p:txBody>
      </p:sp>
      <p:pic>
        <p:nvPicPr>
          <p:cNvPr id="4" name="3 Marcador de contenido" descr="13f4e4a7.png"/>
          <p:cNvPicPr>
            <a:picLocks noGrp="1" noChangeAspect="1"/>
          </p:cNvPicPr>
          <p:nvPr>
            <p:ph idx="1"/>
          </p:nvPr>
        </p:nvPicPr>
        <p:blipFill>
          <a:blip r:embed="rId3" cstate="print">
            <a:lum bright="20000" contrast="40000"/>
          </a:blip>
          <a:stretch>
            <a:fillRect/>
          </a:stretch>
        </p:blipFill>
        <p:spPr>
          <a:xfrm>
            <a:off x="1143000" y="0"/>
            <a:ext cx="6858000" cy="6858000"/>
          </a:xfrm>
        </p:spPr>
      </p:pic>
      <p:pic>
        <p:nvPicPr>
          <p:cNvPr id="5" name="4 Imagen" descr="pearl.png"/>
          <p:cNvPicPr>
            <a:picLocks noChangeAspect="1"/>
          </p:cNvPicPr>
          <p:nvPr/>
        </p:nvPicPr>
        <p:blipFill>
          <a:blip r:embed="rId4" cstate="print"/>
          <a:stretch>
            <a:fillRect/>
          </a:stretch>
        </p:blipFill>
        <p:spPr>
          <a:xfrm>
            <a:off x="1285852" y="3143248"/>
            <a:ext cx="500066" cy="520758"/>
          </a:xfrm>
          <a:prstGeom prst="rect">
            <a:avLst/>
          </a:prstGeom>
        </p:spPr>
      </p:pic>
      <p:pic>
        <p:nvPicPr>
          <p:cNvPr id="6" name="5 Imagen" descr="pearl.png"/>
          <p:cNvPicPr>
            <a:picLocks noChangeAspect="1"/>
          </p:cNvPicPr>
          <p:nvPr/>
        </p:nvPicPr>
        <p:blipFill>
          <a:blip r:embed="rId4" cstate="print"/>
          <a:stretch>
            <a:fillRect/>
          </a:stretch>
        </p:blipFill>
        <p:spPr>
          <a:xfrm>
            <a:off x="4214810" y="285728"/>
            <a:ext cx="500066" cy="520758"/>
          </a:xfrm>
          <a:prstGeom prst="rect">
            <a:avLst/>
          </a:prstGeom>
        </p:spPr>
      </p:pic>
      <p:pic>
        <p:nvPicPr>
          <p:cNvPr id="7" name="6 Imagen" descr="pearl.png"/>
          <p:cNvPicPr>
            <a:picLocks noChangeAspect="1"/>
          </p:cNvPicPr>
          <p:nvPr/>
        </p:nvPicPr>
        <p:blipFill>
          <a:blip r:embed="rId4" cstate="print"/>
          <a:stretch>
            <a:fillRect/>
          </a:stretch>
        </p:blipFill>
        <p:spPr>
          <a:xfrm>
            <a:off x="4214810" y="6000768"/>
            <a:ext cx="500066" cy="520758"/>
          </a:xfrm>
          <a:prstGeom prst="rect">
            <a:avLst/>
          </a:prstGeom>
        </p:spPr>
      </p:pic>
      <p:pic>
        <p:nvPicPr>
          <p:cNvPr id="8" name="7 Imagen" descr="pearl.png"/>
          <p:cNvPicPr>
            <a:picLocks noChangeAspect="1"/>
          </p:cNvPicPr>
          <p:nvPr/>
        </p:nvPicPr>
        <p:blipFill>
          <a:blip r:embed="rId4" cstate="print"/>
          <a:stretch>
            <a:fillRect/>
          </a:stretch>
        </p:blipFill>
        <p:spPr>
          <a:xfrm>
            <a:off x="7215206" y="3143248"/>
            <a:ext cx="500066" cy="520758"/>
          </a:xfrm>
          <a:prstGeom prst="rect">
            <a:avLst/>
          </a:prstGeom>
        </p:spPr>
      </p:pic>
      <p:pic>
        <p:nvPicPr>
          <p:cNvPr id="9" name="8 Imagen" descr="pearl.png"/>
          <p:cNvPicPr>
            <a:picLocks noChangeAspect="1"/>
          </p:cNvPicPr>
          <p:nvPr/>
        </p:nvPicPr>
        <p:blipFill>
          <a:blip r:embed="rId4" cstate="print"/>
          <a:stretch>
            <a:fillRect/>
          </a:stretch>
        </p:blipFill>
        <p:spPr>
          <a:xfrm>
            <a:off x="2143108" y="1071546"/>
            <a:ext cx="500066" cy="520758"/>
          </a:xfrm>
          <a:prstGeom prst="rect">
            <a:avLst/>
          </a:prstGeom>
        </p:spPr>
      </p:pic>
      <p:pic>
        <p:nvPicPr>
          <p:cNvPr id="10" name="9 Imagen" descr="pearl.png"/>
          <p:cNvPicPr>
            <a:picLocks noChangeAspect="1"/>
          </p:cNvPicPr>
          <p:nvPr/>
        </p:nvPicPr>
        <p:blipFill>
          <a:blip r:embed="rId4" cstate="print"/>
          <a:stretch>
            <a:fillRect/>
          </a:stretch>
        </p:blipFill>
        <p:spPr>
          <a:xfrm>
            <a:off x="6429388" y="1071546"/>
            <a:ext cx="500066" cy="520758"/>
          </a:xfrm>
          <a:prstGeom prst="rect">
            <a:avLst/>
          </a:prstGeom>
        </p:spPr>
      </p:pic>
      <p:pic>
        <p:nvPicPr>
          <p:cNvPr id="11" name="10 Imagen" descr="pearl.png"/>
          <p:cNvPicPr>
            <a:picLocks noChangeAspect="1"/>
          </p:cNvPicPr>
          <p:nvPr/>
        </p:nvPicPr>
        <p:blipFill>
          <a:blip r:embed="rId4" cstate="print"/>
          <a:stretch>
            <a:fillRect/>
          </a:stretch>
        </p:blipFill>
        <p:spPr>
          <a:xfrm>
            <a:off x="2143108" y="5214950"/>
            <a:ext cx="500066" cy="520758"/>
          </a:xfrm>
          <a:prstGeom prst="rect">
            <a:avLst/>
          </a:prstGeom>
        </p:spPr>
      </p:pic>
      <p:pic>
        <p:nvPicPr>
          <p:cNvPr id="12" name="11 Imagen" descr="pearl.png"/>
          <p:cNvPicPr>
            <a:picLocks noChangeAspect="1"/>
          </p:cNvPicPr>
          <p:nvPr/>
        </p:nvPicPr>
        <p:blipFill>
          <a:blip r:embed="rId4" cstate="print"/>
          <a:stretch>
            <a:fillRect/>
          </a:stretch>
        </p:blipFill>
        <p:spPr>
          <a:xfrm>
            <a:off x="6286512" y="5214950"/>
            <a:ext cx="500066" cy="520758"/>
          </a:xfrm>
          <a:prstGeom prst="rect">
            <a:avLst/>
          </a:prstGeom>
        </p:spPr>
      </p:pic>
      <p:sp>
        <p:nvSpPr>
          <p:cNvPr id="13" name="12 CuadroTexto"/>
          <p:cNvSpPr txBox="1"/>
          <p:nvPr/>
        </p:nvSpPr>
        <p:spPr>
          <a:xfrm>
            <a:off x="2500298" y="1643050"/>
            <a:ext cx="4286279" cy="3416320"/>
          </a:xfrm>
          <a:prstGeom prst="rect">
            <a:avLst/>
          </a:prstGeom>
          <a:noFill/>
        </p:spPr>
        <p:txBody>
          <a:bodyPr wrap="square" rtlCol="0">
            <a:spAutoFit/>
          </a:bodyPr>
          <a:lstStyle/>
          <a:p>
            <a:pPr algn="ctr"/>
            <a:r>
              <a:rPr lang="es-ES" sz="2400" b="1" dirty="0" smtClean="0">
                <a:blipFill>
                  <a:blip r:embed="rId5"/>
                  <a:stretch>
                    <a:fillRect/>
                  </a:stretch>
                </a:blipFill>
                <a:effectLst>
                  <a:outerShdw blurRad="38100" dist="38100" dir="2700000" algn="tl">
                    <a:srgbClr val="000000">
                      <a:alpha val="43137"/>
                    </a:srgbClr>
                  </a:outerShdw>
                </a:effectLst>
              </a:rPr>
              <a:t>Para defenderse de este agente extraño, la ostra lo cubre con materia perlífera, al ritmo de una capa cada seis meses. Tras varios años, se formará naturalmente una perla cuyo valor dependerá de su forma, tamaño y coloración</a:t>
            </a:r>
          </a:p>
          <a:p>
            <a:pPr algn="ctr"/>
            <a:endParaRPr lang="es-ES" sz="2400" b="1" dirty="0">
              <a:blipFill>
                <a:blip r:embed="rId5"/>
                <a:stretch>
                  <a:fillRect/>
                </a:stretch>
              </a:blipFill>
              <a:effectLst>
                <a:outerShdw blurRad="38100" dist="38100" dir="2700000" algn="tl">
                  <a:srgbClr val="000000">
                    <a:alpha val="43137"/>
                  </a:srgbClr>
                </a:outerShdw>
              </a:effectLst>
            </a:endParaRPr>
          </a:p>
        </p:txBody>
      </p:sp>
    </p:spTree>
  </p:cSld>
  <p:clrMapOvr>
    <a:masterClrMapping/>
  </p:clrMapOvr>
  <p:transition spd="slow" advTm="20000"/>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Fabrica de las Perlas y Palacio de Verano (1).JPG"/>
          <p:cNvPicPr>
            <a:picLocks noChangeAspect="1"/>
          </p:cNvPicPr>
          <p:nvPr/>
        </p:nvPicPr>
        <p:blipFill>
          <a:blip r:embed="rId2"/>
          <a:stretch>
            <a:fillRect/>
          </a:stretch>
        </p:blipFill>
        <p:spPr>
          <a:xfrm>
            <a:off x="-428660" y="0"/>
            <a:ext cx="9572660" cy="6858000"/>
          </a:xfrm>
          <a:prstGeom prst="rect">
            <a:avLst/>
          </a:prstGeom>
        </p:spPr>
      </p:pic>
      <p:pic>
        <p:nvPicPr>
          <p:cNvPr id="5" name="4 Imagen" descr="Fabrica de las Perlas y Palacio de Verano (1).JPG"/>
          <p:cNvPicPr>
            <a:picLocks noChangeAspect="1"/>
          </p:cNvPicPr>
          <p:nvPr/>
        </p:nvPicPr>
        <p:blipFill>
          <a:blip r:embed="rId2"/>
          <a:stretch>
            <a:fillRect/>
          </a:stretch>
        </p:blipFill>
        <p:spPr>
          <a:xfrm>
            <a:off x="-500098" y="0"/>
            <a:ext cx="9644098" cy="6858000"/>
          </a:xfrm>
          <a:prstGeom prst="rect">
            <a:avLst/>
          </a:prstGeom>
        </p:spPr>
      </p:pic>
      <p:pic>
        <p:nvPicPr>
          <p:cNvPr id="6" name="5 Imagen" descr="Fabrica de las Perlas y Palacio de Verano (1).JPG"/>
          <p:cNvPicPr>
            <a:picLocks noChangeAspect="1"/>
          </p:cNvPicPr>
          <p:nvPr/>
        </p:nvPicPr>
        <p:blipFill>
          <a:blip r:embed="rId2"/>
          <a:stretch>
            <a:fillRect/>
          </a:stretch>
        </p:blipFill>
        <p:spPr>
          <a:xfrm>
            <a:off x="-500098" y="0"/>
            <a:ext cx="9644098" cy="6858000"/>
          </a:xfrm>
          <a:prstGeom prst="rect">
            <a:avLst/>
          </a:prstGeom>
        </p:spPr>
      </p:pic>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ntr" presetSubtype="16"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plus(in)">
                                      <p:cBhvr>
                                        <p:cTn id="7" dur="3000"/>
                                        <p:tgtEl>
                                          <p:spTgt spid="6"/>
                                        </p:tgtEl>
                                      </p:cBhvr>
                                    </p:animEffect>
                                  </p:childTnLst>
                                </p:cTn>
                              </p:par>
                              <p:par>
                                <p:cTn id="8" presetID="21" presetClass="entr" presetSubtype="8"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wheel(8)">
                                      <p:cBhvr>
                                        <p:cTn id="10" dur="2000"/>
                                        <p:tgtEl>
                                          <p:spTgt spid="5"/>
                                        </p:tgtEl>
                                      </p:cBhvr>
                                    </p:animEffect>
                                  </p:childTnLst>
                                </p:cTn>
                              </p:par>
                              <p:par>
                                <p:cTn id="11" presetID="4" presetClass="entr" presetSubtype="32"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box(out)">
                                      <p:cBhvr>
                                        <p:cTn id="13"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a:blipFill dpi="0" rotWithShape="1">
            <a:blip r:embed="rId2">
              <a:lum bright="-40000" contrast="-30000"/>
            </a:blip>
            <a:srcRect/>
            <a:stretch>
              <a:fillRect/>
            </a:stretch>
          </a:blipFill>
          <a:scene3d>
            <a:camera prst="orthographicFront"/>
            <a:lightRig rig="threePt" dir="t"/>
          </a:scene3d>
          <a:sp3d>
            <a:bevelT w="133350" h="133350" prst="convex"/>
          </a:sp3d>
        </p:spPr>
        <p:txBody>
          <a:bodyPr/>
          <a:lstStyle/>
          <a:p>
            <a:endParaRPr lang="es-ES" dirty="0"/>
          </a:p>
        </p:txBody>
      </p:sp>
      <p:pic>
        <p:nvPicPr>
          <p:cNvPr id="4" name="3 Marcador de contenido" descr="13f4e4a7.png"/>
          <p:cNvPicPr>
            <a:picLocks noGrp="1" noChangeAspect="1"/>
          </p:cNvPicPr>
          <p:nvPr>
            <p:ph idx="1"/>
          </p:nvPr>
        </p:nvPicPr>
        <p:blipFill>
          <a:blip r:embed="rId3" cstate="print">
            <a:lum bright="20000" contrast="40000"/>
          </a:blip>
          <a:stretch>
            <a:fillRect/>
          </a:stretch>
        </p:blipFill>
        <p:spPr>
          <a:xfrm>
            <a:off x="1143000" y="0"/>
            <a:ext cx="6858000" cy="6858000"/>
          </a:xfrm>
        </p:spPr>
      </p:pic>
      <p:pic>
        <p:nvPicPr>
          <p:cNvPr id="5" name="4 Imagen" descr="pearl.png"/>
          <p:cNvPicPr>
            <a:picLocks noChangeAspect="1"/>
          </p:cNvPicPr>
          <p:nvPr/>
        </p:nvPicPr>
        <p:blipFill>
          <a:blip r:embed="rId4" cstate="print">
            <a:lum contrast="40000"/>
          </a:blip>
          <a:stretch>
            <a:fillRect/>
          </a:stretch>
        </p:blipFill>
        <p:spPr>
          <a:xfrm>
            <a:off x="1285852" y="3143248"/>
            <a:ext cx="500066" cy="520758"/>
          </a:xfrm>
          <a:prstGeom prst="rect">
            <a:avLst/>
          </a:prstGeom>
        </p:spPr>
      </p:pic>
      <p:pic>
        <p:nvPicPr>
          <p:cNvPr id="6" name="5 Imagen" descr="pearl.png"/>
          <p:cNvPicPr>
            <a:picLocks noChangeAspect="1"/>
          </p:cNvPicPr>
          <p:nvPr/>
        </p:nvPicPr>
        <p:blipFill>
          <a:blip r:embed="rId4" cstate="print">
            <a:lum contrast="40000"/>
          </a:blip>
          <a:stretch>
            <a:fillRect/>
          </a:stretch>
        </p:blipFill>
        <p:spPr>
          <a:xfrm>
            <a:off x="4214810" y="285728"/>
            <a:ext cx="500066" cy="520758"/>
          </a:xfrm>
          <a:prstGeom prst="rect">
            <a:avLst/>
          </a:prstGeom>
        </p:spPr>
      </p:pic>
      <p:pic>
        <p:nvPicPr>
          <p:cNvPr id="7" name="6 Imagen" descr="pearl.png"/>
          <p:cNvPicPr>
            <a:picLocks noChangeAspect="1"/>
          </p:cNvPicPr>
          <p:nvPr/>
        </p:nvPicPr>
        <p:blipFill>
          <a:blip r:embed="rId4" cstate="print">
            <a:lum contrast="40000"/>
          </a:blip>
          <a:stretch>
            <a:fillRect/>
          </a:stretch>
        </p:blipFill>
        <p:spPr>
          <a:xfrm>
            <a:off x="4214810" y="6000768"/>
            <a:ext cx="500066" cy="520758"/>
          </a:xfrm>
          <a:prstGeom prst="rect">
            <a:avLst/>
          </a:prstGeom>
        </p:spPr>
      </p:pic>
      <p:pic>
        <p:nvPicPr>
          <p:cNvPr id="8" name="7 Imagen" descr="pearl.png"/>
          <p:cNvPicPr>
            <a:picLocks noChangeAspect="1"/>
          </p:cNvPicPr>
          <p:nvPr/>
        </p:nvPicPr>
        <p:blipFill>
          <a:blip r:embed="rId4" cstate="print">
            <a:lum contrast="40000"/>
          </a:blip>
          <a:stretch>
            <a:fillRect/>
          </a:stretch>
        </p:blipFill>
        <p:spPr>
          <a:xfrm>
            <a:off x="7215206" y="3143248"/>
            <a:ext cx="500066" cy="520758"/>
          </a:xfrm>
          <a:prstGeom prst="rect">
            <a:avLst/>
          </a:prstGeom>
        </p:spPr>
      </p:pic>
      <p:pic>
        <p:nvPicPr>
          <p:cNvPr id="9" name="8 Imagen" descr="pearl.png"/>
          <p:cNvPicPr>
            <a:picLocks noChangeAspect="1"/>
          </p:cNvPicPr>
          <p:nvPr/>
        </p:nvPicPr>
        <p:blipFill>
          <a:blip r:embed="rId4" cstate="print">
            <a:lum contrast="40000"/>
          </a:blip>
          <a:stretch>
            <a:fillRect/>
          </a:stretch>
        </p:blipFill>
        <p:spPr>
          <a:xfrm>
            <a:off x="2143108" y="1071546"/>
            <a:ext cx="500066" cy="520758"/>
          </a:xfrm>
          <a:prstGeom prst="rect">
            <a:avLst/>
          </a:prstGeom>
        </p:spPr>
      </p:pic>
      <p:pic>
        <p:nvPicPr>
          <p:cNvPr id="10" name="9 Imagen" descr="pearl.png"/>
          <p:cNvPicPr>
            <a:picLocks noChangeAspect="1"/>
          </p:cNvPicPr>
          <p:nvPr/>
        </p:nvPicPr>
        <p:blipFill>
          <a:blip r:embed="rId4" cstate="print">
            <a:lum contrast="40000"/>
          </a:blip>
          <a:stretch>
            <a:fillRect/>
          </a:stretch>
        </p:blipFill>
        <p:spPr>
          <a:xfrm>
            <a:off x="6429388" y="1071546"/>
            <a:ext cx="500066" cy="520758"/>
          </a:xfrm>
          <a:prstGeom prst="rect">
            <a:avLst/>
          </a:prstGeom>
        </p:spPr>
      </p:pic>
      <p:pic>
        <p:nvPicPr>
          <p:cNvPr id="11" name="10 Imagen" descr="pearl.png"/>
          <p:cNvPicPr>
            <a:picLocks noChangeAspect="1"/>
          </p:cNvPicPr>
          <p:nvPr/>
        </p:nvPicPr>
        <p:blipFill>
          <a:blip r:embed="rId4" cstate="print">
            <a:lum contrast="40000"/>
          </a:blip>
          <a:stretch>
            <a:fillRect/>
          </a:stretch>
        </p:blipFill>
        <p:spPr>
          <a:xfrm>
            <a:off x="2143108" y="5214950"/>
            <a:ext cx="500066" cy="520758"/>
          </a:xfrm>
          <a:prstGeom prst="rect">
            <a:avLst/>
          </a:prstGeom>
        </p:spPr>
      </p:pic>
      <p:pic>
        <p:nvPicPr>
          <p:cNvPr id="12" name="11 Imagen" descr="pearl.png"/>
          <p:cNvPicPr>
            <a:picLocks noChangeAspect="1"/>
          </p:cNvPicPr>
          <p:nvPr/>
        </p:nvPicPr>
        <p:blipFill>
          <a:blip r:embed="rId4" cstate="print">
            <a:lum contrast="40000"/>
          </a:blip>
          <a:stretch>
            <a:fillRect/>
          </a:stretch>
        </p:blipFill>
        <p:spPr>
          <a:xfrm>
            <a:off x="6286512" y="5214950"/>
            <a:ext cx="500066" cy="520758"/>
          </a:xfrm>
          <a:prstGeom prst="rect">
            <a:avLst/>
          </a:prstGeom>
        </p:spPr>
      </p:pic>
      <p:sp>
        <p:nvSpPr>
          <p:cNvPr id="14" name="13 CuadroTexto"/>
          <p:cNvSpPr txBox="1"/>
          <p:nvPr/>
        </p:nvSpPr>
        <p:spPr>
          <a:xfrm>
            <a:off x="2285984" y="1000108"/>
            <a:ext cx="4429156" cy="4893647"/>
          </a:xfrm>
          <a:prstGeom prst="rect">
            <a:avLst/>
          </a:prstGeom>
          <a:noFill/>
        </p:spPr>
        <p:txBody>
          <a:bodyPr wrap="square" rtlCol="0">
            <a:spAutoFit/>
          </a:bodyPr>
          <a:lstStyle/>
          <a:p>
            <a:pPr algn="ctr"/>
            <a:r>
              <a:rPr lang="es-ES" sz="2400" dirty="0" smtClean="0">
                <a:blipFill>
                  <a:blip r:embed="rId5"/>
                  <a:stretch>
                    <a:fillRect/>
                  </a:stretch>
                </a:blipFill>
                <a:effectLst>
                  <a:outerShdw blurRad="38100" dist="38100" dir="2700000" algn="tl">
                    <a:srgbClr val="000000">
                      <a:alpha val="43137"/>
                    </a:srgbClr>
                  </a:outerShdw>
                </a:effectLst>
              </a:rPr>
              <a:t>Perlas de cultivo </a:t>
            </a:r>
            <a:br>
              <a:rPr lang="es-ES" sz="2400" dirty="0" smtClean="0">
                <a:blipFill>
                  <a:blip r:embed="rId5"/>
                  <a:stretch>
                    <a:fillRect/>
                  </a:stretch>
                </a:blipFill>
                <a:effectLst>
                  <a:outerShdw blurRad="38100" dist="38100" dir="2700000" algn="tl">
                    <a:srgbClr val="000000">
                      <a:alpha val="43137"/>
                    </a:srgbClr>
                  </a:outerShdw>
                </a:effectLst>
              </a:rPr>
            </a:br>
            <a:endParaRPr lang="es-ES" sz="2400" dirty="0" smtClean="0">
              <a:blipFill>
                <a:blip r:embed="rId5"/>
                <a:stretch>
                  <a:fillRect/>
                </a:stretch>
              </a:blipFill>
              <a:effectLst>
                <a:outerShdw blurRad="38100" dist="38100" dir="2700000" algn="tl">
                  <a:srgbClr val="000000">
                    <a:alpha val="43137"/>
                  </a:srgbClr>
                </a:outerShdw>
              </a:effectLst>
            </a:endParaRPr>
          </a:p>
          <a:p>
            <a:pPr algn="ctr"/>
            <a:r>
              <a:rPr lang="es-ES" sz="2400" dirty="0" smtClean="0">
                <a:blipFill>
                  <a:blip r:embed="rId5"/>
                  <a:stretch>
                    <a:fillRect/>
                  </a:stretch>
                </a:blipFill>
                <a:effectLst>
                  <a:outerShdw blurRad="38100" dist="38100" dir="2700000" algn="tl">
                    <a:srgbClr val="000000">
                      <a:alpha val="43137"/>
                    </a:srgbClr>
                  </a:outerShdw>
                </a:effectLst>
              </a:rPr>
              <a:t>Se colocan núcleos artificiales en ostras de criadero con el objeto de estimular la cobertura de estos cuerpos extraños con nácar, generando así la producción de la perla. El valor de las perlas cultivadas depende de los años de cultivo, su forma regular y la coloración. </a:t>
            </a:r>
            <a:br>
              <a:rPr lang="es-ES" sz="2400" dirty="0" smtClean="0">
                <a:blipFill>
                  <a:blip r:embed="rId5"/>
                  <a:stretch>
                    <a:fillRect/>
                  </a:stretch>
                </a:blipFill>
                <a:effectLst>
                  <a:outerShdw blurRad="38100" dist="38100" dir="2700000" algn="tl">
                    <a:srgbClr val="000000">
                      <a:alpha val="43137"/>
                    </a:srgbClr>
                  </a:outerShdw>
                </a:effectLst>
              </a:rPr>
            </a:br>
            <a:endParaRPr lang="es-ES" sz="2400" dirty="0">
              <a:blipFill>
                <a:blip r:embed="rId5"/>
                <a:stretch>
                  <a:fillRect/>
                </a:stretch>
              </a:blipFill>
              <a:effectLst>
                <a:outerShdw blurRad="38100" dist="38100" dir="2700000" algn="tl">
                  <a:srgbClr val="000000">
                    <a:alpha val="43137"/>
                  </a:srgbClr>
                </a:outerShdw>
              </a:effectLst>
            </a:endParaRPr>
          </a:p>
        </p:txBody>
      </p:sp>
    </p:spTree>
  </p:cSld>
  <p:clrMapOvr>
    <a:masterClrMapping/>
  </p:clrMapOvr>
  <p:transition spd="slow" advTm="20000"/>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 1645.jpg"/>
          <p:cNvPicPr>
            <a:picLocks noChangeAspect="1"/>
          </p:cNvPicPr>
          <p:nvPr/>
        </p:nvPicPr>
        <p:blipFill>
          <a:blip r:embed="rId2"/>
          <a:stretch>
            <a:fillRect/>
          </a:stretch>
        </p:blipFill>
        <p:spPr>
          <a:xfrm>
            <a:off x="0" y="0"/>
            <a:ext cx="9144000" cy="6858000"/>
          </a:xfrm>
          <a:prstGeom prst="rect">
            <a:avLst/>
          </a:prstGeom>
        </p:spPr>
      </p:pic>
      <p:pic>
        <p:nvPicPr>
          <p:cNvPr id="5" name="4 Imagen" descr="i 1645.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ntr" presetSubtype="12"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strips(downLeft)">
                                      <p:cBhvr>
                                        <p:cTn id="7" dur="3000"/>
                                        <p:tgtEl>
                                          <p:spTgt spid="5"/>
                                        </p:tgtEl>
                                      </p:cBhvr>
                                    </p:animEffect>
                                  </p:childTnLst>
                                </p:cTn>
                              </p:par>
                              <p:par>
                                <p:cTn id="8" presetID="18" presetClass="entr" presetSubtype="3"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strips(upRight)">
                                      <p:cBhvr>
                                        <p:cTn id="10"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a:blipFill dpi="0" rotWithShape="1">
            <a:blip r:embed="rId2">
              <a:lum bright="-40000" contrast="-30000"/>
            </a:blip>
            <a:srcRect/>
            <a:stretch>
              <a:fillRect/>
            </a:stretch>
          </a:blipFill>
          <a:scene3d>
            <a:camera prst="orthographicFront"/>
            <a:lightRig rig="threePt" dir="t"/>
          </a:scene3d>
          <a:sp3d>
            <a:bevelT w="133350" h="133350" prst="convex"/>
          </a:sp3d>
        </p:spPr>
        <p:txBody>
          <a:bodyPr/>
          <a:lstStyle/>
          <a:p>
            <a:endParaRPr lang="es-ES" dirty="0"/>
          </a:p>
        </p:txBody>
      </p:sp>
      <p:pic>
        <p:nvPicPr>
          <p:cNvPr id="4" name="3 Marcador de contenido" descr="13f4e4a7.png"/>
          <p:cNvPicPr>
            <a:picLocks noGrp="1" noChangeAspect="1"/>
          </p:cNvPicPr>
          <p:nvPr>
            <p:ph idx="1"/>
          </p:nvPr>
        </p:nvPicPr>
        <p:blipFill>
          <a:blip r:embed="rId3" cstate="print">
            <a:lum bright="20000" contrast="40000"/>
          </a:blip>
          <a:stretch>
            <a:fillRect/>
          </a:stretch>
        </p:blipFill>
        <p:spPr>
          <a:xfrm>
            <a:off x="1142976" y="0"/>
            <a:ext cx="6858000" cy="6858000"/>
          </a:xfrm>
        </p:spPr>
      </p:pic>
      <p:pic>
        <p:nvPicPr>
          <p:cNvPr id="5" name="4 Imagen" descr="pearl.png"/>
          <p:cNvPicPr>
            <a:picLocks noChangeAspect="1"/>
          </p:cNvPicPr>
          <p:nvPr/>
        </p:nvPicPr>
        <p:blipFill>
          <a:blip r:embed="rId4" cstate="print">
            <a:lum contrast="40000"/>
          </a:blip>
          <a:stretch>
            <a:fillRect/>
          </a:stretch>
        </p:blipFill>
        <p:spPr>
          <a:xfrm>
            <a:off x="1285852" y="3143248"/>
            <a:ext cx="500066" cy="520758"/>
          </a:xfrm>
          <a:prstGeom prst="rect">
            <a:avLst/>
          </a:prstGeom>
        </p:spPr>
      </p:pic>
      <p:pic>
        <p:nvPicPr>
          <p:cNvPr id="6" name="5 Imagen" descr="pearl.png"/>
          <p:cNvPicPr>
            <a:picLocks noChangeAspect="1"/>
          </p:cNvPicPr>
          <p:nvPr/>
        </p:nvPicPr>
        <p:blipFill>
          <a:blip r:embed="rId4" cstate="print">
            <a:lum contrast="40000"/>
          </a:blip>
          <a:stretch>
            <a:fillRect/>
          </a:stretch>
        </p:blipFill>
        <p:spPr>
          <a:xfrm>
            <a:off x="4214810" y="285728"/>
            <a:ext cx="500066" cy="520758"/>
          </a:xfrm>
          <a:prstGeom prst="rect">
            <a:avLst/>
          </a:prstGeom>
        </p:spPr>
      </p:pic>
      <p:pic>
        <p:nvPicPr>
          <p:cNvPr id="7" name="6 Imagen" descr="pearl.png"/>
          <p:cNvPicPr>
            <a:picLocks noChangeAspect="1"/>
          </p:cNvPicPr>
          <p:nvPr/>
        </p:nvPicPr>
        <p:blipFill>
          <a:blip r:embed="rId4" cstate="print">
            <a:lum contrast="40000"/>
          </a:blip>
          <a:stretch>
            <a:fillRect/>
          </a:stretch>
        </p:blipFill>
        <p:spPr>
          <a:xfrm>
            <a:off x="4214810" y="6000768"/>
            <a:ext cx="500066" cy="520758"/>
          </a:xfrm>
          <a:prstGeom prst="rect">
            <a:avLst/>
          </a:prstGeom>
        </p:spPr>
      </p:pic>
      <p:pic>
        <p:nvPicPr>
          <p:cNvPr id="8" name="7 Imagen" descr="pearl.png"/>
          <p:cNvPicPr>
            <a:picLocks noChangeAspect="1"/>
          </p:cNvPicPr>
          <p:nvPr/>
        </p:nvPicPr>
        <p:blipFill>
          <a:blip r:embed="rId4" cstate="print">
            <a:lum contrast="40000"/>
          </a:blip>
          <a:stretch>
            <a:fillRect/>
          </a:stretch>
        </p:blipFill>
        <p:spPr>
          <a:xfrm>
            <a:off x="7215206" y="3143248"/>
            <a:ext cx="500066" cy="520758"/>
          </a:xfrm>
          <a:prstGeom prst="rect">
            <a:avLst/>
          </a:prstGeom>
        </p:spPr>
      </p:pic>
      <p:pic>
        <p:nvPicPr>
          <p:cNvPr id="9" name="8 Imagen" descr="pearl.png"/>
          <p:cNvPicPr>
            <a:picLocks noChangeAspect="1"/>
          </p:cNvPicPr>
          <p:nvPr/>
        </p:nvPicPr>
        <p:blipFill>
          <a:blip r:embed="rId4" cstate="print">
            <a:lum contrast="40000"/>
          </a:blip>
          <a:stretch>
            <a:fillRect/>
          </a:stretch>
        </p:blipFill>
        <p:spPr>
          <a:xfrm>
            <a:off x="2143108" y="1071546"/>
            <a:ext cx="500066" cy="520758"/>
          </a:xfrm>
          <a:prstGeom prst="rect">
            <a:avLst/>
          </a:prstGeom>
        </p:spPr>
      </p:pic>
      <p:pic>
        <p:nvPicPr>
          <p:cNvPr id="10" name="9 Imagen" descr="pearl.png"/>
          <p:cNvPicPr>
            <a:picLocks noChangeAspect="1"/>
          </p:cNvPicPr>
          <p:nvPr/>
        </p:nvPicPr>
        <p:blipFill>
          <a:blip r:embed="rId4" cstate="print">
            <a:lum contrast="40000"/>
          </a:blip>
          <a:stretch>
            <a:fillRect/>
          </a:stretch>
        </p:blipFill>
        <p:spPr>
          <a:xfrm>
            <a:off x="6429388" y="1071546"/>
            <a:ext cx="500066" cy="520758"/>
          </a:xfrm>
          <a:prstGeom prst="rect">
            <a:avLst/>
          </a:prstGeom>
        </p:spPr>
      </p:pic>
      <p:pic>
        <p:nvPicPr>
          <p:cNvPr id="11" name="10 Imagen" descr="pearl.png"/>
          <p:cNvPicPr>
            <a:picLocks noChangeAspect="1"/>
          </p:cNvPicPr>
          <p:nvPr/>
        </p:nvPicPr>
        <p:blipFill>
          <a:blip r:embed="rId4" cstate="print">
            <a:lum contrast="40000"/>
          </a:blip>
          <a:stretch>
            <a:fillRect/>
          </a:stretch>
        </p:blipFill>
        <p:spPr>
          <a:xfrm>
            <a:off x="2143108" y="5214950"/>
            <a:ext cx="500066" cy="520758"/>
          </a:xfrm>
          <a:prstGeom prst="rect">
            <a:avLst/>
          </a:prstGeom>
        </p:spPr>
      </p:pic>
      <p:pic>
        <p:nvPicPr>
          <p:cNvPr id="12" name="11 Imagen" descr="pearl.png"/>
          <p:cNvPicPr>
            <a:picLocks noChangeAspect="1"/>
          </p:cNvPicPr>
          <p:nvPr/>
        </p:nvPicPr>
        <p:blipFill>
          <a:blip r:embed="rId4" cstate="print">
            <a:lum contrast="40000"/>
          </a:blip>
          <a:stretch>
            <a:fillRect/>
          </a:stretch>
        </p:blipFill>
        <p:spPr>
          <a:xfrm>
            <a:off x="6286512" y="5214950"/>
            <a:ext cx="500066" cy="520758"/>
          </a:xfrm>
          <a:prstGeom prst="rect">
            <a:avLst/>
          </a:prstGeom>
        </p:spPr>
      </p:pic>
      <p:sp>
        <p:nvSpPr>
          <p:cNvPr id="14" name="13 CuadroTexto"/>
          <p:cNvSpPr txBox="1"/>
          <p:nvPr/>
        </p:nvSpPr>
        <p:spPr>
          <a:xfrm>
            <a:off x="2428860" y="1214422"/>
            <a:ext cx="4000528" cy="4401205"/>
          </a:xfrm>
          <a:prstGeom prst="rect">
            <a:avLst/>
          </a:prstGeom>
          <a:noFill/>
        </p:spPr>
        <p:txBody>
          <a:bodyPr wrap="square" rtlCol="0">
            <a:spAutoFit/>
          </a:bodyPr>
          <a:lstStyle/>
          <a:p>
            <a:pPr algn="ctr"/>
            <a:r>
              <a:rPr lang="es-ES" sz="2000" b="1" dirty="0" smtClean="0">
                <a:blipFill>
                  <a:blip r:embed="rId5"/>
                  <a:stretch>
                    <a:fillRect/>
                  </a:stretch>
                </a:blipFill>
                <a:effectLst>
                  <a:outerShdw blurRad="38100" dist="38100" dir="2700000" algn="tl">
                    <a:srgbClr val="000000">
                      <a:alpha val="43137"/>
                    </a:srgbClr>
                  </a:outerShdw>
                </a:effectLst>
              </a:rPr>
              <a:t>El simbolismo de las perlas </a:t>
            </a:r>
          </a:p>
          <a:p>
            <a:pPr algn="ctr"/>
            <a:r>
              <a:rPr lang="es-ES" sz="2000" b="1" dirty="0" smtClean="0">
                <a:blipFill>
                  <a:blip r:embed="rId5"/>
                  <a:stretch>
                    <a:fillRect/>
                  </a:stretch>
                </a:blipFill>
                <a:effectLst>
                  <a:outerShdw blurRad="38100" dist="38100" dir="2700000" algn="tl">
                    <a:srgbClr val="000000">
                      <a:alpha val="43137"/>
                    </a:srgbClr>
                  </a:outerShdw>
                </a:effectLst>
              </a:rPr>
              <a:t/>
            </a:r>
            <a:br>
              <a:rPr lang="es-ES" sz="2000" b="1" dirty="0" smtClean="0">
                <a:blipFill>
                  <a:blip r:embed="rId5"/>
                  <a:stretch>
                    <a:fillRect/>
                  </a:stretch>
                </a:blipFill>
                <a:effectLst>
                  <a:outerShdw blurRad="38100" dist="38100" dir="2700000" algn="tl">
                    <a:srgbClr val="000000">
                      <a:alpha val="43137"/>
                    </a:srgbClr>
                  </a:outerShdw>
                </a:effectLst>
              </a:rPr>
            </a:br>
            <a:r>
              <a:rPr lang="es-ES" sz="2000" b="1" dirty="0" smtClean="0">
                <a:blipFill>
                  <a:blip r:embed="rId5"/>
                  <a:stretch>
                    <a:fillRect/>
                  </a:stretch>
                </a:blipFill>
                <a:effectLst>
                  <a:outerShdw blurRad="38100" dist="38100" dir="2700000" algn="tl">
                    <a:srgbClr val="000000">
                      <a:alpha val="43137"/>
                    </a:srgbClr>
                  </a:outerShdw>
                </a:effectLst>
              </a:rPr>
              <a:t>En la antigüedad, eran símbolo de fertilidad y por lo tanto, consideradas de buen augurio para el matrimonio. </a:t>
            </a:r>
            <a:br>
              <a:rPr lang="es-ES" sz="2000" b="1" dirty="0" smtClean="0">
                <a:blipFill>
                  <a:blip r:embed="rId5"/>
                  <a:stretch>
                    <a:fillRect/>
                  </a:stretch>
                </a:blipFill>
                <a:effectLst>
                  <a:outerShdw blurRad="38100" dist="38100" dir="2700000" algn="tl">
                    <a:srgbClr val="000000">
                      <a:alpha val="43137"/>
                    </a:srgbClr>
                  </a:outerShdw>
                </a:effectLst>
              </a:rPr>
            </a:br>
            <a:r>
              <a:rPr lang="es-ES" sz="2000" b="1" dirty="0" smtClean="0">
                <a:blipFill>
                  <a:blip r:embed="rId5"/>
                  <a:stretch>
                    <a:fillRect/>
                  </a:stretch>
                </a:blipFill>
                <a:effectLst>
                  <a:outerShdw blurRad="38100" dist="38100" dir="2700000" algn="tl">
                    <a:srgbClr val="000000">
                      <a:alpha val="43137"/>
                    </a:srgbClr>
                  </a:outerShdw>
                </a:effectLst>
              </a:rPr>
              <a:t/>
            </a:r>
            <a:br>
              <a:rPr lang="es-ES" sz="2000" b="1" dirty="0" smtClean="0">
                <a:blipFill>
                  <a:blip r:embed="rId5"/>
                  <a:stretch>
                    <a:fillRect/>
                  </a:stretch>
                </a:blipFill>
                <a:effectLst>
                  <a:outerShdw blurRad="38100" dist="38100" dir="2700000" algn="tl">
                    <a:srgbClr val="000000">
                      <a:alpha val="43137"/>
                    </a:srgbClr>
                  </a:outerShdw>
                </a:effectLst>
              </a:rPr>
            </a:br>
            <a:r>
              <a:rPr lang="es-ES" sz="2000" b="1" dirty="0" smtClean="0">
                <a:blipFill>
                  <a:blip r:embed="rId5"/>
                  <a:stretch>
                    <a:fillRect/>
                  </a:stretch>
                </a:blipFill>
                <a:effectLst>
                  <a:outerShdw blurRad="38100" dist="38100" dir="2700000" algn="tl">
                    <a:srgbClr val="000000">
                      <a:alpha val="43137"/>
                    </a:srgbClr>
                  </a:outerShdw>
                </a:effectLst>
              </a:rPr>
              <a:t>Emociones: </a:t>
            </a:r>
          </a:p>
          <a:p>
            <a:pPr algn="ctr"/>
            <a:endParaRPr lang="es-ES" sz="2000" b="1" dirty="0" smtClean="0">
              <a:blipFill>
                <a:blip r:embed="rId5"/>
                <a:stretch>
                  <a:fillRect/>
                </a:stretch>
              </a:blipFill>
              <a:effectLst>
                <a:outerShdw blurRad="38100" dist="38100" dir="2700000" algn="tl">
                  <a:srgbClr val="000000">
                    <a:alpha val="43137"/>
                  </a:srgbClr>
                </a:outerShdw>
              </a:effectLst>
            </a:endParaRPr>
          </a:p>
          <a:p>
            <a:pPr algn="ctr"/>
            <a:r>
              <a:rPr lang="es-ES" sz="2000" b="1" dirty="0" smtClean="0">
                <a:blipFill>
                  <a:blip r:embed="rId5"/>
                  <a:stretch>
                    <a:fillRect/>
                  </a:stretch>
                </a:blipFill>
                <a:effectLst>
                  <a:outerShdw blurRad="38100" dist="38100" dir="2700000" algn="tl">
                    <a:srgbClr val="000000">
                      <a:alpha val="43137"/>
                    </a:srgbClr>
                  </a:outerShdw>
                </a:effectLst>
              </a:rPr>
              <a:t>La Amabilidad, la lealtad, la justicia, la pureza, la modestia, la inocencia, la elegancia, la distinción.</a:t>
            </a:r>
          </a:p>
          <a:p>
            <a:pPr algn="ctr"/>
            <a:endParaRPr lang="es-ES" sz="2000" dirty="0">
              <a:blipFill>
                <a:blip r:embed="rId5"/>
                <a:stretch>
                  <a:fillRect/>
                </a:stretch>
              </a:blipFill>
            </a:endParaRPr>
          </a:p>
        </p:txBody>
      </p:sp>
    </p:spTree>
  </p:cSld>
  <p:clrMapOvr>
    <a:masterClrMapping/>
  </p:clrMapOvr>
  <p:transition spd="slow" advTm="20000"/>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6" name="5 Imagen" descr="coquille_perles_collier_bijoux.png"/>
          <p:cNvPicPr>
            <a:picLocks noChangeAspect="1"/>
          </p:cNvPicPr>
          <p:nvPr/>
        </p:nvPicPr>
        <p:blipFill>
          <a:blip r:embed="rId2"/>
          <a:stretch>
            <a:fillRect/>
          </a:stretch>
        </p:blipFill>
        <p:spPr>
          <a:xfrm>
            <a:off x="0" y="30108"/>
            <a:ext cx="9144000" cy="6797783"/>
          </a:xfrm>
          <a:prstGeom prst="rect">
            <a:avLst/>
          </a:prstGeom>
        </p:spPr>
      </p:pic>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72"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5000" fill="hold"/>
                                        <p:tgtEl>
                                          <p:spTgt spid="6"/>
                                        </p:tgtEl>
                                        <p:attrNameLst>
                                          <p:attrName>ppt_w</p:attrName>
                                        </p:attrNameLst>
                                      </p:cBhvr>
                                      <p:tavLst>
                                        <p:tav tm="0">
                                          <p:val>
                                            <p:strVal val="2/3*#ppt_w"/>
                                          </p:val>
                                        </p:tav>
                                        <p:tav tm="100000">
                                          <p:val>
                                            <p:strVal val="#ppt_w"/>
                                          </p:val>
                                        </p:tav>
                                      </p:tavLst>
                                    </p:anim>
                                    <p:anim calcmode="lin" valueType="num">
                                      <p:cBhvr>
                                        <p:cTn id="8" dur="5000" fill="hold"/>
                                        <p:tgtEl>
                                          <p:spTgt spid="6"/>
                                        </p:tgtEl>
                                        <p:attrNameLst>
                                          <p:attrName>ppt_h</p:attrName>
                                        </p:attrNameLst>
                                      </p:cBhvr>
                                      <p:tavLst>
                                        <p:tav tm="0">
                                          <p:val>
                                            <p:strVal val="2/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a:blipFill dpi="0" rotWithShape="1">
            <a:blip r:embed="rId2">
              <a:lum bright="-40000" contrast="-30000"/>
            </a:blip>
            <a:srcRect/>
            <a:stretch>
              <a:fillRect/>
            </a:stretch>
          </a:blipFill>
          <a:scene3d>
            <a:camera prst="orthographicFront"/>
            <a:lightRig rig="threePt" dir="t"/>
          </a:scene3d>
          <a:sp3d>
            <a:bevelT w="133350" h="133350" prst="convex"/>
          </a:sp3d>
        </p:spPr>
        <p:txBody>
          <a:bodyPr/>
          <a:lstStyle/>
          <a:p>
            <a:endParaRPr lang="es-ES" dirty="0"/>
          </a:p>
        </p:txBody>
      </p:sp>
      <p:pic>
        <p:nvPicPr>
          <p:cNvPr id="4" name="3 Marcador de contenido" descr="13f4e4a7.png"/>
          <p:cNvPicPr>
            <a:picLocks noGrp="1" noChangeAspect="1"/>
          </p:cNvPicPr>
          <p:nvPr>
            <p:ph idx="1"/>
          </p:nvPr>
        </p:nvPicPr>
        <p:blipFill>
          <a:blip r:embed="rId3" cstate="print">
            <a:lum bright="20000" contrast="40000"/>
          </a:blip>
          <a:stretch>
            <a:fillRect/>
          </a:stretch>
        </p:blipFill>
        <p:spPr>
          <a:xfrm>
            <a:off x="1143000" y="0"/>
            <a:ext cx="6858000" cy="6858000"/>
          </a:xfrm>
        </p:spPr>
      </p:pic>
      <p:pic>
        <p:nvPicPr>
          <p:cNvPr id="5" name="4 Imagen" descr="pearl.png"/>
          <p:cNvPicPr>
            <a:picLocks noChangeAspect="1"/>
          </p:cNvPicPr>
          <p:nvPr/>
        </p:nvPicPr>
        <p:blipFill>
          <a:blip r:embed="rId4" cstate="print">
            <a:lum contrast="40000"/>
          </a:blip>
          <a:stretch>
            <a:fillRect/>
          </a:stretch>
        </p:blipFill>
        <p:spPr>
          <a:xfrm>
            <a:off x="1285852" y="3143248"/>
            <a:ext cx="500066" cy="520758"/>
          </a:xfrm>
          <a:prstGeom prst="rect">
            <a:avLst/>
          </a:prstGeom>
        </p:spPr>
      </p:pic>
      <p:pic>
        <p:nvPicPr>
          <p:cNvPr id="6" name="5 Imagen" descr="pearl.png"/>
          <p:cNvPicPr>
            <a:picLocks noChangeAspect="1"/>
          </p:cNvPicPr>
          <p:nvPr/>
        </p:nvPicPr>
        <p:blipFill>
          <a:blip r:embed="rId4" cstate="print">
            <a:lum contrast="40000"/>
          </a:blip>
          <a:stretch>
            <a:fillRect/>
          </a:stretch>
        </p:blipFill>
        <p:spPr>
          <a:xfrm>
            <a:off x="4214810" y="285728"/>
            <a:ext cx="500066" cy="520758"/>
          </a:xfrm>
          <a:prstGeom prst="rect">
            <a:avLst/>
          </a:prstGeom>
        </p:spPr>
      </p:pic>
      <p:pic>
        <p:nvPicPr>
          <p:cNvPr id="7" name="6 Imagen" descr="pearl.png"/>
          <p:cNvPicPr>
            <a:picLocks noChangeAspect="1"/>
          </p:cNvPicPr>
          <p:nvPr/>
        </p:nvPicPr>
        <p:blipFill>
          <a:blip r:embed="rId4" cstate="print">
            <a:lum contrast="40000"/>
          </a:blip>
          <a:stretch>
            <a:fillRect/>
          </a:stretch>
        </p:blipFill>
        <p:spPr>
          <a:xfrm>
            <a:off x="4214810" y="6000768"/>
            <a:ext cx="500066" cy="520758"/>
          </a:xfrm>
          <a:prstGeom prst="rect">
            <a:avLst/>
          </a:prstGeom>
        </p:spPr>
      </p:pic>
      <p:pic>
        <p:nvPicPr>
          <p:cNvPr id="8" name="7 Imagen" descr="pearl.png"/>
          <p:cNvPicPr>
            <a:picLocks noChangeAspect="1"/>
          </p:cNvPicPr>
          <p:nvPr/>
        </p:nvPicPr>
        <p:blipFill>
          <a:blip r:embed="rId4" cstate="print">
            <a:lum contrast="40000"/>
          </a:blip>
          <a:stretch>
            <a:fillRect/>
          </a:stretch>
        </p:blipFill>
        <p:spPr>
          <a:xfrm>
            <a:off x="7215206" y="3143248"/>
            <a:ext cx="500066" cy="520758"/>
          </a:xfrm>
          <a:prstGeom prst="rect">
            <a:avLst/>
          </a:prstGeom>
        </p:spPr>
      </p:pic>
      <p:pic>
        <p:nvPicPr>
          <p:cNvPr id="9" name="8 Imagen" descr="pearl.png"/>
          <p:cNvPicPr>
            <a:picLocks noChangeAspect="1"/>
          </p:cNvPicPr>
          <p:nvPr/>
        </p:nvPicPr>
        <p:blipFill>
          <a:blip r:embed="rId4" cstate="print">
            <a:lum contrast="40000"/>
          </a:blip>
          <a:stretch>
            <a:fillRect/>
          </a:stretch>
        </p:blipFill>
        <p:spPr>
          <a:xfrm>
            <a:off x="2143108" y="1071546"/>
            <a:ext cx="500066" cy="520758"/>
          </a:xfrm>
          <a:prstGeom prst="rect">
            <a:avLst/>
          </a:prstGeom>
        </p:spPr>
      </p:pic>
      <p:pic>
        <p:nvPicPr>
          <p:cNvPr id="10" name="9 Imagen" descr="pearl.png"/>
          <p:cNvPicPr>
            <a:picLocks noChangeAspect="1"/>
          </p:cNvPicPr>
          <p:nvPr/>
        </p:nvPicPr>
        <p:blipFill>
          <a:blip r:embed="rId4" cstate="print">
            <a:lum contrast="40000"/>
          </a:blip>
          <a:stretch>
            <a:fillRect/>
          </a:stretch>
        </p:blipFill>
        <p:spPr>
          <a:xfrm>
            <a:off x="6429388" y="1071546"/>
            <a:ext cx="500066" cy="520758"/>
          </a:xfrm>
          <a:prstGeom prst="rect">
            <a:avLst/>
          </a:prstGeom>
        </p:spPr>
      </p:pic>
      <p:pic>
        <p:nvPicPr>
          <p:cNvPr id="11" name="10 Imagen" descr="pearl.png"/>
          <p:cNvPicPr>
            <a:picLocks noChangeAspect="1"/>
          </p:cNvPicPr>
          <p:nvPr/>
        </p:nvPicPr>
        <p:blipFill>
          <a:blip r:embed="rId4" cstate="print">
            <a:lum contrast="40000"/>
          </a:blip>
          <a:stretch>
            <a:fillRect/>
          </a:stretch>
        </p:blipFill>
        <p:spPr>
          <a:xfrm>
            <a:off x="2143108" y="5214950"/>
            <a:ext cx="500066" cy="520758"/>
          </a:xfrm>
          <a:prstGeom prst="rect">
            <a:avLst/>
          </a:prstGeom>
        </p:spPr>
      </p:pic>
      <p:pic>
        <p:nvPicPr>
          <p:cNvPr id="12" name="11 Imagen" descr="pearl.png"/>
          <p:cNvPicPr>
            <a:picLocks noChangeAspect="1"/>
          </p:cNvPicPr>
          <p:nvPr/>
        </p:nvPicPr>
        <p:blipFill>
          <a:blip r:embed="rId4" cstate="print">
            <a:lum contrast="40000"/>
          </a:blip>
          <a:stretch>
            <a:fillRect/>
          </a:stretch>
        </p:blipFill>
        <p:spPr>
          <a:xfrm>
            <a:off x="6286512" y="5214950"/>
            <a:ext cx="500066" cy="520758"/>
          </a:xfrm>
          <a:prstGeom prst="rect">
            <a:avLst/>
          </a:prstGeom>
        </p:spPr>
      </p:pic>
      <p:sp>
        <p:nvSpPr>
          <p:cNvPr id="14" name="13 CuadroTexto"/>
          <p:cNvSpPr txBox="1"/>
          <p:nvPr/>
        </p:nvSpPr>
        <p:spPr>
          <a:xfrm>
            <a:off x="3143240" y="2571744"/>
            <a:ext cx="2857520" cy="1938992"/>
          </a:xfrm>
          <a:prstGeom prst="rect">
            <a:avLst/>
          </a:prstGeom>
          <a:noFill/>
        </p:spPr>
        <p:txBody>
          <a:bodyPr wrap="square" rtlCol="0">
            <a:spAutoFit/>
          </a:bodyPr>
          <a:lstStyle/>
          <a:p>
            <a:pPr algn="ctr"/>
            <a:r>
              <a:rPr lang="es-ES" sz="2400" b="1" dirty="0" smtClean="0">
                <a:blipFill>
                  <a:blip r:embed="rId5"/>
                  <a:stretch>
                    <a:fillRect/>
                  </a:stretch>
                </a:blipFill>
                <a:effectLst>
                  <a:outerShdw blurRad="38100" dist="38100" dir="2700000" algn="tl">
                    <a:srgbClr val="000000">
                      <a:alpha val="43137"/>
                    </a:srgbClr>
                  </a:outerShdw>
                </a:effectLst>
              </a:rPr>
              <a:t>Debemos saber que las perlas son producto del dolor...</a:t>
            </a:r>
            <a:br>
              <a:rPr lang="es-ES" sz="2400" b="1" dirty="0" smtClean="0">
                <a:blipFill>
                  <a:blip r:embed="rId5"/>
                  <a:stretch>
                    <a:fillRect/>
                  </a:stretch>
                </a:blipFill>
                <a:effectLst>
                  <a:outerShdw blurRad="38100" dist="38100" dir="2700000" algn="tl">
                    <a:srgbClr val="000000">
                      <a:alpha val="43137"/>
                    </a:srgbClr>
                  </a:outerShdw>
                </a:effectLst>
              </a:rPr>
            </a:br>
            <a:endParaRPr lang="es-ES" sz="2400" dirty="0">
              <a:blipFill>
                <a:blip r:embed="rId5"/>
                <a:stretch>
                  <a:fillRect/>
                </a:stretch>
              </a:blipFill>
              <a:effectLst>
                <a:outerShdw blurRad="38100" dist="38100" dir="2700000" algn="tl">
                  <a:srgbClr val="000000">
                    <a:alpha val="43137"/>
                  </a:srgbClr>
                </a:outerShdw>
              </a:effectLst>
            </a:endParaRPr>
          </a:p>
        </p:txBody>
      </p:sp>
    </p:spTree>
  </p:cSld>
  <p:clrMapOvr>
    <a:masterClrMapping/>
  </p:clrMapOvr>
  <p:transition spd="slow" advTm="10000"/>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nanyobarokku.jpg"/>
          <p:cNvPicPr>
            <a:picLocks noChangeAspect="1"/>
          </p:cNvPicPr>
          <p:nvPr/>
        </p:nvPicPr>
        <p:blipFill>
          <a:blip r:embed="rId2"/>
          <a:stretch>
            <a:fillRect/>
          </a:stretch>
        </p:blipFill>
        <p:spPr>
          <a:xfrm>
            <a:off x="0" y="0"/>
            <a:ext cx="9144000" cy="6858000"/>
          </a:xfrm>
          <a:prstGeom prst="rect">
            <a:avLst/>
          </a:prstGeom>
        </p:spPr>
      </p:pic>
      <p:pic>
        <p:nvPicPr>
          <p:cNvPr id="5" name="4 Imagen" descr="nanyobarokku.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16"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diamond(in)">
                                      <p:cBhvr>
                                        <p:cTn id="7" dur="3000"/>
                                        <p:tgtEl>
                                          <p:spTgt spid="5"/>
                                        </p:tgtEl>
                                      </p:cBhvr>
                                    </p:animEffect>
                                  </p:childTnLst>
                                </p:cTn>
                              </p:par>
                              <p:par>
                                <p:cTn id="8" presetID="17" presetClass="entr" presetSubtype="10"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3000" fill="hold"/>
                                        <p:tgtEl>
                                          <p:spTgt spid="4"/>
                                        </p:tgtEl>
                                        <p:attrNameLst>
                                          <p:attrName>ppt_w</p:attrName>
                                        </p:attrNameLst>
                                      </p:cBhvr>
                                      <p:tavLst>
                                        <p:tav tm="0">
                                          <p:val>
                                            <p:fltVal val="0"/>
                                          </p:val>
                                        </p:tav>
                                        <p:tav tm="100000">
                                          <p:val>
                                            <p:strVal val="#ppt_w"/>
                                          </p:val>
                                        </p:tav>
                                      </p:tavLst>
                                    </p:anim>
                                    <p:anim calcmode="lin" valueType="num">
                                      <p:cBhvr>
                                        <p:cTn id="11" dur="3000" fill="hold"/>
                                        <p:tgtEl>
                                          <p:spTgt spid="4"/>
                                        </p:tgtEl>
                                        <p:attrNameLst>
                                          <p:attrName>ppt_h</p:attrName>
                                        </p:attrNameLst>
                                      </p:cBhvr>
                                      <p:tavLst>
                                        <p:tav tm="0">
                                          <p:val>
                                            <p:strVal val="#ppt_h"/>
                                          </p:val>
                                        </p:tav>
                                        <p:tav tm="100000">
                                          <p:val>
                                            <p:strVal val="#ppt_h"/>
                                          </p:val>
                                        </p:tav>
                                      </p:tavLst>
                                    </p:anim>
                                  </p:childTnLst>
                                </p:cTn>
                              </p:par>
                              <p:par>
                                <p:cTn id="12" presetID="3" presetClass="entr" presetSubtype="5"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blinds(vertical)">
                                      <p:cBhvr>
                                        <p:cTn id="14"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oahu-honolulu-waikiki-08.jpg"/>
          <p:cNvPicPr>
            <a:picLocks noChangeAspect="1"/>
          </p:cNvPicPr>
          <p:nvPr/>
        </p:nvPicPr>
        <p:blipFill>
          <a:blip r:embed="rId2"/>
          <a:stretch>
            <a:fillRect/>
          </a:stretch>
        </p:blipFill>
        <p:spPr>
          <a:xfrm>
            <a:off x="0" y="19975"/>
            <a:ext cx="9144000" cy="6818050"/>
          </a:xfrm>
          <a:prstGeom prst="rect">
            <a:avLst/>
          </a:prstGeom>
        </p:spPr>
      </p:pic>
      <p:pic>
        <p:nvPicPr>
          <p:cNvPr id="5" name="4 Imagen" descr="oahu-honolulu-waikiki-08.jpg"/>
          <p:cNvPicPr>
            <a:picLocks noChangeAspect="1"/>
          </p:cNvPicPr>
          <p:nvPr/>
        </p:nvPicPr>
        <p:blipFill>
          <a:blip r:embed="rId2"/>
          <a:stretch>
            <a:fillRect/>
          </a:stretch>
        </p:blipFill>
        <p:spPr>
          <a:xfrm>
            <a:off x="0" y="39950"/>
            <a:ext cx="9144000" cy="6818050"/>
          </a:xfrm>
          <a:prstGeom prst="rect">
            <a:avLst/>
          </a:prstGeom>
        </p:spPr>
      </p:pic>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32"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ox(out)">
                                      <p:cBhvr>
                                        <p:cTn id="7" dur="5000"/>
                                        <p:tgtEl>
                                          <p:spTgt spid="5"/>
                                        </p:tgtEl>
                                      </p:cBhvr>
                                    </p:animEffect>
                                  </p:childTnLst>
                                </p:cTn>
                              </p:par>
                              <p:par>
                                <p:cTn id="8" presetID="17" presetClass="entr" presetSubtype="10"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5000" fill="hold"/>
                                        <p:tgtEl>
                                          <p:spTgt spid="4"/>
                                        </p:tgtEl>
                                        <p:attrNameLst>
                                          <p:attrName>ppt_w</p:attrName>
                                        </p:attrNameLst>
                                      </p:cBhvr>
                                      <p:tavLst>
                                        <p:tav tm="0">
                                          <p:val>
                                            <p:fltVal val="0"/>
                                          </p:val>
                                        </p:tav>
                                        <p:tav tm="100000">
                                          <p:val>
                                            <p:strVal val="#ppt_w"/>
                                          </p:val>
                                        </p:tav>
                                      </p:tavLst>
                                    </p:anim>
                                    <p:anim calcmode="lin" valueType="num">
                                      <p:cBhvr>
                                        <p:cTn id="11" dur="5000" fill="hold"/>
                                        <p:tgtEl>
                                          <p:spTgt spid="4"/>
                                        </p:tgtEl>
                                        <p:attrNameLst>
                                          <p:attrName>ppt_h</p:attrName>
                                        </p:attrNameLst>
                                      </p:cBhvr>
                                      <p:tavLst>
                                        <p:tav tm="0">
                                          <p:val>
                                            <p:strVal val="#ppt_h"/>
                                          </p:val>
                                        </p:tav>
                                        <p:tav tm="100000">
                                          <p:val>
                                            <p:strVal val="#ppt_h"/>
                                          </p:val>
                                        </p:tav>
                                      </p:tavLst>
                                    </p:anim>
                                  </p:childTnLst>
                                </p:cTn>
                              </p:par>
                              <p:par>
                                <p:cTn id="12" presetID="5" presetClass="entr" presetSubtype="10"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checkerboard(across)">
                                      <p:cBhvr>
                                        <p:cTn id="14"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a:blipFill dpi="0" rotWithShape="1">
            <a:blip r:embed="rId2">
              <a:lum bright="-40000" contrast="-30000"/>
            </a:blip>
            <a:srcRect/>
            <a:stretch>
              <a:fillRect/>
            </a:stretch>
          </a:blipFill>
          <a:scene3d>
            <a:camera prst="orthographicFront"/>
            <a:lightRig rig="threePt" dir="t"/>
          </a:scene3d>
          <a:sp3d>
            <a:bevelT w="133350" h="133350" prst="convex"/>
          </a:sp3d>
        </p:spPr>
        <p:txBody>
          <a:bodyPr/>
          <a:lstStyle/>
          <a:p>
            <a:endParaRPr lang="es-ES" dirty="0"/>
          </a:p>
        </p:txBody>
      </p:sp>
      <p:pic>
        <p:nvPicPr>
          <p:cNvPr id="4" name="3 Marcador de contenido" descr="13f4e4a7.png"/>
          <p:cNvPicPr>
            <a:picLocks noGrp="1" noChangeAspect="1"/>
          </p:cNvPicPr>
          <p:nvPr>
            <p:ph idx="1"/>
          </p:nvPr>
        </p:nvPicPr>
        <p:blipFill>
          <a:blip r:embed="rId3" cstate="print">
            <a:lum bright="20000" contrast="40000"/>
          </a:blip>
          <a:stretch>
            <a:fillRect/>
          </a:stretch>
        </p:blipFill>
        <p:spPr>
          <a:xfrm>
            <a:off x="1143000" y="0"/>
            <a:ext cx="6858000" cy="6858000"/>
          </a:xfrm>
        </p:spPr>
      </p:pic>
      <p:pic>
        <p:nvPicPr>
          <p:cNvPr id="5" name="4 Imagen" descr="pearl.png"/>
          <p:cNvPicPr>
            <a:picLocks noChangeAspect="1"/>
          </p:cNvPicPr>
          <p:nvPr/>
        </p:nvPicPr>
        <p:blipFill>
          <a:blip r:embed="rId4" cstate="print">
            <a:lum contrast="40000"/>
          </a:blip>
          <a:stretch>
            <a:fillRect/>
          </a:stretch>
        </p:blipFill>
        <p:spPr>
          <a:xfrm>
            <a:off x="1285852" y="3143248"/>
            <a:ext cx="500066" cy="520758"/>
          </a:xfrm>
          <a:prstGeom prst="rect">
            <a:avLst/>
          </a:prstGeom>
        </p:spPr>
      </p:pic>
      <p:pic>
        <p:nvPicPr>
          <p:cNvPr id="6" name="5 Imagen" descr="pearl.png"/>
          <p:cNvPicPr>
            <a:picLocks noChangeAspect="1"/>
          </p:cNvPicPr>
          <p:nvPr/>
        </p:nvPicPr>
        <p:blipFill>
          <a:blip r:embed="rId4" cstate="print">
            <a:lum contrast="40000"/>
          </a:blip>
          <a:stretch>
            <a:fillRect/>
          </a:stretch>
        </p:blipFill>
        <p:spPr>
          <a:xfrm>
            <a:off x="4214810" y="285728"/>
            <a:ext cx="500066" cy="520758"/>
          </a:xfrm>
          <a:prstGeom prst="rect">
            <a:avLst/>
          </a:prstGeom>
        </p:spPr>
      </p:pic>
      <p:pic>
        <p:nvPicPr>
          <p:cNvPr id="7" name="6 Imagen" descr="pearl.png"/>
          <p:cNvPicPr>
            <a:picLocks noChangeAspect="1"/>
          </p:cNvPicPr>
          <p:nvPr/>
        </p:nvPicPr>
        <p:blipFill>
          <a:blip r:embed="rId4" cstate="print">
            <a:lum contrast="40000"/>
          </a:blip>
          <a:stretch>
            <a:fillRect/>
          </a:stretch>
        </p:blipFill>
        <p:spPr>
          <a:xfrm>
            <a:off x="4214810" y="6000768"/>
            <a:ext cx="500066" cy="520758"/>
          </a:xfrm>
          <a:prstGeom prst="rect">
            <a:avLst/>
          </a:prstGeom>
        </p:spPr>
      </p:pic>
      <p:pic>
        <p:nvPicPr>
          <p:cNvPr id="8" name="7 Imagen" descr="pearl.png"/>
          <p:cNvPicPr>
            <a:picLocks noChangeAspect="1"/>
          </p:cNvPicPr>
          <p:nvPr/>
        </p:nvPicPr>
        <p:blipFill>
          <a:blip r:embed="rId4" cstate="print">
            <a:lum contrast="40000"/>
          </a:blip>
          <a:stretch>
            <a:fillRect/>
          </a:stretch>
        </p:blipFill>
        <p:spPr>
          <a:xfrm>
            <a:off x="7215206" y="3143248"/>
            <a:ext cx="500066" cy="520758"/>
          </a:xfrm>
          <a:prstGeom prst="rect">
            <a:avLst/>
          </a:prstGeom>
        </p:spPr>
      </p:pic>
      <p:pic>
        <p:nvPicPr>
          <p:cNvPr id="9" name="8 Imagen" descr="pearl.png"/>
          <p:cNvPicPr>
            <a:picLocks noChangeAspect="1"/>
          </p:cNvPicPr>
          <p:nvPr/>
        </p:nvPicPr>
        <p:blipFill>
          <a:blip r:embed="rId4" cstate="print">
            <a:lum contrast="40000"/>
          </a:blip>
          <a:stretch>
            <a:fillRect/>
          </a:stretch>
        </p:blipFill>
        <p:spPr>
          <a:xfrm>
            <a:off x="2143108" y="1071546"/>
            <a:ext cx="500066" cy="520758"/>
          </a:xfrm>
          <a:prstGeom prst="rect">
            <a:avLst/>
          </a:prstGeom>
        </p:spPr>
      </p:pic>
      <p:pic>
        <p:nvPicPr>
          <p:cNvPr id="10" name="9 Imagen" descr="pearl.png"/>
          <p:cNvPicPr>
            <a:picLocks noChangeAspect="1"/>
          </p:cNvPicPr>
          <p:nvPr/>
        </p:nvPicPr>
        <p:blipFill>
          <a:blip r:embed="rId4" cstate="print">
            <a:lum contrast="40000"/>
          </a:blip>
          <a:stretch>
            <a:fillRect/>
          </a:stretch>
        </p:blipFill>
        <p:spPr>
          <a:xfrm>
            <a:off x="6429388" y="1071546"/>
            <a:ext cx="500066" cy="520758"/>
          </a:xfrm>
          <a:prstGeom prst="rect">
            <a:avLst/>
          </a:prstGeom>
        </p:spPr>
      </p:pic>
      <p:pic>
        <p:nvPicPr>
          <p:cNvPr id="11" name="10 Imagen" descr="pearl.png"/>
          <p:cNvPicPr>
            <a:picLocks noChangeAspect="1"/>
          </p:cNvPicPr>
          <p:nvPr/>
        </p:nvPicPr>
        <p:blipFill>
          <a:blip r:embed="rId4" cstate="print">
            <a:lum contrast="40000"/>
          </a:blip>
          <a:stretch>
            <a:fillRect/>
          </a:stretch>
        </p:blipFill>
        <p:spPr>
          <a:xfrm>
            <a:off x="2143108" y="5214950"/>
            <a:ext cx="500066" cy="520758"/>
          </a:xfrm>
          <a:prstGeom prst="rect">
            <a:avLst/>
          </a:prstGeom>
        </p:spPr>
      </p:pic>
      <p:pic>
        <p:nvPicPr>
          <p:cNvPr id="12" name="11 Imagen" descr="pearl.png"/>
          <p:cNvPicPr>
            <a:picLocks noChangeAspect="1"/>
          </p:cNvPicPr>
          <p:nvPr/>
        </p:nvPicPr>
        <p:blipFill>
          <a:blip r:embed="rId4" cstate="print">
            <a:lum contrast="40000"/>
          </a:blip>
          <a:stretch>
            <a:fillRect/>
          </a:stretch>
        </p:blipFill>
        <p:spPr>
          <a:xfrm>
            <a:off x="6286512" y="5214950"/>
            <a:ext cx="500066" cy="520758"/>
          </a:xfrm>
          <a:prstGeom prst="rect">
            <a:avLst/>
          </a:prstGeom>
        </p:spPr>
      </p:pic>
      <p:sp>
        <p:nvSpPr>
          <p:cNvPr id="13" name="12 CuadroTexto"/>
          <p:cNvSpPr txBox="1"/>
          <p:nvPr/>
        </p:nvSpPr>
        <p:spPr>
          <a:xfrm>
            <a:off x="2571736" y="2000240"/>
            <a:ext cx="4071966" cy="3046988"/>
          </a:xfrm>
          <a:prstGeom prst="rect">
            <a:avLst/>
          </a:prstGeom>
          <a:noFill/>
        </p:spPr>
        <p:txBody>
          <a:bodyPr wrap="square" rtlCol="0">
            <a:spAutoFit/>
          </a:bodyPr>
          <a:lstStyle/>
          <a:p>
            <a:pPr algn="ctr"/>
            <a:r>
              <a:rPr lang="es-ES" sz="2400" b="1" dirty="0" smtClean="0">
                <a:blipFill>
                  <a:blip r:embed="rId5"/>
                  <a:stretch>
                    <a:fillRect/>
                  </a:stretch>
                </a:blipFill>
                <a:effectLst>
                  <a:outerShdw blurRad="38100" dist="38100" dir="2700000" algn="tl">
                    <a:srgbClr val="000000">
                      <a:alpha val="43137"/>
                    </a:srgbClr>
                  </a:outerShdw>
                </a:effectLst>
              </a:rPr>
              <a:t>Toda perla es la consecuencia de una ostra que ha sido herida por un grano de arena que ha entrado en su interior. Una ostra que no ha sido herida no puede producir perlas...</a:t>
            </a:r>
            <a:br>
              <a:rPr lang="es-ES" sz="2400" b="1" dirty="0" smtClean="0">
                <a:blipFill>
                  <a:blip r:embed="rId5"/>
                  <a:stretch>
                    <a:fillRect/>
                  </a:stretch>
                </a:blipFill>
                <a:effectLst>
                  <a:outerShdw blurRad="38100" dist="38100" dir="2700000" algn="tl">
                    <a:srgbClr val="000000">
                      <a:alpha val="43137"/>
                    </a:srgbClr>
                  </a:outerShdw>
                </a:effectLst>
              </a:rPr>
            </a:br>
            <a:endParaRPr lang="es-ES" sz="2400" dirty="0">
              <a:blipFill>
                <a:blip r:embed="rId5"/>
                <a:stretch>
                  <a:fillRect/>
                </a:stretch>
              </a:blipFill>
              <a:effectLst>
                <a:outerShdw blurRad="38100" dist="38100" dir="2700000" algn="tl">
                  <a:srgbClr val="000000">
                    <a:alpha val="43137"/>
                  </a:srgbClr>
                </a:outerShdw>
              </a:effectLst>
            </a:endParaRPr>
          </a:p>
        </p:txBody>
      </p:sp>
    </p:spTree>
  </p:cSld>
  <p:clrMapOvr>
    <a:masterClrMapping/>
  </p:clrMapOvr>
  <p:transition spd="slow" advTm="20000"/>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6" name="5 Imagen" descr="Bankoboev.Ru_rakushka_i_zhemchuzhina.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withEffect">
                                  <p:stCondLst>
                                    <p:cond delay="0"/>
                                  </p:stCondLst>
                                  <p:iterate type="lt">
                                    <p:tmPct val="5000"/>
                                  </p:iterate>
                                  <p:childTnLst>
                                    <p:set>
                                      <p:cBhvr>
                                        <p:cTn id="6" dur="1" fill="hold">
                                          <p:stCondLst>
                                            <p:cond delay="0"/>
                                          </p:stCondLst>
                                        </p:cTn>
                                        <p:tgtEl>
                                          <p:spTgt spid="6"/>
                                        </p:tgtEl>
                                        <p:attrNameLst>
                                          <p:attrName>style.visibility</p:attrName>
                                        </p:attrNameLst>
                                      </p:cBhvr>
                                      <p:to>
                                        <p:strVal val="visible"/>
                                      </p:to>
                                    </p:set>
                                    <p:anim calcmode="lin" valueType="num">
                                      <p:cBhvr>
                                        <p:cTn id="7" dur="3000" fill="hold"/>
                                        <p:tgtEl>
                                          <p:spTgt spid="6"/>
                                        </p:tgtEl>
                                        <p:attrNameLst>
                                          <p:attrName>ppt_w</p:attrName>
                                        </p:attrNameLst>
                                      </p:cBhvr>
                                      <p:tavLst>
                                        <p:tav tm="0">
                                          <p:val>
                                            <p:fltVal val="0"/>
                                          </p:val>
                                        </p:tav>
                                        <p:tav tm="100000">
                                          <p:val>
                                            <p:strVal val="#ppt_w"/>
                                          </p:val>
                                        </p:tav>
                                      </p:tavLst>
                                    </p:anim>
                                    <p:anim calcmode="lin" valueType="num">
                                      <p:cBhvr>
                                        <p:cTn id="8" dur="3000" fill="hold"/>
                                        <p:tgtEl>
                                          <p:spTgt spid="6"/>
                                        </p:tgtEl>
                                        <p:attrNameLst>
                                          <p:attrName>ppt_h</p:attrName>
                                        </p:attrNameLst>
                                      </p:cBhvr>
                                      <p:tavLst>
                                        <p:tav tm="0">
                                          <p:val>
                                            <p:fltVal val="0"/>
                                          </p:val>
                                        </p:tav>
                                        <p:tav tm="100000">
                                          <p:val>
                                            <p:strVal val="#ppt_h"/>
                                          </p:val>
                                        </p:tav>
                                      </p:tavLst>
                                    </p:anim>
                                    <p:anim calcmode="lin" valueType="num">
                                      <p:cBhvr>
                                        <p:cTn id="9" dur="3000" fill="hold"/>
                                        <p:tgtEl>
                                          <p:spTgt spid="6"/>
                                        </p:tgtEl>
                                        <p:attrNameLst>
                                          <p:attrName>style.rotation</p:attrName>
                                        </p:attrNameLst>
                                      </p:cBhvr>
                                      <p:tavLst>
                                        <p:tav tm="0">
                                          <p:val>
                                            <p:fltVal val="90"/>
                                          </p:val>
                                        </p:tav>
                                        <p:tav tm="100000">
                                          <p:val>
                                            <p:fltVal val="0"/>
                                          </p:val>
                                        </p:tav>
                                      </p:tavLst>
                                    </p:anim>
                                    <p:animEffect transition="in" filter="fade">
                                      <p:cBhvr>
                                        <p:cTn id="10" dur="3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P1000830.jpg"/>
          <p:cNvPicPr>
            <a:picLocks noChangeAspect="1"/>
          </p:cNvPicPr>
          <p:nvPr/>
        </p:nvPicPr>
        <p:blipFill>
          <a:blip r:embed="rId2"/>
          <a:stretch>
            <a:fillRect/>
          </a:stretch>
        </p:blipFill>
        <p:spPr>
          <a:xfrm>
            <a:off x="0" y="0"/>
            <a:ext cx="9144000" cy="6858000"/>
          </a:xfrm>
          <a:prstGeom prst="rect">
            <a:avLst/>
          </a:prstGeom>
        </p:spPr>
      </p:pic>
      <p:pic>
        <p:nvPicPr>
          <p:cNvPr id="5" name="4 Imagen" descr="P1000830.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32"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diamond(out)">
                                      <p:cBhvr>
                                        <p:cTn id="7" dur="3000"/>
                                        <p:tgtEl>
                                          <p:spTgt spid="5"/>
                                        </p:tgtEl>
                                      </p:cBhvr>
                                    </p:animEffect>
                                  </p:childTnLst>
                                </p:cTn>
                              </p:par>
                              <p:par>
                                <p:cTn id="8" presetID="17" presetClass="entr" presetSubtype="10"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5000" fill="hold"/>
                                        <p:tgtEl>
                                          <p:spTgt spid="4"/>
                                        </p:tgtEl>
                                        <p:attrNameLst>
                                          <p:attrName>ppt_w</p:attrName>
                                        </p:attrNameLst>
                                      </p:cBhvr>
                                      <p:tavLst>
                                        <p:tav tm="0">
                                          <p:val>
                                            <p:fltVal val="0"/>
                                          </p:val>
                                        </p:tav>
                                        <p:tav tm="100000">
                                          <p:val>
                                            <p:strVal val="#ppt_w"/>
                                          </p:val>
                                        </p:tav>
                                      </p:tavLst>
                                    </p:anim>
                                    <p:anim calcmode="lin" valueType="num">
                                      <p:cBhvr>
                                        <p:cTn id="11" dur="5000" fill="hold"/>
                                        <p:tgtEl>
                                          <p:spTgt spid="4"/>
                                        </p:tgtEl>
                                        <p:attrNameLst>
                                          <p:attrName>ppt_h</p:attrName>
                                        </p:attrNameLst>
                                      </p:cBhvr>
                                      <p:tavLst>
                                        <p:tav tm="0">
                                          <p:val>
                                            <p:strVal val="#ppt_h"/>
                                          </p:val>
                                        </p:tav>
                                        <p:tav tm="100000">
                                          <p:val>
                                            <p:strVal val="#ppt_h"/>
                                          </p:val>
                                        </p:tav>
                                      </p:tavLst>
                                    </p:anim>
                                  </p:childTnLst>
                                </p:cTn>
                              </p:par>
                              <p:par>
                                <p:cTn id="12" presetID="4" presetClass="entr" presetSubtype="16"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box(in)">
                                      <p:cBhvr>
                                        <p:cTn id="14"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a:blipFill dpi="0" rotWithShape="1">
            <a:blip r:embed="rId2">
              <a:lum bright="-40000" contrast="-30000"/>
            </a:blip>
            <a:srcRect/>
            <a:stretch>
              <a:fillRect/>
            </a:stretch>
          </a:blipFill>
          <a:scene3d>
            <a:camera prst="orthographicFront"/>
            <a:lightRig rig="threePt" dir="t"/>
          </a:scene3d>
          <a:sp3d>
            <a:bevelT w="133350" h="133350" prst="convex"/>
          </a:sp3d>
        </p:spPr>
        <p:txBody>
          <a:bodyPr/>
          <a:lstStyle/>
          <a:p>
            <a:endParaRPr lang="es-ES" dirty="0"/>
          </a:p>
        </p:txBody>
      </p:sp>
      <p:pic>
        <p:nvPicPr>
          <p:cNvPr id="4" name="3 Marcador de contenido" descr="13f4e4a7.png"/>
          <p:cNvPicPr>
            <a:picLocks noGrp="1" noChangeAspect="1"/>
          </p:cNvPicPr>
          <p:nvPr>
            <p:ph idx="1"/>
          </p:nvPr>
        </p:nvPicPr>
        <p:blipFill>
          <a:blip r:embed="rId3" cstate="print">
            <a:lum bright="20000" contrast="40000"/>
          </a:blip>
          <a:stretch>
            <a:fillRect/>
          </a:stretch>
        </p:blipFill>
        <p:spPr>
          <a:xfrm>
            <a:off x="1143000" y="0"/>
            <a:ext cx="6858000" cy="6858000"/>
          </a:xfrm>
        </p:spPr>
      </p:pic>
      <p:pic>
        <p:nvPicPr>
          <p:cNvPr id="5" name="4 Imagen" descr="pearl.png"/>
          <p:cNvPicPr>
            <a:picLocks noChangeAspect="1"/>
          </p:cNvPicPr>
          <p:nvPr/>
        </p:nvPicPr>
        <p:blipFill>
          <a:blip r:embed="rId4" cstate="print">
            <a:lum contrast="40000"/>
          </a:blip>
          <a:stretch>
            <a:fillRect/>
          </a:stretch>
        </p:blipFill>
        <p:spPr>
          <a:xfrm>
            <a:off x="1285852" y="3143248"/>
            <a:ext cx="500066" cy="520758"/>
          </a:xfrm>
          <a:prstGeom prst="rect">
            <a:avLst/>
          </a:prstGeom>
        </p:spPr>
      </p:pic>
      <p:pic>
        <p:nvPicPr>
          <p:cNvPr id="6" name="5 Imagen" descr="pearl.png"/>
          <p:cNvPicPr>
            <a:picLocks noChangeAspect="1"/>
          </p:cNvPicPr>
          <p:nvPr/>
        </p:nvPicPr>
        <p:blipFill>
          <a:blip r:embed="rId4" cstate="print">
            <a:lum contrast="40000"/>
          </a:blip>
          <a:stretch>
            <a:fillRect/>
          </a:stretch>
        </p:blipFill>
        <p:spPr>
          <a:xfrm>
            <a:off x="4214810" y="285728"/>
            <a:ext cx="500066" cy="520758"/>
          </a:xfrm>
          <a:prstGeom prst="rect">
            <a:avLst/>
          </a:prstGeom>
        </p:spPr>
      </p:pic>
      <p:pic>
        <p:nvPicPr>
          <p:cNvPr id="7" name="6 Imagen" descr="pearl.png"/>
          <p:cNvPicPr>
            <a:picLocks noChangeAspect="1"/>
          </p:cNvPicPr>
          <p:nvPr/>
        </p:nvPicPr>
        <p:blipFill>
          <a:blip r:embed="rId4" cstate="print">
            <a:lum contrast="40000"/>
          </a:blip>
          <a:stretch>
            <a:fillRect/>
          </a:stretch>
        </p:blipFill>
        <p:spPr>
          <a:xfrm>
            <a:off x="4214810" y="6000768"/>
            <a:ext cx="500066" cy="520758"/>
          </a:xfrm>
          <a:prstGeom prst="rect">
            <a:avLst/>
          </a:prstGeom>
        </p:spPr>
      </p:pic>
      <p:pic>
        <p:nvPicPr>
          <p:cNvPr id="8" name="7 Imagen" descr="pearl.png"/>
          <p:cNvPicPr>
            <a:picLocks noChangeAspect="1"/>
          </p:cNvPicPr>
          <p:nvPr/>
        </p:nvPicPr>
        <p:blipFill>
          <a:blip r:embed="rId4" cstate="print">
            <a:lum contrast="40000"/>
          </a:blip>
          <a:stretch>
            <a:fillRect/>
          </a:stretch>
        </p:blipFill>
        <p:spPr>
          <a:xfrm>
            <a:off x="7215206" y="3143248"/>
            <a:ext cx="500066" cy="520758"/>
          </a:xfrm>
          <a:prstGeom prst="rect">
            <a:avLst/>
          </a:prstGeom>
        </p:spPr>
      </p:pic>
      <p:pic>
        <p:nvPicPr>
          <p:cNvPr id="9" name="8 Imagen" descr="pearl.png"/>
          <p:cNvPicPr>
            <a:picLocks noChangeAspect="1"/>
          </p:cNvPicPr>
          <p:nvPr/>
        </p:nvPicPr>
        <p:blipFill>
          <a:blip r:embed="rId4" cstate="print">
            <a:lum contrast="40000"/>
          </a:blip>
          <a:stretch>
            <a:fillRect/>
          </a:stretch>
        </p:blipFill>
        <p:spPr>
          <a:xfrm>
            <a:off x="2143108" y="1071546"/>
            <a:ext cx="500066" cy="520758"/>
          </a:xfrm>
          <a:prstGeom prst="rect">
            <a:avLst/>
          </a:prstGeom>
        </p:spPr>
      </p:pic>
      <p:pic>
        <p:nvPicPr>
          <p:cNvPr id="10" name="9 Imagen" descr="pearl.png"/>
          <p:cNvPicPr>
            <a:picLocks noChangeAspect="1"/>
          </p:cNvPicPr>
          <p:nvPr/>
        </p:nvPicPr>
        <p:blipFill>
          <a:blip r:embed="rId4" cstate="print">
            <a:lum contrast="40000"/>
          </a:blip>
          <a:stretch>
            <a:fillRect/>
          </a:stretch>
        </p:blipFill>
        <p:spPr>
          <a:xfrm>
            <a:off x="6429388" y="1071546"/>
            <a:ext cx="500066" cy="520758"/>
          </a:xfrm>
          <a:prstGeom prst="rect">
            <a:avLst/>
          </a:prstGeom>
        </p:spPr>
      </p:pic>
      <p:pic>
        <p:nvPicPr>
          <p:cNvPr id="11" name="10 Imagen" descr="pearl.png"/>
          <p:cNvPicPr>
            <a:picLocks noChangeAspect="1"/>
          </p:cNvPicPr>
          <p:nvPr/>
        </p:nvPicPr>
        <p:blipFill>
          <a:blip r:embed="rId4" cstate="print">
            <a:lum contrast="40000"/>
          </a:blip>
          <a:stretch>
            <a:fillRect/>
          </a:stretch>
        </p:blipFill>
        <p:spPr>
          <a:xfrm>
            <a:off x="2143108" y="5214950"/>
            <a:ext cx="500066" cy="520758"/>
          </a:xfrm>
          <a:prstGeom prst="rect">
            <a:avLst/>
          </a:prstGeom>
        </p:spPr>
      </p:pic>
      <p:pic>
        <p:nvPicPr>
          <p:cNvPr id="12" name="11 Imagen" descr="pearl.png"/>
          <p:cNvPicPr>
            <a:picLocks noChangeAspect="1"/>
          </p:cNvPicPr>
          <p:nvPr/>
        </p:nvPicPr>
        <p:blipFill>
          <a:blip r:embed="rId4" cstate="print">
            <a:lum contrast="40000"/>
          </a:blip>
          <a:stretch>
            <a:fillRect/>
          </a:stretch>
        </p:blipFill>
        <p:spPr>
          <a:xfrm>
            <a:off x="6286512" y="5214950"/>
            <a:ext cx="500066" cy="520758"/>
          </a:xfrm>
          <a:prstGeom prst="rect">
            <a:avLst/>
          </a:prstGeom>
        </p:spPr>
      </p:pic>
      <p:sp>
        <p:nvSpPr>
          <p:cNvPr id="13" name="12 CuadroTexto"/>
          <p:cNvSpPr txBox="1"/>
          <p:nvPr/>
        </p:nvSpPr>
        <p:spPr>
          <a:xfrm>
            <a:off x="2643174" y="2857496"/>
            <a:ext cx="3929090" cy="1569660"/>
          </a:xfrm>
          <a:prstGeom prst="rect">
            <a:avLst/>
          </a:prstGeom>
          <a:noFill/>
        </p:spPr>
        <p:txBody>
          <a:bodyPr wrap="square" rtlCol="0">
            <a:spAutoFit/>
          </a:bodyPr>
          <a:lstStyle/>
          <a:p>
            <a:pPr algn="ctr"/>
            <a:r>
              <a:rPr lang="es-ES" sz="2400" b="1" dirty="0" smtClean="0">
                <a:blipFill>
                  <a:blip r:embed="rId5"/>
                  <a:stretch>
                    <a:fillRect/>
                  </a:stretch>
                </a:blipFill>
                <a:effectLst>
                  <a:outerShdw blurRad="38100" dist="38100" dir="2700000" algn="tl">
                    <a:srgbClr val="000000">
                      <a:alpha val="43137"/>
                    </a:srgbClr>
                  </a:outerShdw>
                </a:effectLst>
              </a:rPr>
              <a:t>En la parte interna de la ostra  se va formando una hermosa y brillante perla. </a:t>
            </a:r>
            <a:br>
              <a:rPr lang="es-ES" sz="2400" b="1" dirty="0" smtClean="0">
                <a:blipFill>
                  <a:blip r:embed="rId5"/>
                  <a:stretch>
                    <a:fillRect/>
                  </a:stretch>
                </a:blipFill>
                <a:effectLst>
                  <a:outerShdw blurRad="38100" dist="38100" dir="2700000" algn="tl">
                    <a:srgbClr val="000000">
                      <a:alpha val="43137"/>
                    </a:srgbClr>
                  </a:outerShdw>
                </a:effectLst>
              </a:rPr>
            </a:br>
            <a:endParaRPr lang="es-ES" sz="2400" dirty="0">
              <a:blipFill>
                <a:blip r:embed="rId5"/>
                <a:stretch>
                  <a:fillRect/>
                </a:stretch>
              </a:blipFill>
              <a:effectLst>
                <a:outerShdw blurRad="38100" dist="38100" dir="2700000" algn="tl">
                  <a:srgbClr val="000000">
                    <a:alpha val="43137"/>
                  </a:srgbClr>
                </a:outerShdw>
              </a:effectLst>
            </a:endParaRPr>
          </a:p>
        </p:txBody>
      </p:sp>
    </p:spTree>
  </p:cSld>
  <p:clrMapOvr>
    <a:masterClrMapping/>
  </p:clrMapOvr>
  <p:transition spd="slow" advTm="12000"/>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perlas-1.jpg"/>
          <p:cNvPicPr>
            <a:picLocks noChangeAspect="1"/>
          </p:cNvPicPr>
          <p:nvPr/>
        </p:nvPicPr>
        <p:blipFill>
          <a:blip r:embed="rId2"/>
          <a:stretch>
            <a:fillRect/>
          </a:stretch>
        </p:blipFill>
        <p:spPr>
          <a:xfrm>
            <a:off x="0" y="6684"/>
            <a:ext cx="9144000" cy="6844632"/>
          </a:xfrm>
          <a:prstGeom prst="rect">
            <a:avLst/>
          </a:prstGeom>
        </p:spPr>
      </p:pic>
      <p:pic>
        <p:nvPicPr>
          <p:cNvPr id="5" name="4 Imagen" descr="perlas-1.jpg"/>
          <p:cNvPicPr>
            <a:picLocks noChangeAspect="1"/>
          </p:cNvPicPr>
          <p:nvPr/>
        </p:nvPicPr>
        <p:blipFill>
          <a:blip r:embed="rId2"/>
          <a:stretch>
            <a:fillRect/>
          </a:stretch>
        </p:blipFill>
        <p:spPr>
          <a:xfrm>
            <a:off x="0" y="13368"/>
            <a:ext cx="9144000" cy="6844632"/>
          </a:xfrm>
          <a:prstGeom prst="rect">
            <a:avLst/>
          </a:prstGeom>
        </p:spPr>
      </p:pic>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16"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diamond(in)">
                                      <p:cBhvr>
                                        <p:cTn id="7" dur="3000"/>
                                        <p:tgtEl>
                                          <p:spTgt spid="5"/>
                                        </p:tgtEl>
                                      </p:cBhvr>
                                    </p:animEffect>
                                  </p:childTnLst>
                                </p:cTn>
                              </p:par>
                              <p:par>
                                <p:cTn id="8" presetID="17" presetClass="entr" presetSubtype="10"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3000" fill="hold"/>
                                        <p:tgtEl>
                                          <p:spTgt spid="4"/>
                                        </p:tgtEl>
                                        <p:attrNameLst>
                                          <p:attrName>ppt_w</p:attrName>
                                        </p:attrNameLst>
                                      </p:cBhvr>
                                      <p:tavLst>
                                        <p:tav tm="0">
                                          <p:val>
                                            <p:fltVal val="0"/>
                                          </p:val>
                                        </p:tav>
                                        <p:tav tm="100000">
                                          <p:val>
                                            <p:strVal val="#ppt_w"/>
                                          </p:val>
                                        </p:tav>
                                      </p:tavLst>
                                    </p:anim>
                                    <p:anim calcmode="lin" valueType="num">
                                      <p:cBhvr>
                                        <p:cTn id="11" dur="3000" fill="hold"/>
                                        <p:tgtEl>
                                          <p:spTgt spid="4"/>
                                        </p:tgtEl>
                                        <p:attrNameLst>
                                          <p:attrName>ppt_h</p:attrName>
                                        </p:attrNameLst>
                                      </p:cBhvr>
                                      <p:tavLst>
                                        <p:tav tm="0">
                                          <p:val>
                                            <p:strVal val="#ppt_h"/>
                                          </p:val>
                                        </p:tav>
                                        <p:tav tm="100000">
                                          <p:val>
                                            <p:strVal val="#ppt_h"/>
                                          </p:val>
                                        </p:tav>
                                      </p:tavLst>
                                    </p:anim>
                                  </p:childTnLst>
                                </p:cTn>
                              </p:par>
                              <p:par>
                                <p:cTn id="12" presetID="3" presetClass="entr" presetSubtype="5"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blinds(vertical)">
                                      <p:cBhvr>
                                        <p:cTn id="14"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a:blipFill dpi="0" rotWithShape="1">
            <a:blip r:embed="rId2">
              <a:lum bright="-40000" contrast="-30000"/>
            </a:blip>
            <a:srcRect/>
            <a:stretch>
              <a:fillRect/>
            </a:stretch>
          </a:blipFill>
          <a:scene3d>
            <a:camera prst="orthographicFront"/>
            <a:lightRig rig="threePt" dir="t"/>
          </a:scene3d>
          <a:sp3d>
            <a:bevelT w="133350" h="133350" prst="convex"/>
          </a:sp3d>
        </p:spPr>
        <p:txBody>
          <a:bodyPr/>
          <a:lstStyle/>
          <a:p>
            <a:endParaRPr lang="es-ES" dirty="0"/>
          </a:p>
        </p:txBody>
      </p:sp>
      <p:pic>
        <p:nvPicPr>
          <p:cNvPr id="4" name="3 Marcador de contenido" descr="13f4e4a7.png"/>
          <p:cNvPicPr>
            <a:picLocks noGrp="1" noChangeAspect="1"/>
          </p:cNvPicPr>
          <p:nvPr>
            <p:ph idx="1"/>
          </p:nvPr>
        </p:nvPicPr>
        <p:blipFill>
          <a:blip r:embed="rId3" cstate="print">
            <a:lum bright="20000" contrast="40000"/>
          </a:blip>
          <a:stretch>
            <a:fillRect/>
          </a:stretch>
        </p:blipFill>
        <p:spPr>
          <a:xfrm>
            <a:off x="1143000" y="0"/>
            <a:ext cx="6858000" cy="6858000"/>
          </a:xfrm>
        </p:spPr>
      </p:pic>
      <p:pic>
        <p:nvPicPr>
          <p:cNvPr id="5" name="4 Imagen" descr="pearl.png"/>
          <p:cNvPicPr>
            <a:picLocks noChangeAspect="1"/>
          </p:cNvPicPr>
          <p:nvPr/>
        </p:nvPicPr>
        <p:blipFill>
          <a:blip r:embed="rId4" cstate="print">
            <a:lum contrast="40000"/>
          </a:blip>
          <a:stretch>
            <a:fillRect/>
          </a:stretch>
        </p:blipFill>
        <p:spPr>
          <a:xfrm>
            <a:off x="1285852" y="3143248"/>
            <a:ext cx="500066" cy="520758"/>
          </a:xfrm>
          <a:prstGeom prst="rect">
            <a:avLst/>
          </a:prstGeom>
        </p:spPr>
      </p:pic>
      <p:pic>
        <p:nvPicPr>
          <p:cNvPr id="6" name="5 Imagen" descr="pearl.png"/>
          <p:cNvPicPr>
            <a:picLocks noChangeAspect="1"/>
          </p:cNvPicPr>
          <p:nvPr/>
        </p:nvPicPr>
        <p:blipFill>
          <a:blip r:embed="rId4" cstate="print">
            <a:lum contrast="40000"/>
          </a:blip>
          <a:stretch>
            <a:fillRect/>
          </a:stretch>
        </p:blipFill>
        <p:spPr>
          <a:xfrm>
            <a:off x="4214810" y="285728"/>
            <a:ext cx="500066" cy="520758"/>
          </a:xfrm>
          <a:prstGeom prst="rect">
            <a:avLst/>
          </a:prstGeom>
        </p:spPr>
      </p:pic>
      <p:pic>
        <p:nvPicPr>
          <p:cNvPr id="7" name="6 Imagen" descr="pearl.png"/>
          <p:cNvPicPr>
            <a:picLocks noChangeAspect="1"/>
          </p:cNvPicPr>
          <p:nvPr/>
        </p:nvPicPr>
        <p:blipFill>
          <a:blip r:embed="rId4" cstate="print">
            <a:lum contrast="40000"/>
          </a:blip>
          <a:stretch>
            <a:fillRect/>
          </a:stretch>
        </p:blipFill>
        <p:spPr>
          <a:xfrm>
            <a:off x="4214810" y="6000768"/>
            <a:ext cx="500066" cy="520758"/>
          </a:xfrm>
          <a:prstGeom prst="rect">
            <a:avLst/>
          </a:prstGeom>
        </p:spPr>
      </p:pic>
      <p:pic>
        <p:nvPicPr>
          <p:cNvPr id="8" name="7 Imagen" descr="pearl.png"/>
          <p:cNvPicPr>
            <a:picLocks noChangeAspect="1"/>
          </p:cNvPicPr>
          <p:nvPr/>
        </p:nvPicPr>
        <p:blipFill>
          <a:blip r:embed="rId4" cstate="print">
            <a:lum contrast="40000"/>
          </a:blip>
          <a:stretch>
            <a:fillRect/>
          </a:stretch>
        </p:blipFill>
        <p:spPr>
          <a:xfrm>
            <a:off x="7215206" y="3143248"/>
            <a:ext cx="500066" cy="520758"/>
          </a:xfrm>
          <a:prstGeom prst="rect">
            <a:avLst/>
          </a:prstGeom>
        </p:spPr>
      </p:pic>
      <p:pic>
        <p:nvPicPr>
          <p:cNvPr id="9" name="8 Imagen" descr="pearl.png"/>
          <p:cNvPicPr>
            <a:picLocks noChangeAspect="1"/>
          </p:cNvPicPr>
          <p:nvPr/>
        </p:nvPicPr>
        <p:blipFill>
          <a:blip r:embed="rId4" cstate="print">
            <a:lum contrast="40000"/>
          </a:blip>
          <a:stretch>
            <a:fillRect/>
          </a:stretch>
        </p:blipFill>
        <p:spPr>
          <a:xfrm>
            <a:off x="2143108" y="1071546"/>
            <a:ext cx="500066" cy="520758"/>
          </a:xfrm>
          <a:prstGeom prst="rect">
            <a:avLst/>
          </a:prstGeom>
        </p:spPr>
      </p:pic>
      <p:pic>
        <p:nvPicPr>
          <p:cNvPr id="10" name="9 Imagen" descr="pearl.png"/>
          <p:cNvPicPr>
            <a:picLocks noChangeAspect="1"/>
          </p:cNvPicPr>
          <p:nvPr/>
        </p:nvPicPr>
        <p:blipFill>
          <a:blip r:embed="rId4" cstate="print">
            <a:lum contrast="40000"/>
          </a:blip>
          <a:stretch>
            <a:fillRect/>
          </a:stretch>
        </p:blipFill>
        <p:spPr>
          <a:xfrm>
            <a:off x="6429388" y="1071546"/>
            <a:ext cx="500066" cy="520758"/>
          </a:xfrm>
          <a:prstGeom prst="rect">
            <a:avLst/>
          </a:prstGeom>
        </p:spPr>
      </p:pic>
      <p:pic>
        <p:nvPicPr>
          <p:cNvPr id="11" name="10 Imagen" descr="pearl.png"/>
          <p:cNvPicPr>
            <a:picLocks noChangeAspect="1"/>
          </p:cNvPicPr>
          <p:nvPr/>
        </p:nvPicPr>
        <p:blipFill>
          <a:blip r:embed="rId4" cstate="print">
            <a:lum contrast="40000"/>
          </a:blip>
          <a:stretch>
            <a:fillRect/>
          </a:stretch>
        </p:blipFill>
        <p:spPr>
          <a:xfrm>
            <a:off x="2143108" y="5214950"/>
            <a:ext cx="500066" cy="520758"/>
          </a:xfrm>
          <a:prstGeom prst="rect">
            <a:avLst/>
          </a:prstGeom>
        </p:spPr>
      </p:pic>
      <p:pic>
        <p:nvPicPr>
          <p:cNvPr id="12" name="11 Imagen" descr="pearl.png"/>
          <p:cNvPicPr>
            <a:picLocks noChangeAspect="1"/>
          </p:cNvPicPr>
          <p:nvPr/>
        </p:nvPicPr>
        <p:blipFill>
          <a:blip r:embed="rId4" cstate="print">
            <a:lum contrast="40000"/>
          </a:blip>
          <a:stretch>
            <a:fillRect/>
          </a:stretch>
        </p:blipFill>
        <p:spPr>
          <a:xfrm>
            <a:off x="6286512" y="5214950"/>
            <a:ext cx="500066" cy="520758"/>
          </a:xfrm>
          <a:prstGeom prst="rect">
            <a:avLst/>
          </a:prstGeom>
        </p:spPr>
      </p:pic>
      <p:sp>
        <p:nvSpPr>
          <p:cNvPr id="13" name="12 CuadroTexto"/>
          <p:cNvSpPr txBox="1"/>
          <p:nvPr/>
        </p:nvSpPr>
        <p:spPr>
          <a:xfrm>
            <a:off x="2643175" y="1785926"/>
            <a:ext cx="4071966" cy="646331"/>
          </a:xfrm>
          <a:prstGeom prst="rect">
            <a:avLst/>
          </a:prstGeom>
          <a:noFill/>
        </p:spPr>
        <p:txBody>
          <a:bodyPr wrap="square" rtlCol="0">
            <a:spAutoFit/>
          </a:bodyPr>
          <a:lstStyle/>
          <a:p>
            <a:r>
              <a:rPr lang="es-ES" dirty="0" smtClean="0"/>
              <a:t/>
            </a:r>
            <a:br>
              <a:rPr lang="es-ES" dirty="0" smtClean="0"/>
            </a:br>
            <a:endParaRPr lang="es-ES" dirty="0"/>
          </a:p>
        </p:txBody>
      </p:sp>
      <p:sp>
        <p:nvSpPr>
          <p:cNvPr id="14" name="13 CuadroTexto"/>
          <p:cNvSpPr txBox="1"/>
          <p:nvPr/>
        </p:nvSpPr>
        <p:spPr>
          <a:xfrm>
            <a:off x="2643174" y="1428736"/>
            <a:ext cx="3929090" cy="4431983"/>
          </a:xfrm>
          <a:prstGeom prst="rect">
            <a:avLst/>
          </a:prstGeom>
          <a:noFill/>
        </p:spPr>
        <p:txBody>
          <a:bodyPr wrap="square" rtlCol="0">
            <a:spAutoFit/>
          </a:bodyPr>
          <a:lstStyle/>
          <a:p>
            <a:pPr algn="ctr"/>
            <a:r>
              <a:rPr lang="es-ES" sz="2400" b="1" dirty="0" smtClean="0">
                <a:blipFill>
                  <a:blip r:embed="rId5"/>
                  <a:stretch>
                    <a:fillRect/>
                  </a:stretch>
                </a:blipFill>
                <a:effectLst>
                  <a:outerShdw blurRad="38100" dist="38100" dir="2700000" algn="tl">
                    <a:srgbClr val="000000">
                      <a:alpha val="43137"/>
                    </a:srgbClr>
                  </a:outerShdw>
                </a:effectLst>
              </a:rPr>
              <a:t>¿Te has sentido herido por las palabras, o actitudes de alguien?</a:t>
            </a:r>
            <a:br>
              <a:rPr lang="es-ES" sz="2400" b="1" dirty="0" smtClean="0">
                <a:blipFill>
                  <a:blip r:embed="rId5"/>
                  <a:stretch>
                    <a:fillRect/>
                  </a:stretch>
                </a:blipFill>
                <a:effectLst>
                  <a:outerShdw blurRad="38100" dist="38100" dir="2700000" algn="tl">
                    <a:srgbClr val="000000">
                      <a:alpha val="43137"/>
                    </a:srgbClr>
                  </a:outerShdw>
                </a:effectLst>
              </a:rPr>
            </a:br>
            <a:r>
              <a:rPr lang="es-ES" sz="2400" b="1" dirty="0" smtClean="0">
                <a:blipFill>
                  <a:blip r:embed="rId5"/>
                  <a:stretch>
                    <a:fillRect/>
                  </a:stretch>
                </a:blipFill>
                <a:effectLst>
                  <a:outerShdw blurRad="38100" dist="38100" dir="2700000" algn="tl">
                    <a:srgbClr val="000000">
                      <a:alpha val="43137"/>
                    </a:srgbClr>
                  </a:outerShdw>
                </a:effectLst>
              </a:rPr>
              <a:t/>
            </a:r>
            <a:br>
              <a:rPr lang="es-ES" sz="2400" b="1" dirty="0" smtClean="0">
                <a:blipFill>
                  <a:blip r:embed="rId5"/>
                  <a:stretch>
                    <a:fillRect/>
                  </a:stretch>
                </a:blipFill>
                <a:effectLst>
                  <a:outerShdw blurRad="38100" dist="38100" dir="2700000" algn="tl">
                    <a:srgbClr val="000000">
                      <a:alpha val="43137"/>
                    </a:srgbClr>
                  </a:outerShdw>
                </a:effectLst>
              </a:rPr>
            </a:br>
            <a:r>
              <a:rPr lang="es-ES" sz="2400" b="1" dirty="0" smtClean="0">
                <a:blipFill>
                  <a:blip r:embed="rId5"/>
                  <a:stretch>
                    <a:fillRect/>
                  </a:stretch>
                </a:blipFill>
                <a:effectLst>
                  <a:outerShdw blurRad="38100" dist="38100" dir="2700000" algn="tl">
                    <a:srgbClr val="000000">
                      <a:alpha val="43137"/>
                    </a:srgbClr>
                  </a:outerShdw>
                </a:effectLst>
              </a:rPr>
              <a:t>¿Has sido acusado de decir cosas que nunca has dicho?</a:t>
            </a:r>
            <a:br>
              <a:rPr lang="es-ES" sz="2400" b="1" dirty="0" smtClean="0">
                <a:blipFill>
                  <a:blip r:embed="rId5"/>
                  <a:stretch>
                    <a:fillRect/>
                  </a:stretch>
                </a:blipFill>
                <a:effectLst>
                  <a:outerShdw blurRad="38100" dist="38100" dir="2700000" algn="tl">
                    <a:srgbClr val="000000">
                      <a:alpha val="43137"/>
                    </a:srgbClr>
                  </a:outerShdw>
                </a:effectLst>
              </a:rPr>
            </a:br>
            <a:r>
              <a:rPr lang="es-ES" sz="2400" b="1" dirty="0" smtClean="0">
                <a:blipFill>
                  <a:blip r:embed="rId5"/>
                  <a:stretch>
                    <a:fillRect/>
                  </a:stretch>
                </a:blipFill>
                <a:effectLst>
                  <a:outerShdw blurRad="38100" dist="38100" dir="2700000" algn="tl">
                    <a:srgbClr val="000000">
                      <a:alpha val="43137"/>
                    </a:srgbClr>
                  </a:outerShdw>
                </a:effectLst>
              </a:rPr>
              <a:t/>
            </a:r>
            <a:br>
              <a:rPr lang="es-ES" sz="2400" b="1" dirty="0" smtClean="0">
                <a:blipFill>
                  <a:blip r:embed="rId5"/>
                  <a:stretch>
                    <a:fillRect/>
                  </a:stretch>
                </a:blipFill>
                <a:effectLst>
                  <a:outerShdw blurRad="38100" dist="38100" dir="2700000" algn="tl">
                    <a:srgbClr val="000000">
                      <a:alpha val="43137"/>
                    </a:srgbClr>
                  </a:outerShdw>
                </a:effectLst>
              </a:rPr>
            </a:br>
            <a:r>
              <a:rPr lang="es-ES" sz="2400" b="1" dirty="0" smtClean="0">
                <a:blipFill>
                  <a:blip r:embed="rId5"/>
                  <a:stretch>
                    <a:fillRect/>
                  </a:stretch>
                </a:blipFill>
                <a:effectLst>
                  <a:outerShdw blurRad="38100" dist="38100" dir="2700000" algn="tl">
                    <a:srgbClr val="000000">
                      <a:alpha val="43137"/>
                    </a:srgbClr>
                  </a:outerShdw>
                </a:effectLst>
              </a:rPr>
              <a:t>¿Han sido tus ideas rechazadas o ridiculizadas?</a:t>
            </a:r>
            <a:br>
              <a:rPr lang="es-ES" sz="2400" b="1" dirty="0" smtClean="0">
                <a:blipFill>
                  <a:blip r:embed="rId5"/>
                  <a:stretch>
                    <a:fillRect/>
                  </a:stretch>
                </a:blipFill>
                <a:effectLst>
                  <a:outerShdw blurRad="38100" dist="38100" dir="2700000" algn="tl">
                    <a:srgbClr val="000000">
                      <a:alpha val="43137"/>
                    </a:srgbClr>
                  </a:outerShdw>
                </a:effectLst>
              </a:rPr>
            </a:br>
            <a:endParaRPr lang="es-ES" dirty="0">
              <a:blipFill>
                <a:blip r:embed="rId5"/>
                <a:stretch>
                  <a:fillRect/>
                </a:stretch>
              </a:blipFill>
              <a:effectLst>
                <a:outerShdw blurRad="38100" dist="38100" dir="2700000" algn="tl">
                  <a:srgbClr val="000000">
                    <a:alpha val="43137"/>
                  </a:srgbClr>
                </a:outerShdw>
              </a:effectLst>
            </a:endParaRPr>
          </a:p>
        </p:txBody>
      </p:sp>
    </p:spTree>
  </p:cSld>
  <p:clrMapOvr>
    <a:masterClrMapping/>
  </p:clrMapOvr>
  <p:transition spd="slow" advTm="20000"/>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1"/>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Slide19.jpg"/>
          <p:cNvPicPr>
            <a:picLocks noChangeAspect="1"/>
          </p:cNvPicPr>
          <p:nvPr/>
        </p:nvPicPr>
        <p:blipFill>
          <a:blip r:embed="rId2"/>
          <a:stretch>
            <a:fillRect/>
          </a:stretch>
        </p:blipFill>
        <p:spPr>
          <a:xfrm>
            <a:off x="0" y="0"/>
            <a:ext cx="9135070" cy="6858000"/>
          </a:xfrm>
          <a:prstGeom prst="rect">
            <a:avLst/>
          </a:prstGeom>
        </p:spPr>
      </p:pic>
      <p:pic>
        <p:nvPicPr>
          <p:cNvPr id="5" name="4 Imagen" descr="Slide19.jpg"/>
          <p:cNvPicPr>
            <a:picLocks noChangeAspect="1"/>
          </p:cNvPicPr>
          <p:nvPr/>
        </p:nvPicPr>
        <p:blipFill>
          <a:blip r:embed="rId2"/>
          <a:stretch>
            <a:fillRect/>
          </a:stretch>
        </p:blipFill>
        <p:spPr>
          <a:xfrm>
            <a:off x="0" y="0"/>
            <a:ext cx="9135070" cy="6858000"/>
          </a:xfrm>
          <a:prstGeom prst="rect">
            <a:avLst/>
          </a:prstGeom>
        </p:spPr>
      </p:pic>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edge">
                                      <p:cBhvr>
                                        <p:cTn id="7" dur="3000"/>
                                        <p:tgtEl>
                                          <p:spTgt spid="5"/>
                                        </p:tgtEl>
                                      </p:cBhvr>
                                    </p:animEffect>
                                  </p:childTnLst>
                                </p:cTn>
                              </p:par>
                              <p:par>
                                <p:cTn id="8" presetID="16" presetClass="entr" presetSubtype="37"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barn(outVertical)">
                                      <p:cBhvr>
                                        <p:cTn id="10"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a:blipFill dpi="0" rotWithShape="1">
            <a:blip r:embed="rId2">
              <a:lum bright="-40000" contrast="-30000"/>
            </a:blip>
            <a:srcRect/>
            <a:stretch>
              <a:fillRect/>
            </a:stretch>
          </a:blipFill>
          <a:scene3d>
            <a:camera prst="orthographicFront"/>
            <a:lightRig rig="threePt" dir="t"/>
          </a:scene3d>
          <a:sp3d>
            <a:bevelT w="133350" h="133350" prst="convex"/>
          </a:sp3d>
        </p:spPr>
        <p:txBody>
          <a:bodyPr/>
          <a:lstStyle/>
          <a:p>
            <a:endParaRPr lang="es-ES" dirty="0"/>
          </a:p>
        </p:txBody>
      </p:sp>
      <p:pic>
        <p:nvPicPr>
          <p:cNvPr id="4" name="3 Marcador de contenido" descr="13f4e4a7.png"/>
          <p:cNvPicPr>
            <a:picLocks noGrp="1" noChangeAspect="1"/>
          </p:cNvPicPr>
          <p:nvPr>
            <p:ph idx="1"/>
          </p:nvPr>
        </p:nvPicPr>
        <p:blipFill>
          <a:blip r:embed="rId3" cstate="print">
            <a:lum bright="20000" contrast="40000"/>
          </a:blip>
          <a:stretch>
            <a:fillRect/>
          </a:stretch>
        </p:blipFill>
        <p:spPr>
          <a:xfrm>
            <a:off x="1143000" y="0"/>
            <a:ext cx="6858000" cy="6858000"/>
          </a:xfrm>
        </p:spPr>
      </p:pic>
      <p:pic>
        <p:nvPicPr>
          <p:cNvPr id="5" name="4 Imagen" descr="pearl.png"/>
          <p:cNvPicPr>
            <a:picLocks noChangeAspect="1"/>
          </p:cNvPicPr>
          <p:nvPr/>
        </p:nvPicPr>
        <p:blipFill>
          <a:blip r:embed="rId4" cstate="print">
            <a:lum contrast="40000"/>
          </a:blip>
          <a:stretch>
            <a:fillRect/>
          </a:stretch>
        </p:blipFill>
        <p:spPr>
          <a:xfrm>
            <a:off x="1285852" y="3143248"/>
            <a:ext cx="500066" cy="520758"/>
          </a:xfrm>
          <a:prstGeom prst="rect">
            <a:avLst/>
          </a:prstGeom>
        </p:spPr>
      </p:pic>
      <p:pic>
        <p:nvPicPr>
          <p:cNvPr id="6" name="5 Imagen" descr="pearl.png"/>
          <p:cNvPicPr>
            <a:picLocks noChangeAspect="1"/>
          </p:cNvPicPr>
          <p:nvPr/>
        </p:nvPicPr>
        <p:blipFill>
          <a:blip r:embed="rId4" cstate="print">
            <a:lum contrast="40000"/>
          </a:blip>
          <a:stretch>
            <a:fillRect/>
          </a:stretch>
        </p:blipFill>
        <p:spPr>
          <a:xfrm>
            <a:off x="4214810" y="285728"/>
            <a:ext cx="500066" cy="520758"/>
          </a:xfrm>
          <a:prstGeom prst="rect">
            <a:avLst/>
          </a:prstGeom>
        </p:spPr>
      </p:pic>
      <p:pic>
        <p:nvPicPr>
          <p:cNvPr id="7" name="6 Imagen" descr="pearl.png"/>
          <p:cNvPicPr>
            <a:picLocks noChangeAspect="1"/>
          </p:cNvPicPr>
          <p:nvPr/>
        </p:nvPicPr>
        <p:blipFill>
          <a:blip r:embed="rId4" cstate="print">
            <a:lum contrast="40000"/>
          </a:blip>
          <a:stretch>
            <a:fillRect/>
          </a:stretch>
        </p:blipFill>
        <p:spPr>
          <a:xfrm>
            <a:off x="4214810" y="6000768"/>
            <a:ext cx="500066" cy="520758"/>
          </a:xfrm>
          <a:prstGeom prst="rect">
            <a:avLst/>
          </a:prstGeom>
        </p:spPr>
      </p:pic>
      <p:pic>
        <p:nvPicPr>
          <p:cNvPr id="8" name="7 Imagen" descr="pearl.png"/>
          <p:cNvPicPr>
            <a:picLocks noChangeAspect="1"/>
          </p:cNvPicPr>
          <p:nvPr/>
        </p:nvPicPr>
        <p:blipFill>
          <a:blip r:embed="rId4" cstate="print">
            <a:lum contrast="40000"/>
          </a:blip>
          <a:stretch>
            <a:fillRect/>
          </a:stretch>
        </p:blipFill>
        <p:spPr>
          <a:xfrm>
            <a:off x="7215206" y="3143248"/>
            <a:ext cx="500066" cy="520758"/>
          </a:xfrm>
          <a:prstGeom prst="rect">
            <a:avLst/>
          </a:prstGeom>
        </p:spPr>
      </p:pic>
      <p:pic>
        <p:nvPicPr>
          <p:cNvPr id="9" name="8 Imagen" descr="pearl.png"/>
          <p:cNvPicPr>
            <a:picLocks noChangeAspect="1"/>
          </p:cNvPicPr>
          <p:nvPr/>
        </p:nvPicPr>
        <p:blipFill>
          <a:blip r:embed="rId4" cstate="print">
            <a:lum contrast="40000"/>
          </a:blip>
          <a:stretch>
            <a:fillRect/>
          </a:stretch>
        </p:blipFill>
        <p:spPr>
          <a:xfrm>
            <a:off x="2143108" y="1071546"/>
            <a:ext cx="500066" cy="520758"/>
          </a:xfrm>
          <a:prstGeom prst="rect">
            <a:avLst/>
          </a:prstGeom>
        </p:spPr>
      </p:pic>
      <p:pic>
        <p:nvPicPr>
          <p:cNvPr id="10" name="9 Imagen" descr="pearl.png"/>
          <p:cNvPicPr>
            <a:picLocks noChangeAspect="1"/>
          </p:cNvPicPr>
          <p:nvPr/>
        </p:nvPicPr>
        <p:blipFill>
          <a:blip r:embed="rId4" cstate="print">
            <a:lum contrast="40000"/>
          </a:blip>
          <a:stretch>
            <a:fillRect/>
          </a:stretch>
        </p:blipFill>
        <p:spPr>
          <a:xfrm>
            <a:off x="6429388" y="1071546"/>
            <a:ext cx="500066" cy="520758"/>
          </a:xfrm>
          <a:prstGeom prst="rect">
            <a:avLst/>
          </a:prstGeom>
        </p:spPr>
      </p:pic>
      <p:pic>
        <p:nvPicPr>
          <p:cNvPr id="11" name="10 Imagen" descr="pearl.png"/>
          <p:cNvPicPr>
            <a:picLocks noChangeAspect="1"/>
          </p:cNvPicPr>
          <p:nvPr/>
        </p:nvPicPr>
        <p:blipFill>
          <a:blip r:embed="rId4" cstate="print">
            <a:lum contrast="40000"/>
          </a:blip>
          <a:stretch>
            <a:fillRect/>
          </a:stretch>
        </p:blipFill>
        <p:spPr>
          <a:xfrm>
            <a:off x="2143108" y="5214950"/>
            <a:ext cx="500066" cy="520758"/>
          </a:xfrm>
          <a:prstGeom prst="rect">
            <a:avLst/>
          </a:prstGeom>
        </p:spPr>
      </p:pic>
      <p:pic>
        <p:nvPicPr>
          <p:cNvPr id="12" name="11 Imagen" descr="pearl.png"/>
          <p:cNvPicPr>
            <a:picLocks noChangeAspect="1"/>
          </p:cNvPicPr>
          <p:nvPr/>
        </p:nvPicPr>
        <p:blipFill>
          <a:blip r:embed="rId4" cstate="print">
            <a:lum contrast="40000"/>
          </a:blip>
          <a:stretch>
            <a:fillRect/>
          </a:stretch>
        </p:blipFill>
        <p:spPr>
          <a:xfrm>
            <a:off x="6286512" y="5214950"/>
            <a:ext cx="500066" cy="520758"/>
          </a:xfrm>
          <a:prstGeom prst="rect">
            <a:avLst/>
          </a:prstGeom>
        </p:spPr>
      </p:pic>
      <p:sp>
        <p:nvSpPr>
          <p:cNvPr id="14" name="13 CuadroTexto"/>
          <p:cNvSpPr txBox="1"/>
          <p:nvPr/>
        </p:nvSpPr>
        <p:spPr>
          <a:xfrm>
            <a:off x="2357422" y="1857364"/>
            <a:ext cx="4429156" cy="3323987"/>
          </a:xfrm>
          <a:prstGeom prst="rect">
            <a:avLst/>
          </a:prstGeom>
          <a:noFill/>
        </p:spPr>
        <p:txBody>
          <a:bodyPr wrap="square" rtlCol="0">
            <a:spAutoFit/>
          </a:bodyPr>
          <a:lstStyle/>
          <a:p>
            <a:pPr algn="ctr"/>
            <a:r>
              <a:rPr lang="es-ES" sz="2400" b="1" dirty="0" smtClean="0">
                <a:blipFill>
                  <a:blip r:embed="rId5"/>
                  <a:stretch>
                    <a:fillRect/>
                  </a:stretch>
                </a:blipFill>
                <a:effectLst>
                  <a:outerShdw blurRad="38100" dist="38100" dir="2700000" algn="tl">
                    <a:srgbClr val="000000">
                      <a:alpha val="43137"/>
                    </a:srgbClr>
                  </a:outerShdw>
                </a:effectLst>
              </a:rPr>
              <a:t>¿Te han culpado de haber hecho algo que jamás hiciste?</a:t>
            </a:r>
            <a:br>
              <a:rPr lang="es-ES" sz="2400" b="1" dirty="0" smtClean="0">
                <a:blipFill>
                  <a:blip r:embed="rId5"/>
                  <a:stretch>
                    <a:fillRect/>
                  </a:stretch>
                </a:blipFill>
                <a:effectLst>
                  <a:outerShdw blurRad="38100" dist="38100" dir="2700000" algn="tl">
                    <a:srgbClr val="000000">
                      <a:alpha val="43137"/>
                    </a:srgbClr>
                  </a:outerShdw>
                </a:effectLst>
              </a:rPr>
            </a:br>
            <a:r>
              <a:rPr lang="es-ES" sz="2400" b="1" dirty="0" smtClean="0">
                <a:blipFill>
                  <a:blip r:embed="rId5"/>
                  <a:stretch>
                    <a:fillRect/>
                  </a:stretch>
                </a:blipFill>
                <a:effectLst>
                  <a:outerShdw blurRad="38100" dist="38100" dir="2700000" algn="tl">
                    <a:srgbClr val="000000">
                      <a:alpha val="43137"/>
                    </a:srgbClr>
                  </a:outerShdw>
                </a:effectLst>
              </a:rPr>
              <a:t/>
            </a:r>
            <a:br>
              <a:rPr lang="es-ES" sz="2400" b="1" dirty="0" smtClean="0">
                <a:blipFill>
                  <a:blip r:embed="rId5"/>
                  <a:stretch>
                    <a:fillRect/>
                  </a:stretch>
                </a:blipFill>
                <a:effectLst>
                  <a:outerShdw blurRad="38100" dist="38100" dir="2700000" algn="tl">
                    <a:srgbClr val="000000">
                      <a:alpha val="43137"/>
                    </a:srgbClr>
                  </a:outerShdw>
                </a:effectLst>
              </a:rPr>
            </a:br>
            <a:r>
              <a:rPr lang="es-ES" sz="2400" b="1" dirty="0" smtClean="0">
                <a:blipFill>
                  <a:blip r:embed="rId5"/>
                  <a:stretch>
                    <a:fillRect/>
                  </a:stretch>
                </a:blipFill>
                <a:effectLst>
                  <a:outerShdw blurRad="38100" dist="38100" dir="2700000" algn="tl">
                    <a:srgbClr val="000000">
                      <a:alpha val="43137"/>
                    </a:srgbClr>
                  </a:outerShdw>
                </a:effectLst>
              </a:rPr>
              <a:t>¿Tu actitud frente a ciertas situaciones, se malinterpreta?</a:t>
            </a:r>
            <a:br>
              <a:rPr lang="es-ES" sz="2400" b="1" dirty="0" smtClean="0">
                <a:blipFill>
                  <a:blip r:embed="rId5"/>
                  <a:stretch>
                    <a:fillRect/>
                  </a:stretch>
                </a:blipFill>
                <a:effectLst>
                  <a:outerShdw blurRad="38100" dist="38100" dir="2700000" algn="tl">
                    <a:srgbClr val="000000">
                      <a:alpha val="43137"/>
                    </a:srgbClr>
                  </a:outerShdw>
                </a:effectLst>
              </a:rPr>
            </a:br>
            <a:r>
              <a:rPr lang="es-ES" sz="2400" b="1" dirty="0" smtClean="0">
                <a:blipFill>
                  <a:blip r:embed="rId5"/>
                  <a:stretch>
                    <a:fillRect/>
                  </a:stretch>
                </a:blipFill>
                <a:effectLst>
                  <a:outerShdw blurRad="38100" dist="38100" dir="2700000" algn="tl">
                    <a:srgbClr val="000000">
                      <a:alpha val="43137"/>
                    </a:srgbClr>
                  </a:outerShdw>
                </a:effectLst>
              </a:rPr>
              <a:t/>
            </a:r>
            <a:br>
              <a:rPr lang="es-ES" sz="2400" b="1" dirty="0" smtClean="0">
                <a:blipFill>
                  <a:blip r:embed="rId5"/>
                  <a:stretch>
                    <a:fillRect/>
                  </a:stretch>
                </a:blipFill>
                <a:effectLst>
                  <a:outerShdw blurRad="38100" dist="38100" dir="2700000" algn="tl">
                    <a:srgbClr val="000000">
                      <a:alpha val="43137"/>
                    </a:srgbClr>
                  </a:outerShdw>
                </a:effectLst>
              </a:rPr>
            </a:br>
            <a:r>
              <a:rPr lang="es-ES" sz="2400" b="1" dirty="0" smtClean="0">
                <a:blipFill>
                  <a:blip r:embed="rId5"/>
                  <a:stretch>
                    <a:fillRect/>
                  </a:stretch>
                </a:blipFill>
                <a:effectLst>
                  <a:outerShdw blurRad="38100" dist="38100" dir="2700000" algn="tl">
                    <a:srgbClr val="000000">
                      <a:alpha val="43137"/>
                    </a:srgbClr>
                  </a:outerShdw>
                </a:effectLst>
              </a:rPr>
              <a:t>¿Has sufrido alguna vez los golpes de la indiferencia?</a:t>
            </a:r>
            <a:br>
              <a:rPr lang="es-ES" sz="2400" b="1" dirty="0" smtClean="0">
                <a:blipFill>
                  <a:blip r:embed="rId5"/>
                  <a:stretch>
                    <a:fillRect/>
                  </a:stretch>
                </a:blipFill>
                <a:effectLst>
                  <a:outerShdw blurRad="38100" dist="38100" dir="2700000" algn="tl">
                    <a:srgbClr val="000000">
                      <a:alpha val="43137"/>
                    </a:srgbClr>
                  </a:outerShdw>
                </a:effectLst>
              </a:rPr>
            </a:br>
            <a:endParaRPr lang="es-ES" dirty="0">
              <a:blipFill>
                <a:blip r:embed="rId5"/>
                <a:stretch>
                  <a:fillRect/>
                </a:stretch>
              </a:blipFill>
              <a:effectLst>
                <a:outerShdw blurRad="38100" dist="38100" dir="2700000" algn="tl">
                  <a:srgbClr val="000000">
                    <a:alpha val="43137"/>
                  </a:srgbClr>
                </a:outerShdw>
              </a:effectLst>
            </a:endParaRPr>
          </a:p>
        </p:txBody>
      </p:sp>
    </p:spTree>
  </p:cSld>
  <p:clrMapOvr>
    <a:masterClrMapping/>
  </p:clrMapOvr>
  <p:transition spd="slow" advTm="20000"/>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ssn-10x165-0317-main-2.jpg"/>
          <p:cNvPicPr>
            <a:picLocks noChangeAspect="1"/>
          </p:cNvPicPr>
          <p:nvPr/>
        </p:nvPicPr>
        <p:blipFill>
          <a:blip r:embed="rId2"/>
          <a:stretch>
            <a:fillRect/>
          </a:stretch>
        </p:blipFill>
        <p:spPr>
          <a:xfrm>
            <a:off x="0" y="0"/>
            <a:ext cx="9144000" cy="6858000"/>
          </a:xfrm>
          <a:prstGeom prst="rect">
            <a:avLst/>
          </a:prstGeom>
        </p:spPr>
      </p:pic>
      <p:pic>
        <p:nvPicPr>
          <p:cNvPr id="5" name="4 Imagen" descr="ssn-10x165-0317-main-2.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16"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ox(in)">
                                      <p:cBhvr>
                                        <p:cTn id="7" dur="3000"/>
                                        <p:tgtEl>
                                          <p:spTgt spid="5"/>
                                        </p:tgtEl>
                                      </p:cBhvr>
                                    </p:animEffect>
                                  </p:childTnLst>
                                </p:cTn>
                              </p:par>
                              <p:par>
                                <p:cTn id="8" presetID="23" presetClass="entr" presetSubtype="288"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3000" fill="hold"/>
                                        <p:tgtEl>
                                          <p:spTgt spid="4"/>
                                        </p:tgtEl>
                                        <p:attrNameLst>
                                          <p:attrName>ppt_w</p:attrName>
                                        </p:attrNameLst>
                                      </p:cBhvr>
                                      <p:tavLst>
                                        <p:tav tm="0">
                                          <p:val>
                                            <p:strVal val="4/3*#ppt_w"/>
                                          </p:val>
                                        </p:tav>
                                        <p:tav tm="100000">
                                          <p:val>
                                            <p:strVal val="#ppt_w"/>
                                          </p:val>
                                        </p:tav>
                                      </p:tavLst>
                                    </p:anim>
                                    <p:anim calcmode="lin" valueType="num">
                                      <p:cBhvr>
                                        <p:cTn id="11" dur="3000" fill="hold"/>
                                        <p:tgtEl>
                                          <p:spTgt spid="4"/>
                                        </p:tgtEl>
                                        <p:attrNameLst>
                                          <p:attrName>ppt_h</p:attrName>
                                        </p:attrNameLst>
                                      </p:cBhvr>
                                      <p:tavLst>
                                        <p:tav tm="0">
                                          <p:val>
                                            <p:strVal val="4/3*#ppt_h"/>
                                          </p:val>
                                        </p:tav>
                                        <p:tav tm="100000">
                                          <p:val>
                                            <p:strVal val="#ppt_h"/>
                                          </p:val>
                                        </p:tav>
                                      </p:tavLst>
                                    </p:anim>
                                  </p:childTnLst>
                                </p:cTn>
                              </p:par>
                              <p:par>
                                <p:cTn id="12" presetID="8" presetClass="entr" presetSubtype="16"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diamond(in)">
                                      <p:cBhvr>
                                        <p:cTn id="14"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a:blipFill dpi="0" rotWithShape="1">
            <a:blip r:embed="rId2">
              <a:lum bright="-40000" contrast="-30000"/>
            </a:blip>
            <a:srcRect/>
            <a:stretch>
              <a:fillRect/>
            </a:stretch>
          </a:blipFill>
          <a:scene3d>
            <a:camera prst="orthographicFront"/>
            <a:lightRig rig="threePt" dir="t"/>
          </a:scene3d>
          <a:sp3d>
            <a:bevelT w="133350" h="133350" prst="convex"/>
          </a:sp3d>
        </p:spPr>
        <p:txBody>
          <a:bodyPr/>
          <a:lstStyle/>
          <a:p>
            <a:endParaRPr lang="es-ES" dirty="0"/>
          </a:p>
        </p:txBody>
      </p:sp>
      <p:pic>
        <p:nvPicPr>
          <p:cNvPr id="4" name="3 Marcador de contenido" descr="13f4e4a7.png"/>
          <p:cNvPicPr>
            <a:picLocks noGrp="1" noChangeAspect="1"/>
          </p:cNvPicPr>
          <p:nvPr>
            <p:ph idx="1"/>
          </p:nvPr>
        </p:nvPicPr>
        <p:blipFill>
          <a:blip r:embed="rId3" cstate="print">
            <a:lum bright="20000" contrast="40000"/>
          </a:blip>
          <a:stretch>
            <a:fillRect/>
          </a:stretch>
        </p:blipFill>
        <p:spPr>
          <a:xfrm>
            <a:off x="1285852" y="0"/>
            <a:ext cx="6858000" cy="6858000"/>
          </a:xfrm>
        </p:spPr>
      </p:pic>
      <p:pic>
        <p:nvPicPr>
          <p:cNvPr id="5" name="4 Imagen" descr="pearl.png"/>
          <p:cNvPicPr>
            <a:picLocks noChangeAspect="1"/>
          </p:cNvPicPr>
          <p:nvPr/>
        </p:nvPicPr>
        <p:blipFill>
          <a:blip r:embed="rId4" cstate="print">
            <a:lum contrast="40000"/>
          </a:blip>
          <a:stretch>
            <a:fillRect/>
          </a:stretch>
        </p:blipFill>
        <p:spPr>
          <a:xfrm>
            <a:off x="1285852" y="3143248"/>
            <a:ext cx="500066" cy="520758"/>
          </a:xfrm>
          <a:prstGeom prst="rect">
            <a:avLst/>
          </a:prstGeom>
        </p:spPr>
      </p:pic>
      <p:pic>
        <p:nvPicPr>
          <p:cNvPr id="6" name="5 Imagen" descr="pearl.png"/>
          <p:cNvPicPr>
            <a:picLocks noChangeAspect="1"/>
          </p:cNvPicPr>
          <p:nvPr/>
        </p:nvPicPr>
        <p:blipFill>
          <a:blip r:embed="rId4" cstate="print">
            <a:lum contrast="40000"/>
          </a:blip>
          <a:stretch>
            <a:fillRect/>
          </a:stretch>
        </p:blipFill>
        <p:spPr>
          <a:xfrm>
            <a:off x="4429124" y="357166"/>
            <a:ext cx="500066" cy="520758"/>
          </a:xfrm>
          <a:prstGeom prst="rect">
            <a:avLst/>
          </a:prstGeom>
        </p:spPr>
      </p:pic>
      <p:pic>
        <p:nvPicPr>
          <p:cNvPr id="7" name="6 Imagen" descr="pearl.png"/>
          <p:cNvPicPr>
            <a:picLocks noChangeAspect="1"/>
          </p:cNvPicPr>
          <p:nvPr/>
        </p:nvPicPr>
        <p:blipFill>
          <a:blip r:embed="rId4" cstate="print">
            <a:lum contrast="40000"/>
          </a:blip>
          <a:stretch>
            <a:fillRect/>
          </a:stretch>
        </p:blipFill>
        <p:spPr>
          <a:xfrm>
            <a:off x="4357686" y="6000768"/>
            <a:ext cx="500066" cy="520758"/>
          </a:xfrm>
          <a:prstGeom prst="rect">
            <a:avLst/>
          </a:prstGeom>
        </p:spPr>
      </p:pic>
      <p:pic>
        <p:nvPicPr>
          <p:cNvPr id="8" name="7 Imagen" descr="pearl.png"/>
          <p:cNvPicPr>
            <a:picLocks noChangeAspect="1"/>
          </p:cNvPicPr>
          <p:nvPr/>
        </p:nvPicPr>
        <p:blipFill>
          <a:blip r:embed="rId4" cstate="print">
            <a:lum contrast="40000"/>
          </a:blip>
          <a:stretch>
            <a:fillRect/>
          </a:stretch>
        </p:blipFill>
        <p:spPr>
          <a:xfrm>
            <a:off x="7215206" y="3143248"/>
            <a:ext cx="500066" cy="520758"/>
          </a:xfrm>
          <a:prstGeom prst="rect">
            <a:avLst/>
          </a:prstGeom>
        </p:spPr>
      </p:pic>
      <p:pic>
        <p:nvPicPr>
          <p:cNvPr id="9" name="8 Imagen" descr="pearl.png"/>
          <p:cNvPicPr>
            <a:picLocks noChangeAspect="1"/>
          </p:cNvPicPr>
          <p:nvPr/>
        </p:nvPicPr>
        <p:blipFill>
          <a:blip r:embed="rId4" cstate="print">
            <a:lum contrast="40000"/>
          </a:blip>
          <a:stretch>
            <a:fillRect/>
          </a:stretch>
        </p:blipFill>
        <p:spPr>
          <a:xfrm>
            <a:off x="2143108" y="1071546"/>
            <a:ext cx="500066" cy="520758"/>
          </a:xfrm>
          <a:prstGeom prst="rect">
            <a:avLst/>
          </a:prstGeom>
        </p:spPr>
      </p:pic>
      <p:pic>
        <p:nvPicPr>
          <p:cNvPr id="10" name="9 Imagen" descr="pearl.png"/>
          <p:cNvPicPr>
            <a:picLocks noChangeAspect="1"/>
          </p:cNvPicPr>
          <p:nvPr/>
        </p:nvPicPr>
        <p:blipFill>
          <a:blip r:embed="rId4" cstate="print">
            <a:lum contrast="40000"/>
          </a:blip>
          <a:stretch>
            <a:fillRect/>
          </a:stretch>
        </p:blipFill>
        <p:spPr>
          <a:xfrm>
            <a:off x="6429388" y="1071546"/>
            <a:ext cx="500066" cy="520758"/>
          </a:xfrm>
          <a:prstGeom prst="rect">
            <a:avLst/>
          </a:prstGeom>
        </p:spPr>
      </p:pic>
      <p:pic>
        <p:nvPicPr>
          <p:cNvPr id="11" name="10 Imagen" descr="pearl.png"/>
          <p:cNvPicPr>
            <a:picLocks noChangeAspect="1"/>
          </p:cNvPicPr>
          <p:nvPr/>
        </p:nvPicPr>
        <p:blipFill>
          <a:blip r:embed="rId4" cstate="print">
            <a:lum contrast="40000"/>
          </a:blip>
          <a:stretch>
            <a:fillRect/>
          </a:stretch>
        </p:blipFill>
        <p:spPr>
          <a:xfrm>
            <a:off x="2143108" y="5214950"/>
            <a:ext cx="500066" cy="520758"/>
          </a:xfrm>
          <a:prstGeom prst="rect">
            <a:avLst/>
          </a:prstGeom>
        </p:spPr>
      </p:pic>
      <p:pic>
        <p:nvPicPr>
          <p:cNvPr id="12" name="11 Imagen" descr="pearl.png"/>
          <p:cNvPicPr>
            <a:picLocks noChangeAspect="1"/>
          </p:cNvPicPr>
          <p:nvPr/>
        </p:nvPicPr>
        <p:blipFill>
          <a:blip r:embed="rId4" cstate="print">
            <a:lum contrast="40000"/>
          </a:blip>
          <a:stretch>
            <a:fillRect/>
          </a:stretch>
        </p:blipFill>
        <p:spPr>
          <a:xfrm>
            <a:off x="6286512" y="5214950"/>
            <a:ext cx="500066" cy="520758"/>
          </a:xfrm>
          <a:prstGeom prst="rect">
            <a:avLst/>
          </a:prstGeom>
        </p:spPr>
      </p:pic>
      <p:sp>
        <p:nvSpPr>
          <p:cNvPr id="13" name="12 CuadroTexto"/>
          <p:cNvSpPr txBox="1"/>
          <p:nvPr/>
        </p:nvSpPr>
        <p:spPr>
          <a:xfrm>
            <a:off x="3000364" y="1857364"/>
            <a:ext cx="3214710" cy="3231654"/>
          </a:xfrm>
          <a:prstGeom prst="rect">
            <a:avLst/>
          </a:prstGeom>
          <a:noFill/>
        </p:spPr>
        <p:txBody>
          <a:bodyPr wrap="square" rtlCol="0">
            <a:spAutoFit/>
          </a:bodyPr>
          <a:lstStyle/>
          <a:p>
            <a:pPr algn="ctr"/>
            <a:r>
              <a:rPr lang="es-ES" b="1" dirty="0" smtClean="0"/>
              <a:t/>
            </a:r>
            <a:br>
              <a:rPr lang="es-ES" b="1" dirty="0" smtClean="0"/>
            </a:br>
            <a:r>
              <a:rPr lang="es-ES" sz="2400" b="1" dirty="0" smtClean="0">
                <a:blipFill>
                  <a:blip r:embed="rId5"/>
                  <a:stretch>
                    <a:fillRect/>
                  </a:stretch>
                </a:blipFill>
                <a:effectLst>
                  <a:outerShdw blurRad="38100" dist="38100" dir="2700000" algn="tl">
                    <a:srgbClr val="000000">
                      <a:alpha val="43137"/>
                    </a:srgbClr>
                  </a:outerShdw>
                </a:effectLst>
              </a:rPr>
              <a:t>¿Te han herido precisamente aquellas personas que menos esperabas?</a:t>
            </a:r>
            <a:br>
              <a:rPr lang="es-ES" sz="2400" b="1" dirty="0" smtClean="0">
                <a:blipFill>
                  <a:blip r:embed="rId5"/>
                  <a:stretch>
                    <a:fillRect/>
                  </a:stretch>
                </a:blipFill>
                <a:effectLst>
                  <a:outerShdw blurRad="38100" dist="38100" dir="2700000" algn="tl">
                    <a:srgbClr val="000000">
                      <a:alpha val="43137"/>
                    </a:srgbClr>
                  </a:outerShdw>
                </a:effectLst>
              </a:rPr>
            </a:br>
            <a:r>
              <a:rPr lang="es-ES" sz="2400" b="1" dirty="0" smtClean="0">
                <a:blipFill>
                  <a:blip r:embed="rId5"/>
                  <a:stretch>
                    <a:fillRect/>
                  </a:stretch>
                </a:blipFill>
                <a:effectLst>
                  <a:outerShdw blurRad="38100" dist="38100" dir="2700000" algn="tl">
                    <a:srgbClr val="000000">
                      <a:alpha val="43137"/>
                    </a:srgbClr>
                  </a:outerShdw>
                </a:effectLst>
              </a:rPr>
              <a:t/>
            </a:r>
            <a:br>
              <a:rPr lang="es-ES" sz="2400" b="1" dirty="0" smtClean="0">
                <a:blipFill>
                  <a:blip r:embed="rId5"/>
                  <a:stretch>
                    <a:fillRect/>
                  </a:stretch>
                </a:blipFill>
                <a:effectLst>
                  <a:outerShdw blurRad="38100" dist="38100" dir="2700000" algn="tl">
                    <a:srgbClr val="000000">
                      <a:alpha val="43137"/>
                    </a:srgbClr>
                  </a:outerShdw>
                </a:effectLst>
              </a:rPr>
            </a:br>
            <a:r>
              <a:rPr lang="es-ES" sz="2400" b="1" dirty="0" smtClean="0">
                <a:blipFill>
                  <a:blip r:embed="rId5"/>
                  <a:stretch>
                    <a:fillRect/>
                  </a:stretch>
                </a:blipFill>
                <a:effectLst>
                  <a:outerShdw blurRad="38100" dist="38100" dir="2700000" algn="tl">
                    <a:srgbClr val="000000">
                      <a:alpha val="43137"/>
                    </a:srgbClr>
                  </a:outerShdw>
                </a:effectLst>
              </a:rPr>
              <a:t>¿No te valoran como realmente lo mereces?</a:t>
            </a:r>
            <a:br>
              <a:rPr lang="es-ES" sz="2400" b="1" dirty="0" smtClean="0">
                <a:blipFill>
                  <a:blip r:embed="rId5"/>
                  <a:stretch>
                    <a:fillRect/>
                  </a:stretch>
                </a:blipFill>
                <a:effectLst>
                  <a:outerShdw blurRad="38100" dist="38100" dir="2700000" algn="tl">
                    <a:srgbClr val="000000">
                      <a:alpha val="43137"/>
                    </a:srgbClr>
                  </a:outerShdw>
                </a:effectLst>
              </a:rPr>
            </a:br>
            <a:endParaRPr lang="es-ES" dirty="0">
              <a:blipFill>
                <a:blip r:embed="rId5"/>
                <a:stretch>
                  <a:fillRect/>
                </a:stretch>
              </a:blipFill>
              <a:effectLst>
                <a:outerShdw blurRad="38100" dist="38100" dir="2700000" algn="tl">
                  <a:srgbClr val="000000">
                    <a:alpha val="43137"/>
                  </a:srgbClr>
                </a:outerShdw>
              </a:effectLst>
            </a:endParaRPr>
          </a:p>
        </p:txBody>
      </p:sp>
    </p:spTree>
  </p:cSld>
  <p:clrMapOvr>
    <a:masterClrMapping/>
  </p:clrMapOvr>
  <p:transition spd="slow" advTm="20000"/>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7" name="6 Imagen" descr="00cc4a1a4fb722b7a5a2093de3a462ee.jpg"/>
          <p:cNvPicPr>
            <a:picLocks noChangeAspect="1"/>
          </p:cNvPicPr>
          <p:nvPr/>
        </p:nvPicPr>
        <p:blipFill>
          <a:blip r:embed="rId2"/>
          <a:stretch>
            <a:fillRect/>
          </a:stretch>
        </p:blipFill>
        <p:spPr>
          <a:xfrm>
            <a:off x="0" y="0"/>
            <a:ext cx="9144000" cy="6858000"/>
          </a:xfrm>
          <a:prstGeom prst="rect">
            <a:avLst/>
          </a:prstGeom>
        </p:spPr>
      </p:pic>
      <p:pic>
        <p:nvPicPr>
          <p:cNvPr id="8" name="7 Imagen" descr="00cc4a1a4fb722b7a5a2093de3a462ee.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32" fill="hold" nodeType="with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box(out)">
                                      <p:cBhvr>
                                        <p:cTn id="7" dur="5000"/>
                                        <p:tgtEl>
                                          <p:spTgt spid="8"/>
                                        </p:tgtEl>
                                      </p:cBhvr>
                                    </p:animEffect>
                                  </p:childTnLst>
                                </p:cTn>
                              </p:par>
                              <p:par>
                                <p:cTn id="8" presetID="21" presetClass="entr" presetSubtype="4" fill="hold"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wheel(4)">
                                      <p:cBhvr>
                                        <p:cTn id="10" dur="5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a:blipFill dpi="0" rotWithShape="1">
            <a:blip r:embed="rId2">
              <a:lum bright="-40000" contrast="-30000"/>
            </a:blip>
            <a:srcRect/>
            <a:stretch>
              <a:fillRect/>
            </a:stretch>
          </a:blipFill>
          <a:scene3d>
            <a:camera prst="orthographicFront"/>
            <a:lightRig rig="threePt" dir="t"/>
          </a:scene3d>
          <a:sp3d>
            <a:bevelT w="133350" h="133350" prst="convex"/>
          </a:sp3d>
        </p:spPr>
        <p:txBody>
          <a:bodyPr/>
          <a:lstStyle/>
          <a:p>
            <a:endParaRPr lang="es-ES" dirty="0"/>
          </a:p>
        </p:txBody>
      </p:sp>
      <p:pic>
        <p:nvPicPr>
          <p:cNvPr id="4" name="3 Marcador de contenido" descr="13f4e4a7.png"/>
          <p:cNvPicPr>
            <a:picLocks noGrp="1" noChangeAspect="1"/>
          </p:cNvPicPr>
          <p:nvPr>
            <p:ph idx="1"/>
          </p:nvPr>
        </p:nvPicPr>
        <p:blipFill>
          <a:blip r:embed="rId3" cstate="print">
            <a:lum bright="20000" contrast="40000"/>
          </a:blip>
          <a:stretch>
            <a:fillRect/>
          </a:stretch>
        </p:blipFill>
        <p:spPr>
          <a:xfrm>
            <a:off x="1143000" y="0"/>
            <a:ext cx="6858000" cy="6858000"/>
          </a:xfrm>
        </p:spPr>
      </p:pic>
      <p:pic>
        <p:nvPicPr>
          <p:cNvPr id="5" name="4 Imagen" descr="pearl.png"/>
          <p:cNvPicPr>
            <a:picLocks noChangeAspect="1"/>
          </p:cNvPicPr>
          <p:nvPr/>
        </p:nvPicPr>
        <p:blipFill>
          <a:blip r:embed="rId4" cstate="print">
            <a:lum contrast="40000"/>
          </a:blip>
          <a:stretch>
            <a:fillRect/>
          </a:stretch>
        </p:blipFill>
        <p:spPr>
          <a:xfrm>
            <a:off x="1285852" y="3143248"/>
            <a:ext cx="500066" cy="520758"/>
          </a:xfrm>
          <a:prstGeom prst="rect">
            <a:avLst/>
          </a:prstGeom>
        </p:spPr>
      </p:pic>
      <p:pic>
        <p:nvPicPr>
          <p:cNvPr id="6" name="5 Imagen" descr="pearl.png"/>
          <p:cNvPicPr>
            <a:picLocks noChangeAspect="1"/>
          </p:cNvPicPr>
          <p:nvPr/>
        </p:nvPicPr>
        <p:blipFill>
          <a:blip r:embed="rId4" cstate="print">
            <a:lum contrast="40000"/>
          </a:blip>
          <a:stretch>
            <a:fillRect/>
          </a:stretch>
        </p:blipFill>
        <p:spPr>
          <a:xfrm>
            <a:off x="4286248" y="285728"/>
            <a:ext cx="500066" cy="520758"/>
          </a:xfrm>
          <a:prstGeom prst="rect">
            <a:avLst/>
          </a:prstGeom>
        </p:spPr>
      </p:pic>
      <p:pic>
        <p:nvPicPr>
          <p:cNvPr id="7" name="6 Imagen" descr="pearl.png"/>
          <p:cNvPicPr>
            <a:picLocks noChangeAspect="1"/>
          </p:cNvPicPr>
          <p:nvPr/>
        </p:nvPicPr>
        <p:blipFill>
          <a:blip r:embed="rId4" cstate="print">
            <a:lum contrast="40000"/>
          </a:blip>
          <a:stretch>
            <a:fillRect/>
          </a:stretch>
        </p:blipFill>
        <p:spPr>
          <a:xfrm>
            <a:off x="4214810" y="6000768"/>
            <a:ext cx="500066" cy="520758"/>
          </a:xfrm>
          <a:prstGeom prst="rect">
            <a:avLst/>
          </a:prstGeom>
        </p:spPr>
      </p:pic>
      <p:pic>
        <p:nvPicPr>
          <p:cNvPr id="8" name="7 Imagen" descr="pearl.png"/>
          <p:cNvPicPr>
            <a:picLocks noChangeAspect="1"/>
          </p:cNvPicPr>
          <p:nvPr/>
        </p:nvPicPr>
        <p:blipFill>
          <a:blip r:embed="rId4" cstate="print">
            <a:lum contrast="40000"/>
          </a:blip>
          <a:stretch>
            <a:fillRect/>
          </a:stretch>
        </p:blipFill>
        <p:spPr>
          <a:xfrm>
            <a:off x="7215206" y="3143248"/>
            <a:ext cx="500066" cy="520758"/>
          </a:xfrm>
          <a:prstGeom prst="rect">
            <a:avLst/>
          </a:prstGeom>
        </p:spPr>
      </p:pic>
      <p:pic>
        <p:nvPicPr>
          <p:cNvPr id="9" name="8 Imagen" descr="pearl.png"/>
          <p:cNvPicPr>
            <a:picLocks noChangeAspect="1"/>
          </p:cNvPicPr>
          <p:nvPr/>
        </p:nvPicPr>
        <p:blipFill>
          <a:blip r:embed="rId4" cstate="print">
            <a:lum contrast="40000"/>
          </a:blip>
          <a:stretch>
            <a:fillRect/>
          </a:stretch>
        </p:blipFill>
        <p:spPr>
          <a:xfrm>
            <a:off x="2143108" y="1071546"/>
            <a:ext cx="500066" cy="520758"/>
          </a:xfrm>
          <a:prstGeom prst="rect">
            <a:avLst/>
          </a:prstGeom>
        </p:spPr>
      </p:pic>
      <p:pic>
        <p:nvPicPr>
          <p:cNvPr id="10" name="9 Imagen" descr="pearl.png"/>
          <p:cNvPicPr>
            <a:picLocks noChangeAspect="1"/>
          </p:cNvPicPr>
          <p:nvPr/>
        </p:nvPicPr>
        <p:blipFill>
          <a:blip r:embed="rId4" cstate="print">
            <a:lum contrast="40000"/>
          </a:blip>
          <a:stretch>
            <a:fillRect/>
          </a:stretch>
        </p:blipFill>
        <p:spPr>
          <a:xfrm>
            <a:off x="6429388" y="1071546"/>
            <a:ext cx="500066" cy="520758"/>
          </a:xfrm>
          <a:prstGeom prst="rect">
            <a:avLst/>
          </a:prstGeom>
        </p:spPr>
      </p:pic>
      <p:pic>
        <p:nvPicPr>
          <p:cNvPr id="11" name="10 Imagen" descr="pearl.png"/>
          <p:cNvPicPr>
            <a:picLocks noChangeAspect="1"/>
          </p:cNvPicPr>
          <p:nvPr/>
        </p:nvPicPr>
        <p:blipFill>
          <a:blip r:embed="rId4" cstate="print">
            <a:lum contrast="40000"/>
          </a:blip>
          <a:stretch>
            <a:fillRect/>
          </a:stretch>
        </p:blipFill>
        <p:spPr>
          <a:xfrm>
            <a:off x="2143108" y="5214950"/>
            <a:ext cx="500066" cy="520758"/>
          </a:xfrm>
          <a:prstGeom prst="rect">
            <a:avLst/>
          </a:prstGeom>
        </p:spPr>
      </p:pic>
      <p:pic>
        <p:nvPicPr>
          <p:cNvPr id="12" name="11 Imagen" descr="pearl.png"/>
          <p:cNvPicPr>
            <a:picLocks noChangeAspect="1"/>
          </p:cNvPicPr>
          <p:nvPr/>
        </p:nvPicPr>
        <p:blipFill>
          <a:blip r:embed="rId4" cstate="print">
            <a:lum contrast="40000"/>
          </a:blip>
          <a:stretch>
            <a:fillRect/>
          </a:stretch>
        </p:blipFill>
        <p:spPr>
          <a:xfrm>
            <a:off x="6286512" y="5214950"/>
            <a:ext cx="500066" cy="520758"/>
          </a:xfrm>
          <a:prstGeom prst="rect">
            <a:avLst/>
          </a:prstGeom>
        </p:spPr>
      </p:pic>
      <p:sp>
        <p:nvSpPr>
          <p:cNvPr id="14" name="13 CuadroTexto"/>
          <p:cNvSpPr txBox="1"/>
          <p:nvPr/>
        </p:nvSpPr>
        <p:spPr>
          <a:xfrm>
            <a:off x="2428860" y="2285992"/>
            <a:ext cx="4286280" cy="2308324"/>
          </a:xfrm>
          <a:prstGeom prst="rect">
            <a:avLst/>
          </a:prstGeom>
          <a:noFill/>
        </p:spPr>
        <p:txBody>
          <a:bodyPr wrap="square" rtlCol="0">
            <a:spAutoFit/>
          </a:bodyPr>
          <a:lstStyle/>
          <a:p>
            <a:pPr algn="ctr"/>
            <a:r>
              <a:rPr lang="es-ES" sz="2400" b="1" dirty="0" smtClean="0">
                <a:blipFill>
                  <a:blip r:embed="rId5"/>
                  <a:stretch>
                    <a:fillRect/>
                  </a:stretch>
                </a:blipFill>
                <a:effectLst>
                  <a:outerShdw blurRad="38100" dist="38100" dir="2700000" algn="tl">
                    <a:srgbClr val="000000">
                      <a:alpha val="43137"/>
                    </a:srgbClr>
                  </a:outerShdw>
                </a:effectLst>
              </a:rPr>
              <a:t>Entonces, perdona y haz de tu herida una perla. Cubre tus heridas con varias capas de amor, recuerda que cuanto más cubierta esté tu herida, menos dolor sentirás</a:t>
            </a:r>
            <a:endParaRPr lang="es-ES" sz="2400" dirty="0">
              <a:blipFill>
                <a:blip r:embed="rId5"/>
                <a:stretch>
                  <a:fillRect/>
                </a:stretch>
              </a:blipFill>
              <a:effectLst>
                <a:outerShdw blurRad="38100" dist="38100" dir="2700000" algn="tl">
                  <a:srgbClr val="000000">
                    <a:alpha val="43137"/>
                  </a:srgbClr>
                </a:outerShdw>
              </a:effectLst>
            </a:endParaRPr>
          </a:p>
        </p:txBody>
      </p:sp>
    </p:spTree>
  </p:cSld>
  <p:clrMapOvr>
    <a:masterClrMapping/>
  </p:clrMapOvr>
  <p:transition spd="slow" advTm="20000"/>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6" name="5 Imagen" descr="0f5e7d7ebe6caaffa62fd7efc1102a32.jpg"/>
          <p:cNvPicPr>
            <a:picLocks noChangeAspect="1"/>
          </p:cNvPicPr>
          <p:nvPr/>
        </p:nvPicPr>
        <p:blipFill>
          <a:blip r:embed="rId2"/>
          <a:stretch>
            <a:fillRect/>
          </a:stretch>
        </p:blipFill>
        <p:spPr>
          <a:xfrm>
            <a:off x="0" y="0"/>
            <a:ext cx="9144000" cy="6858000"/>
          </a:xfrm>
          <a:prstGeom prst="rect">
            <a:avLst/>
          </a:prstGeom>
        </p:spPr>
      </p:pic>
      <p:pic>
        <p:nvPicPr>
          <p:cNvPr id="7" name="6 Imagen" descr="0f5e7d7ebe6caaffa62fd7efc1102a32.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32"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diamond(out)">
                                      <p:cBhvr>
                                        <p:cTn id="7" dur="5000"/>
                                        <p:tgtEl>
                                          <p:spTgt spid="7"/>
                                        </p:tgtEl>
                                      </p:cBhvr>
                                    </p:animEffect>
                                  </p:childTnLst>
                                </p:cTn>
                              </p:par>
                              <p:par>
                                <p:cTn id="8" presetID="13" presetClass="entr" presetSubtype="16"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plus(in)">
                                      <p:cBhvr>
                                        <p:cTn id="10" dur="5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a:blipFill dpi="0" rotWithShape="1">
            <a:blip r:embed="rId2">
              <a:lum bright="-40000" contrast="-30000"/>
            </a:blip>
            <a:srcRect/>
            <a:stretch>
              <a:fillRect/>
            </a:stretch>
          </a:blipFill>
          <a:scene3d>
            <a:camera prst="orthographicFront"/>
            <a:lightRig rig="threePt" dir="t"/>
          </a:scene3d>
          <a:sp3d>
            <a:bevelT w="133350" h="133350" prst="convex"/>
          </a:sp3d>
        </p:spPr>
        <p:txBody>
          <a:bodyPr/>
          <a:lstStyle/>
          <a:p>
            <a:endParaRPr lang="es-ES" dirty="0"/>
          </a:p>
        </p:txBody>
      </p:sp>
      <p:pic>
        <p:nvPicPr>
          <p:cNvPr id="4" name="3 Marcador de contenido" descr="13f4e4a7.png"/>
          <p:cNvPicPr>
            <a:picLocks noGrp="1" noChangeAspect="1"/>
          </p:cNvPicPr>
          <p:nvPr>
            <p:ph idx="1"/>
          </p:nvPr>
        </p:nvPicPr>
        <p:blipFill>
          <a:blip r:embed="rId3" cstate="print">
            <a:lum bright="20000" contrast="40000"/>
          </a:blip>
          <a:stretch>
            <a:fillRect/>
          </a:stretch>
        </p:blipFill>
        <p:spPr>
          <a:xfrm>
            <a:off x="1143000" y="0"/>
            <a:ext cx="6858000" cy="6858000"/>
          </a:xfrm>
        </p:spPr>
      </p:pic>
      <p:pic>
        <p:nvPicPr>
          <p:cNvPr id="5" name="4 Imagen" descr="pearl.png"/>
          <p:cNvPicPr>
            <a:picLocks noChangeAspect="1"/>
          </p:cNvPicPr>
          <p:nvPr/>
        </p:nvPicPr>
        <p:blipFill>
          <a:blip r:embed="rId4" cstate="print">
            <a:lum contrast="40000"/>
          </a:blip>
          <a:stretch>
            <a:fillRect/>
          </a:stretch>
        </p:blipFill>
        <p:spPr>
          <a:xfrm>
            <a:off x="1285852" y="3143248"/>
            <a:ext cx="500066" cy="520758"/>
          </a:xfrm>
          <a:prstGeom prst="rect">
            <a:avLst/>
          </a:prstGeom>
        </p:spPr>
      </p:pic>
      <p:pic>
        <p:nvPicPr>
          <p:cNvPr id="6" name="5 Imagen" descr="pearl.png"/>
          <p:cNvPicPr>
            <a:picLocks noChangeAspect="1"/>
          </p:cNvPicPr>
          <p:nvPr/>
        </p:nvPicPr>
        <p:blipFill>
          <a:blip r:embed="rId4" cstate="print">
            <a:lum contrast="40000"/>
          </a:blip>
          <a:stretch>
            <a:fillRect/>
          </a:stretch>
        </p:blipFill>
        <p:spPr>
          <a:xfrm>
            <a:off x="4214810" y="285728"/>
            <a:ext cx="500066" cy="520758"/>
          </a:xfrm>
          <a:prstGeom prst="rect">
            <a:avLst/>
          </a:prstGeom>
        </p:spPr>
      </p:pic>
      <p:pic>
        <p:nvPicPr>
          <p:cNvPr id="7" name="6 Imagen" descr="pearl.png"/>
          <p:cNvPicPr>
            <a:picLocks noChangeAspect="1"/>
          </p:cNvPicPr>
          <p:nvPr/>
        </p:nvPicPr>
        <p:blipFill>
          <a:blip r:embed="rId4" cstate="print">
            <a:lum contrast="40000"/>
          </a:blip>
          <a:stretch>
            <a:fillRect/>
          </a:stretch>
        </p:blipFill>
        <p:spPr>
          <a:xfrm>
            <a:off x="4214810" y="6000768"/>
            <a:ext cx="500066" cy="520758"/>
          </a:xfrm>
          <a:prstGeom prst="rect">
            <a:avLst/>
          </a:prstGeom>
        </p:spPr>
      </p:pic>
      <p:pic>
        <p:nvPicPr>
          <p:cNvPr id="8" name="7 Imagen" descr="pearl.png"/>
          <p:cNvPicPr>
            <a:picLocks noChangeAspect="1"/>
          </p:cNvPicPr>
          <p:nvPr/>
        </p:nvPicPr>
        <p:blipFill>
          <a:blip r:embed="rId4" cstate="print">
            <a:lum contrast="40000"/>
          </a:blip>
          <a:stretch>
            <a:fillRect/>
          </a:stretch>
        </p:blipFill>
        <p:spPr>
          <a:xfrm>
            <a:off x="7215206" y="3143248"/>
            <a:ext cx="500066" cy="520758"/>
          </a:xfrm>
          <a:prstGeom prst="rect">
            <a:avLst/>
          </a:prstGeom>
        </p:spPr>
      </p:pic>
      <p:pic>
        <p:nvPicPr>
          <p:cNvPr id="9" name="8 Imagen" descr="pearl.png"/>
          <p:cNvPicPr>
            <a:picLocks noChangeAspect="1"/>
          </p:cNvPicPr>
          <p:nvPr/>
        </p:nvPicPr>
        <p:blipFill>
          <a:blip r:embed="rId4" cstate="print">
            <a:lum contrast="40000"/>
          </a:blip>
          <a:stretch>
            <a:fillRect/>
          </a:stretch>
        </p:blipFill>
        <p:spPr>
          <a:xfrm>
            <a:off x="2143108" y="1071546"/>
            <a:ext cx="500066" cy="520758"/>
          </a:xfrm>
          <a:prstGeom prst="rect">
            <a:avLst/>
          </a:prstGeom>
        </p:spPr>
      </p:pic>
      <p:pic>
        <p:nvPicPr>
          <p:cNvPr id="10" name="9 Imagen" descr="pearl.png"/>
          <p:cNvPicPr>
            <a:picLocks noChangeAspect="1"/>
          </p:cNvPicPr>
          <p:nvPr/>
        </p:nvPicPr>
        <p:blipFill>
          <a:blip r:embed="rId4" cstate="print">
            <a:lum contrast="40000"/>
          </a:blip>
          <a:stretch>
            <a:fillRect/>
          </a:stretch>
        </p:blipFill>
        <p:spPr>
          <a:xfrm>
            <a:off x="6429388" y="1071546"/>
            <a:ext cx="500066" cy="520758"/>
          </a:xfrm>
          <a:prstGeom prst="rect">
            <a:avLst/>
          </a:prstGeom>
        </p:spPr>
      </p:pic>
      <p:pic>
        <p:nvPicPr>
          <p:cNvPr id="11" name="10 Imagen" descr="pearl.png"/>
          <p:cNvPicPr>
            <a:picLocks noChangeAspect="1"/>
          </p:cNvPicPr>
          <p:nvPr/>
        </p:nvPicPr>
        <p:blipFill>
          <a:blip r:embed="rId4" cstate="print">
            <a:lum contrast="40000"/>
          </a:blip>
          <a:stretch>
            <a:fillRect/>
          </a:stretch>
        </p:blipFill>
        <p:spPr>
          <a:xfrm>
            <a:off x="2143108" y="5214950"/>
            <a:ext cx="500066" cy="520758"/>
          </a:xfrm>
          <a:prstGeom prst="rect">
            <a:avLst/>
          </a:prstGeom>
        </p:spPr>
      </p:pic>
      <p:pic>
        <p:nvPicPr>
          <p:cNvPr id="12" name="11 Imagen" descr="pearl.png"/>
          <p:cNvPicPr>
            <a:picLocks noChangeAspect="1"/>
          </p:cNvPicPr>
          <p:nvPr/>
        </p:nvPicPr>
        <p:blipFill>
          <a:blip r:embed="rId4" cstate="print">
            <a:lum contrast="40000"/>
          </a:blip>
          <a:stretch>
            <a:fillRect/>
          </a:stretch>
        </p:blipFill>
        <p:spPr>
          <a:xfrm>
            <a:off x="6286512" y="5214950"/>
            <a:ext cx="500066" cy="520758"/>
          </a:xfrm>
          <a:prstGeom prst="rect">
            <a:avLst/>
          </a:prstGeom>
        </p:spPr>
      </p:pic>
      <p:sp>
        <p:nvSpPr>
          <p:cNvPr id="14" name="13 CuadroTexto"/>
          <p:cNvSpPr txBox="1"/>
          <p:nvPr/>
        </p:nvSpPr>
        <p:spPr>
          <a:xfrm>
            <a:off x="2643174" y="2071678"/>
            <a:ext cx="3786213" cy="3046988"/>
          </a:xfrm>
          <a:prstGeom prst="rect">
            <a:avLst/>
          </a:prstGeom>
          <a:noFill/>
        </p:spPr>
        <p:txBody>
          <a:bodyPr wrap="square" rtlCol="0">
            <a:spAutoFit/>
          </a:bodyPr>
          <a:lstStyle/>
          <a:p>
            <a:pPr algn="ctr"/>
            <a:r>
              <a:rPr lang="es-ES" sz="2400" b="1" dirty="0" smtClean="0">
                <a:blipFill>
                  <a:blip r:embed="rId5"/>
                  <a:stretch>
                    <a:fillRect/>
                  </a:stretch>
                </a:blipFill>
                <a:effectLst>
                  <a:outerShdw blurRad="38100" dist="38100" dir="2700000" algn="tl">
                    <a:srgbClr val="000000">
                      <a:alpha val="43137"/>
                    </a:srgbClr>
                  </a:outerShdw>
                </a:effectLst>
              </a:rPr>
              <a:t>Por el contrario, si no la cubres de amor, esa herida permanecerá abierta, te dolerá más y más cada día, se infectará con el resentimiento y la amargura y peor aún, nunca cicatrizará</a:t>
            </a:r>
            <a:endParaRPr lang="es-ES" sz="2400" dirty="0">
              <a:blipFill>
                <a:blip r:embed="rId5"/>
                <a:stretch>
                  <a:fillRect/>
                </a:stretch>
              </a:blipFill>
              <a:effectLst>
                <a:outerShdw blurRad="38100" dist="38100" dir="2700000" algn="tl">
                  <a:srgbClr val="000000">
                    <a:alpha val="43137"/>
                  </a:srgbClr>
                </a:outerShdw>
              </a:effectLst>
            </a:endParaRPr>
          </a:p>
        </p:txBody>
      </p:sp>
    </p:spTree>
  </p:cSld>
  <p:clrMapOvr>
    <a:masterClrMapping/>
  </p:clrMapOvr>
  <p:transition spd="slow" advTm="20000"/>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7" name="6 Imagen" descr="1cf98081ac30089a93786eb4145bf77e.jpg"/>
          <p:cNvPicPr>
            <a:picLocks noChangeAspect="1"/>
          </p:cNvPicPr>
          <p:nvPr/>
        </p:nvPicPr>
        <p:blipFill>
          <a:blip r:embed="rId2"/>
          <a:stretch>
            <a:fillRect/>
          </a:stretch>
        </p:blipFill>
        <p:spPr>
          <a:xfrm>
            <a:off x="0" y="0"/>
            <a:ext cx="9132109" cy="6858000"/>
          </a:xfrm>
          <a:prstGeom prst="rect">
            <a:avLst/>
          </a:prstGeom>
        </p:spPr>
      </p:pic>
      <p:pic>
        <p:nvPicPr>
          <p:cNvPr id="8" name="7 Imagen" descr="1cf98081ac30089a93786eb4145bf77e.jpg"/>
          <p:cNvPicPr>
            <a:picLocks noChangeAspect="1"/>
          </p:cNvPicPr>
          <p:nvPr/>
        </p:nvPicPr>
        <p:blipFill>
          <a:blip r:embed="rId2"/>
          <a:stretch>
            <a:fillRect/>
          </a:stretch>
        </p:blipFill>
        <p:spPr>
          <a:xfrm>
            <a:off x="11891" y="0"/>
            <a:ext cx="9132109" cy="6858000"/>
          </a:xfrm>
          <a:prstGeom prst="rect">
            <a:avLst/>
          </a:prstGeom>
        </p:spPr>
      </p:pic>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ntr" presetSubtype="12" fill="hold" nodeType="with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strips(downLeft)">
                                      <p:cBhvr>
                                        <p:cTn id="7" dur="3000"/>
                                        <p:tgtEl>
                                          <p:spTgt spid="8"/>
                                        </p:tgtEl>
                                      </p:cBhvr>
                                    </p:animEffect>
                                  </p:childTnLst>
                                </p:cTn>
                              </p:par>
                              <p:par>
                                <p:cTn id="8" presetID="18" presetClass="entr" presetSubtype="3" fill="hold"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strips(upRight)">
                                      <p:cBhvr>
                                        <p:cTn id="10" dur="3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a:blipFill dpi="0" rotWithShape="1">
            <a:blip r:embed="rId2">
              <a:lum bright="-40000" contrast="-30000"/>
            </a:blip>
            <a:srcRect/>
            <a:stretch>
              <a:fillRect/>
            </a:stretch>
          </a:blipFill>
          <a:scene3d>
            <a:camera prst="orthographicFront"/>
            <a:lightRig rig="threePt" dir="t"/>
          </a:scene3d>
          <a:sp3d>
            <a:bevelT w="133350" h="133350" prst="convex"/>
          </a:sp3d>
        </p:spPr>
        <p:txBody>
          <a:bodyPr/>
          <a:lstStyle/>
          <a:p>
            <a:endParaRPr lang="es-ES" dirty="0"/>
          </a:p>
        </p:txBody>
      </p:sp>
      <p:pic>
        <p:nvPicPr>
          <p:cNvPr id="4" name="3 Marcador de contenido" descr="13f4e4a7.png"/>
          <p:cNvPicPr>
            <a:picLocks noGrp="1" noChangeAspect="1"/>
          </p:cNvPicPr>
          <p:nvPr>
            <p:ph idx="1"/>
          </p:nvPr>
        </p:nvPicPr>
        <p:blipFill>
          <a:blip r:embed="rId3" cstate="print">
            <a:lum bright="20000" contrast="40000"/>
          </a:blip>
          <a:stretch>
            <a:fillRect/>
          </a:stretch>
        </p:blipFill>
        <p:spPr>
          <a:xfrm>
            <a:off x="1143000" y="0"/>
            <a:ext cx="6858000" cy="6858000"/>
          </a:xfrm>
        </p:spPr>
      </p:pic>
      <p:pic>
        <p:nvPicPr>
          <p:cNvPr id="5" name="4 Imagen" descr="pearl.png"/>
          <p:cNvPicPr>
            <a:picLocks noChangeAspect="1"/>
          </p:cNvPicPr>
          <p:nvPr/>
        </p:nvPicPr>
        <p:blipFill>
          <a:blip r:embed="rId4" cstate="print">
            <a:lum contrast="40000"/>
          </a:blip>
          <a:stretch>
            <a:fillRect/>
          </a:stretch>
        </p:blipFill>
        <p:spPr>
          <a:xfrm>
            <a:off x="1285852" y="3143248"/>
            <a:ext cx="500066" cy="520758"/>
          </a:xfrm>
          <a:prstGeom prst="rect">
            <a:avLst/>
          </a:prstGeom>
        </p:spPr>
      </p:pic>
      <p:pic>
        <p:nvPicPr>
          <p:cNvPr id="6" name="5 Imagen" descr="pearl.png"/>
          <p:cNvPicPr>
            <a:picLocks noChangeAspect="1"/>
          </p:cNvPicPr>
          <p:nvPr/>
        </p:nvPicPr>
        <p:blipFill>
          <a:blip r:embed="rId4" cstate="print">
            <a:lum contrast="40000"/>
          </a:blip>
          <a:stretch>
            <a:fillRect/>
          </a:stretch>
        </p:blipFill>
        <p:spPr>
          <a:xfrm>
            <a:off x="4214810" y="285728"/>
            <a:ext cx="500066" cy="520758"/>
          </a:xfrm>
          <a:prstGeom prst="rect">
            <a:avLst/>
          </a:prstGeom>
        </p:spPr>
      </p:pic>
      <p:pic>
        <p:nvPicPr>
          <p:cNvPr id="7" name="6 Imagen" descr="pearl.png"/>
          <p:cNvPicPr>
            <a:picLocks noChangeAspect="1"/>
          </p:cNvPicPr>
          <p:nvPr/>
        </p:nvPicPr>
        <p:blipFill>
          <a:blip r:embed="rId4" cstate="print">
            <a:lum contrast="40000"/>
          </a:blip>
          <a:stretch>
            <a:fillRect/>
          </a:stretch>
        </p:blipFill>
        <p:spPr>
          <a:xfrm>
            <a:off x="4214810" y="6000768"/>
            <a:ext cx="500066" cy="520758"/>
          </a:xfrm>
          <a:prstGeom prst="rect">
            <a:avLst/>
          </a:prstGeom>
        </p:spPr>
      </p:pic>
      <p:pic>
        <p:nvPicPr>
          <p:cNvPr id="8" name="7 Imagen" descr="pearl.png"/>
          <p:cNvPicPr>
            <a:picLocks noChangeAspect="1"/>
          </p:cNvPicPr>
          <p:nvPr/>
        </p:nvPicPr>
        <p:blipFill>
          <a:blip r:embed="rId4" cstate="print">
            <a:lum contrast="40000"/>
          </a:blip>
          <a:stretch>
            <a:fillRect/>
          </a:stretch>
        </p:blipFill>
        <p:spPr>
          <a:xfrm>
            <a:off x="7215206" y="3143248"/>
            <a:ext cx="500066" cy="520758"/>
          </a:xfrm>
          <a:prstGeom prst="rect">
            <a:avLst/>
          </a:prstGeom>
        </p:spPr>
      </p:pic>
      <p:pic>
        <p:nvPicPr>
          <p:cNvPr id="9" name="8 Imagen" descr="pearl.png"/>
          <p:cNvPicPr>
            <a:picLocks noChangeAspect="1"/>
          </p:cNvPicPr>
          <p:nvPr/>
        </p:nvPicPr>
        <p:blipFill>
          <a:blip r:embed="rId4" cstate="print">
            <a:lum contrast="40000"/>
          </a:blip>
          <a:stretch>
            <a:fillRect/>
          </a:stretch>
        </p:blipFill>
        <p:spPr>
          <a:xfrm>
            <a:off x="2143108" y="1071546"/>
            <a:ext cx="500066" cy="520758"/>
          </a:xfrm>
          <a:prstGeom prst="rect">
            <a:avLst/>
          </a:prstGeom>
        </p:spPr>
      </p:pic>
      <p:pic>
        <p:nvPicPr>
          <p:cNvPr id="10" name="9 Imagen" descr="pearl.png"/>
          <p:cNvPicPr>
            <a:picLocks noChangeAspect="1"/>
          </p:cNvPicPr>
          <p:nvPr/>
        </p:nvPicPr>
        <p:blipFill>
          <a:blip r:embed="rId4" cstate="print">
            <a:lum contrast="40000"/>
          </a:blip>
          <a:stretch>
            <a:fillRect/>
          </a:stretch>
        </p:blipFill>
        <p:spPr>
          <a:xfrm>
            <a:off x="6429388" y="1071546"/>
            <a:ext cx="500066" cy="520758"/>
          </a:xfrm>
          <a:prstGeom prst="rect">
            <a:avLst/>
          </a:prstGeom>
        </p:spPr>
      </p:pic>
      <p:pic>
        <p:nvPicPr>
          <p:cNvPr id="11" name="10 Imagen" descr="pearl.png"/>
          <p:cNvPicPr>
            <a:picLocks noChangeAspect="1"/>
          </p:cNvPicPr>
          <p:nvPr/>
        </p:nvPicPr>
        <p:blipFill>
          <a:blip r:embed="rId4" cstate="print">
            <a:lum contrast="40000"/>
          </a:blip>
          <a:stretch>
            <a:fillRect/>
          </a:stretch>
        </p:blipFill>
        <p:spPr>
          <a:xfrm>
            <a:off x="2143108" y="5214950"/>
            <a:ext cx="500066" cy="520758"/>
          </a:xfrm>
          <a:prstGeom prst="rect">
            <a:avLst/>
          </a:prstGeom>
        </p:spPr>
      </p:pic>
      <p:pic>
        <p:nvPicPr>
          <p:cNvPr id="12" name="11 Imagen" descr="pearl.png"/>
          <p:cNvPicPr>
            <a:picLocks noChangeAspect="1"/>
          </p:cNvPicPr>
          <p:nvPr/>
        </p:nvPicPr>
        <p:blipFill>
          <a:blip r:embed="rId4" cstate="print">
            <a:lum contrast="40000"/>
          </a:blip>
          <a:stretch>
            <a:fillRect/>
          </a:stretch>
        </p:blipFill>
        <p:spPr>
          <a:xfrm>
            <a:off x="6286512" y="5214950"/>
            <a:ext cx="500066" cy="520758"/>
          </a:xfrm>
          <a:prstGeom prst="rect">
            <a:avLst/>
          </a:prstGeom>
        </p:spPr>
      </p:pic>
      <p:sp>
        <p:nvSpPr>
          <p:cNvPr id="14" name="13 CuadroTexto"/>
          <p:cNvSpPr txBox="1"/>
          <p:nvPr/>
        </p:nvSpPr>
        <p:spPr>
          <a:xfrm>
            <a:off x="2428860" y="2214554"/>
            <a:ext cx="4357718" cy="3046988"/>
          </a:xfrm>
          <a:prstGeom prst="rect">
            <a:avLst/>
          </a:prstGeom>
          <a:noFill/>
        </p:spPr>
        <p:txBody>
          <a:bodyPr wrap="square" rtlCol="0">
            <a:spAutoFit/>
          </a:bodyPr>
          <a:lstStyle/>
          <a:p>
            <a:pPr algn="ctr"/>
            <a:r>
              <a:rPr lang="es-ES" sz="2400" b="1" dirty="0" smtClean="0">
                <a:blipFill>
                  <a:blip r:embed="rId5"/>
                  <a:stretch>
                    <a:fillRect/>
                  </a:stretch>
                </a:blipFill>
                <a:effectLst>
                  <a:outerShdw blurRad="38100" dist="38100" dir="2700000" algn="tl">
                    <a:srgbClr val="000000">
                      <a:alpha val="43137"/>
                    </a:srgbClr>
                  </a:outerShdw>
                </a:effectLst>
              </a:rPr>
              <a:t>En nuestra sociedad, podemos ver muchas "ostras vacías" no porque no hayan sido heridas, sino porque no supieron perdonar, comprender y transformar el dolor en una perla.</a:t>
            </a:r>
            <a:br>
              <a:rPr lang="es-ES" sz="2400" b="1" dirty="0" smtClean="0">
                <a:blipFill>
                  <a:blip r:embed="rId5"/>
                  <a:stretch>
                    <a:fillRect/>
                  </a:stretch>
                </a:blipFill>
                <a:effectLst>
                  <a:outerShdw blurRad="38100" dist="38100" dir="2700000" algn="tl">
                    <a:srgbClr val="000000">
                      <a:alpha val="43137"/>
                    </a:srgbClr>
                  </a:outerShdw>
                </a:effectLst>
              </a:rPr>
            </a:br>
            <a:endParaRPr lang="es-ES" sz="2400" dirty="0">
              <a:blipFill>
                <a:blip r:embed="rId5"/>
                <a:stretch>
                  <a:fillRect/>
                </a:stretch>
              </a:blipFill>
              <a:effectLst>
                <a:outerShdw blurRad="38100" dist="38100" dir="2700000" algn="tl">
                  <a:srgbClr val="000000">
                    <a:alpha val="43137"/>
                  </a:srgbClr>
                </a:outerShdw>
              </a:effectLst>
            </a:endParaRPr>
          </a:p>
        </p:txBody>
      </p:sp>
    </p:spTree>
  </p:cSld>
  <p:clrMapOvr>
    <a:masterClrMapping/>
  </p:clrMapOvr>
  <p:transition spd="slow" advTm="20000"/>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6" name="5 Imagen" descr="251f5b6bcb68ee7b9affa0b1a592be1d.jpg"/>
          <p:cNvPicPr>
            <a:picLocks noChangeAspect="1"/>
          </p:cNvPicPr>
          <p:nvPr/>
        </p:nvPicPr>
        <p:blipFill>
          <a:blip r:embed="rId2"/>
          <a:stretch>
            <a:fillRect/>
          </a:stretch>
        </p:blipFill>
        <p:spPr>
          <a:xfrm>
            <a:off x="0" y="0"/>
            <a:ext cx="9143999" cy="6858000"/>
          </a:xfrm>
          <a:prstGeom prst="rect">
            <a:avLst/>
          </a:prstGeom>
        </p:spPr>
      </p:pic>
      <p:pic>
        <p:nvPicPr>
          <p:cNvPr id="7" name="6 Imagen" descr="251f5b6bcb68ee7b9affa0b1a592be1d.jpg"/>
          <p:cNvPicPr>
            <a:picLocks noChangeAspect="1"/>
          </p:cNvPicPr>
          <p:nvPr/>
        </p:nvPicPr>
        <p:blipFill>
          <a:blip r:embed="rId2"/>
          <a:stretch>
            <a:fillRect/>
          </a:stretch>
        </p:blipFill>
        <p:spPr>
          <a:xfrm>
            <a:off x="0" y="0"/>
            <a:ext cx="9143999" cy="6858000"/>
          </a:xfrm>
          <a:prstGeom prst="rect">
            <a:avLst/>
          </a:prstGeom>
        </p:spPr>
      </p:pic>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32"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ox(out)">
                                      <p:cBhvr>
                                        <p:cTn id="7" dur="2000"/>
                                        <p:tgtEl>
                                          <p:spTgt spid="7"/>
                                        </p:tgtEl>
                                      </p:cBhvr>
                                    </p:animEffect>
                                  </p:childTnLst>
                                </p:cTn>
                              </p:par>
                              <p:par>
                                <p:cTn id="8" presetID="3" presetClass="entr" presetSubtype="10"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blinds(horizontal)">
                                      <p:cBhvr>
                                        <p:cTn id="10" dur="2000"/>
                                        <p:tgtEl>
                                          <p:spTgt spid="6"/>
                                        </p:tgtEl>
                                      </p:cBhvr>
                                    </p:animEffect>
                                  </p:childTnLst>
                                </p:cTn>
                              </p:par>
                              <p:par>
                                <p:cTn id="11" presetID="17" presetClass="entr" presetSubtype="10" fill="hold" nodeType="with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p:cTn id="13" dur="2000" fill="hold"/>
                                        <p:tgtEl>
                                          <p:spTgt spid="6"/>
                                        </p:tgtEl>
                                        <p:attrNameLst>
                                          <p:attrName>ppt_w</p:attrName>
                                        </p:attrNameLst>
                                      </p:cBhvr>
                                      <p:tavLst>
                                        <p:tav tm="0">
                                          <p:val>
                                            <p:fltVal val="0"/>
                                          </p:val>
                                        </p:tav>
                                        <p:tav tm="100000">
                                          <p:val>
                                            <p:strVal val="#ppt_w"/>
                                          </p:val>
                                        </p:tav>
                                      </p:tavLst>
                                    </p:anim>
                                    <p:anim calcmode="lin" valueType="num">
                                      <p:cBhvr>
                                        <p:cTn id="14" dur="2000" fill="hold"/>
                                        <p:tgtEl>
                                          <p:spTgt spid="6"/>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7" name="6 Imagen" descr="576615215.jpg"/>
          <p:cNvPicPr>
            <a:picLocks noChangeAspect="1"/>
          </p:cNvPicPr>
          <p:nvPr/>
        </p:nvPicPr>
        <p:blipFill>
          <a:blip r:embed="rId2"/>
          <a:stretch>
            <a:fillRect/>
          </a:stretch>
        </p:blipFill>
        <p:spPr>
          <a:xfrm>
            <a:off x="0" y="0"/>
            <a:ext cx="9144000" cy="6858000"/>
          </a:xfrm>
          <a:prstGeom prst="rect">
            <a:avLst/>
          </a:prstGeom>
        </p:spPr>
      </p:pic>
      <p:pic>
        <p:nvPicPr>
          <p:cNvPr id="8" name="7 Imagen" descr="576615215.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ntr" presetSubtype="16" fill="hold" nodeType="with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plus(in)">
                                      <p:cBhvr>
                                        <p:cTn id="7" dur="3000"/>
                                        <p:tgtEl>
                                          <p:spTgt spid="8"/>
                                        </p:tgtEl>
                                      </p:cBhvr>
                                    </p:animEffect>
                                  </p:childTnLst>
                                </p:cTn>
                              </p:par>
                              <p:par>
                                <p:cTn id="8" presetID="8" presetClass="entr" presetSubtype="16" fill="hold" nodeType="withEffect">
                                  <p:stCondLst>
                                    <p:cond delay="0"/>
                                  </p:stCondLst>
                                  <p:childTnLst>
                                    <p:set>
                                      <p:cBhvr>
                                        <p:cTn id="9" dur="1" fill="hold">
                                          <p:stCondLst>
                                            <p:cond delay="0"/>
                                          </p:stCondLst>
                                        </p:cTn>
                                        <p:tgtEl>
                                          <p:spTgt spid="8"/>
                                        </p:tgtEl>
                                        <p:attrNameLst>
                                          <p:attrName>style.visibility</p:attrName>
                                        </p:attrNameLst>
                                      </p:cBhvr>
                                      <p:to>
                                        <p:strVal val="visible"/>
                                      </p:to>
                                    </p:set>
                                    <p:animEffect transition="in" filter="diamond(in)">
                                      <p:cBhvr>
                                        <p:cTn id="10" dur="3000"/>
                                        <p:tgtEl>
                                          <p:spTgt spid="8"/>
                                        </p:tgtEl>
                                      </p:cBhvr>
                                    </p:animEffect>
                                  </p:childTnLst>
                                </p:cTn>
                              </p:par>
                              <p:par>
                                <p:cTn id="11" presetID="17" presetClass="entr" presetSubtype="10" fill="hold" nodeType="with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p:cTn id="13" dur="3000" fill="hold"/>
                                        <p:tgtEl>
                                          <p:spTgt spid="7"/>
                                        </p:tgtEl>
                                        <p:attrNameLst>
                                          <p:attrName>ppt_w</p:attrName>
                                        </p:attrNameLst>
                                      </p:cBhvr>
                                      <p:tavLst>
                                        <p:tav tm="0">
                                          <p:val>
                                            <p:fltVal val="0"/>
                                          </p:val>
                                        </p:tav>
                                        <p:tav tm="100000">
                                          <p:val>
                                            <p:strVal val="#ppt_w"/>
                                          </p:val>
                                        </p:tav>
                                      </p:tavLst>
                                    </p:anim>
                                    <p:anim calcmode="lin" valueType="num">
                                      <p:cBhvr>
                                        <p:cTn id="14" dur="3000" fill="hold"/>
                                        <p:tgtEl>
                                          <p:spTgt spid="7"/>
                                        </p:tgtEl>
                                        <p:attrNameLst>
                                          <p:attrName>ppt_h</p:attrName>
                                        </p:attrNameLst>
                                      </p:cBhvr>
                                      <p:tavLst>
                                        <p:tav tm="0">
                                          <p:val>
                                            <p:strVal val="#ppt_h"/>
                                          </p:val>
                                        </p:tav>
                                        <p:tav tm="100000">
                                          <p:val>
                                            <p:strVal val="#ppt_h"/>
                                          </p:val>
                                        </p:tav>
                                      </p:tavLst>
                                    </p:anim>
                                  </p:childTnLst>
                                </p:cTn>
                              </p:par>
                              <p:par>
                                <p:cTn id="15" presetID="3" presetClass="entr" presetSubtype="5" fill="hold" nodeType="with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blinds(vertical)">
                                      <p:cBhvr>
                                        <p:cTn id="17" dur="3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a:blipFill dpi="0" rotWithShape="1">
            <a:blip r:embed="rId3">
              <a:lum bright="-40000" contrast="-30000"/>
            </a:blip>
            <a:srcRect/>
            <a:stretch>
              <a:fillRect/>
            </a:stretch>
          </a:blipFill>
          <a:scene3d>
            <a:camera prst="orthographicFront"/>
            <a:lightRig rig="threePt" dir="t"/>
          </a:scene3d>
          <a:sp3d>
            <a:bevelT w="133350" h="133350" prst="convex"/>
          </a:sp3d>
        </p:spPr>
        <p:txBody>
          <a:bodyPr/>
          <a:lstStyle/>
          <a:p>
            <a:endParaRPr lang="es-ES" dirty="0"/>
          </a:p>
        </p:txBody>
      </p:sp>
      <p:pic>
        <p:nvPicPr>
          <p:cNvPr id="4" name="3 Marcador de contenido" descr="13f4e4a7.png"/>
          <p:cNvPicPr>
            <a:picLocks noGrp="1" noChangeAspect="1"/>
          </p:cNvPicPr>
          <p:nvPr>
            <p:ph idx="1"/>
          </p:nvPr>
        </p:nvPicPr>
        <p:blipFill>
          <a:blip r:embed="rId4" cstate="print">
            <a:lum bright="20000" contrast="40000"/>
          </a:blip>
          <a:stretch>
            <a:fillRect/>
          </a:stretch>
        </p:blipFill>
        <p:spPr>
          <a:xfrm>
            <a:off x="1143000" y="0"/>
            <a:ext cx="6858000" cy="6858000"/>
          </a:xfrm>
        </p:spPr>
      </p:pic>
      <p:pic>
        <p:nvPicPr>
          <p:cNvPr id="5" name="4 Imagen" descr="pearl.png"/>
          <p:cNvPicPr>
            <a:picLocks noChangeAspect="1"/>
          </p:cNvPicPr>
          <p:nvPr/>
        </p:nvPicPr>
        <p:blipFill>
          <a:blip r:embed="rId5" cstate="print">
            <a:lum contrast="40000"/>
          </a:blip>
          <a:stretch>
            <a:fillRect/>
          </a:stretch>
        </p:blipFill>
        <p:spPr>
          <a:xfrm>
            <a:off x="1285852" y="3143248"/>
            <a:ext cx="500066" cy="520758"/>
          </a:xfrm>
          <a:prstGeom prst="rect">
            <a:avLst/>
          </a:prstGeom>
        </p:spPr>
      </p:pic>
      <p:pic>
        <p:nvPicPr>
          <p:cNvPr id="6" name="5 Imagen" descr="pearl.png"/>
          <p:cNvPicPr>
            <a:picLocks noChangeAspect="1"/>
          </p:cNvPicPr>
          <p:nvPr/>
        </p:nvPicPr>
        <p:blipFill>
          <a:blip r:embed="rId5" cstate="print">
            <a:lum contrast="40000"/>
          </a:blip>
          <a:stretch>
            <a:fillRect/>
          </a:stretch>
        </p:blipFill>
        <p:spPr>
          <a:xfrm>
            <a:off x="4214810" y="285728"/>
            <a:ext cx="500066" cy="520758"/>
          </a:xfrm>
          <a:prstGeom prst="rect">
            <a:avLst/>
          </a:prstGeom>
        </p:spPr>
      </p:pic>
      <p:pic>
        <p:nvPicPr>
          <p:cNvPr id="7" name="6 Imagen" descr="pearl.png"/>
          <p:cNvPicPr>
            <a:picLocks noChangeAspect="1"/>
          </p:cNvPicPr>
          <p:nvPr/>
        </p:nvPicPr>
        <p:blipFill>
          <a:blip r:embed="rId5" cstate="print">
            <a:lum contrast="40000"/>
          </a:blip>
          <a:stretch>
            <a:fillRect/>
          </a:stretch>
        </p:blipFill>
        <p:spPr>
          <a:xfrm>
            <a:off x="4214810" y="6000768"/>
            <a:ext cx="500066" cy="520758"/>
          </a:xfrm>
          <a:prstGeom prst="rect">
            <a:avLst/>
          </a:prstGeom>
        </p:spPr>
      </p:pic>
      <p:pic>
        <p:nvPicPr>
          <p:cNvPr id="8" name="7 Imagen" descr="pearl.png"/>
          <p:cNvPicPr>
            <a:picLocks noChangeAspect="1"/>
          </p:cNvPicPr>
          <p:nvPr/>
        </p:nvPicPr>
        <p:blipFill>
          <a:blip r:embed="rId5" cstate="print">
            <a:lum contrast="40000"/>
          </a:blip>
          <a:stretch>
            <a:fillRect/>
          </a:stretch>
        </p:blipFill>
        <p:spPr>
          <a:xfrm>
            <a:off x="7215206" y="3143248"/>
            <a:ext cx="500066" cy="520758"/>
          </a:xfrm>
          <a:prstGeom prst="rect">
            <a:avLst/>
          </a:prstGeom>
        </p:spPr>
      </p:pic>
      <p:pic>
        <p:nvPicPr>
          <p:cNvPr id="9" name="8 Imagen" descr="pearl.png"/>
          <p:cNvPicPr>
            <a:picLocks noChangeAspect="1"/>
          </p:cNvPicPr>
          <p:nvPr/>
        </p:nvPicPr>
        <p:blipFill>
          <a:blip r:embed="rId5" cstate="print">
            <a:lum contrast="40000"/>
          </a:blip>
          <a:stretch>
            <a:fillRect/>
          </a:stretch>
        </p:blipFill>
        <p:spPr>
          <a:xfrm>
            <a:off x="2143108" y="1071546"/>
            <a:ext cx="500066" cy="520758"/>
          </a:xfrm>
          <a:prstGeom prst="rect">
            <a:avLst/>
          </a:prstGeom>
        </p:spPr>
      </p:pic>
      <p:pic>
        <p:nvPicPr>
          <p:cNvPr id="10" name="9 Imagen" descr="pearl.png"/>
          <p:cNvPicPr>
            <a:picLocks noChangeAspect="1"/>
          </p:cNvPicPr>
          <p:nvPr/>
        </p:nvPicPr>
        <p:blipFill>
          <a:blip r:embed="rId5" cstate="print">
            <a:lum contrast="40000"/>
          </a:blip>
          <a:stretch>
            <a:fillRect/>
          </a:stretch>
        </p:blipFill>
        <p:spPr>
          <a:xfrm>
            <a:off x="6429388" y="1071546"/>
            <a:ext cx="500066" cy="520758"/>
          </a:xfrm>
          <a:prstGeom prst="rect">
            <a:avLst/>
          </a:prstGeom>
        </p:spPr>
      </p:pic>
      <p:pic>
        <p:nvPicPr>
          <p:cNvPr id="11" name="10 Imagen" descr="pearl.png"/>
          <p:cNvPicPr>
            <a:picLocks noChangeAspect="1"/>
          </p:cNvPicPr>
          <p:nvPr/>
        </p:nvPicPr>
        <p:blipFill>
          <a:blip r:embed="rId5" cstate="print">
            <a:lum contrast="40000"/>
          </a:blip>
          <a:stretch>
            <a:fillRect/>
          </a:stretch>
        </p:blipFill>
        <p:spPr>
          <a:xfrm>
            <a:off x="2143108" y="5214950"/>
            <a:ext cx="500066" cy="520758"/>
          </a:xfrm>
          <a:prstGeom prst="rect">
            <a:avLst/>
          </a:prstGeom>
        </p:spPr>
      </p:pic>
      <p:pic>
        <p:nvPicPr>
          <p:cNvPr id="12" name="11 Imagen" descr="pearl.png"/>
          <p:cNvPicPr>
            <a:picLocks noChangeAspect="1"/>
          </p:cNvPicPr>
          <p:nvPr/>
        </p:nvPicPr>
        <p:blipFill>
          <a:blip r:embed="rId5" cstate="print">
            <a:lum contrast="40000"/>
          </a:blip>
          <a:stretch>
            <a:fillRect/>
          </a:stretch>
        </p:blipFill>
        <p:spPr>
          <a:xfrm>
            <a:off x="6286512" y="5214950"/>
            <a:ext cx="500066" cy="520758"/>
          </a:xfrm>
          <a:prstGeom prst="rect">
            <a:avLst/>
          </a:prstGeom>
        </p:spPr>
      </p:pic>
      <p:sp>
        <p:nvSpPr>
          <p:cNvPr id="13" name="12 CuadroTexto"/>
          <p:cNvSpPr txBox="1"/>
          <p:nvPr/>
        </p:nvSpPr>
        <p:spPr>
          <a:xfrm>
            <a:off x="2714612" y="2714620"/>
            <a:ext cx="184731" cy="646331"/>
          </a:xfrm>
          <a:prstGeom prst="rect">
            <a:avLst/>
          </a:prstGeom>
          <a:noFill/>
        </p:spPr>
        <p:txBody>
          <a:bodyPr wrap="none" rtlCol="0">
            <a:spAutoFit/>
          </a:bodyPr>
          <a:lstStyle/>
          <a:p>
            <a:pPr algn="ctr"/>
            <a:r>
              <a:rPr lang="es-ES" b="1" dirty="0" smtClean="0"/>
              <a:t/>
            </a:r>
            <a:br>
              <a:rPr lang="es-ES" b="1" dirty="0" smtClean="0"/>
            </a:br>
            <a:endParaRPr lang="es-ES" dirty="0"/>
          </a:p>
        </p:txBody>
      </p:sp>
      <p:sp>
        <p:nvSpPr>
          <p:cNvPr id="14" name="13 CuadroTexto"/>
          <p:cNvSpPr txBox="1"/>
          <p:nvPr/>
        </p:nvSpPr>
        <p:spPr>
          <a:xfrm>
            <a:off x="2643174" y="2714620"/>
            <a:ext cx="3834703" cy="2246769"/>
          </a:xfrm>
          <a:prstGeom prst="rect">
            <a:avLst/>
          </a:prstGeom>
          <a:noFill/>
        </p:spPr>
        <p:txBody>
          <a:bodyPr wrap="none" rtlCol="0">
            <a:spAutoFit/>
          </a:bodyPr>
          <a:lstStyle/>
          <a:p>
            <a:pPr algn="ctr"/>
            <a:r>
              <a:rPr lang="es-ES" sz="2800" b="1" dirty="0" smtClean="0">
                <a:blipFill>
                  <a:blip r:embed="rId6"/>
                  <a:stretch>
                    <a:fillRect/>
                  </a:stretch>
                </a:blipFill>
                <a:effectLst>
                  <a:outerShdw blurRad="38100" dist="38100" dir="2700000" algn="tl">
                    <a:srgbClr val="000000">
                      <a:alpha val="43137"/>
                    </a:srgbClr>
                  </a:outerShdw>
                </a:effectLst>
              </a:rPr>
              <a:t>“Una perla es… </a:t>
            </a:r>
          </a:p>
          <a:p>
            <a:pPr algn="ctr"/>
            <a:r>
              <a:rPr lang="es-ES" sz="2800" b="1" dirty="0" smtClean="0">
                <a:blipFill>
                  <a:blip r:embed="rId6"/>
                  <a:stretch>
                    <a:fillRect/>
                  </a:stretch>
                </a:blipFill>
                <a:effectLst>
                  <a:outerShdw blurRad="38100" dist="38100" dir="2700000" algn="tl">
                    <a:srgbClr val="000000">
                      <a:alpha val="43137"/>
                    </a:srgbClr>
                  </a:outerShdw>
                </a:effectLst>
              </a:rPr>
              <a:t>una herida sanada por </a:t>
            </a:r>
          </a:p>
          <a:p>
            <a:pPr algn="ctr"/>
            <a:r>
              <a:rPr lang="es-ES" sz="2800" b="1" dirty="0" smtClean="0">
                <a:blipFill>
                  <a:blip r:embed="rId6"/>
                  <a:stretch>
                    <a:fillRect/>
                  </a:stretch>
                </a:blipFill>
                <a:effectLst>
                  <a:outerShdw blurRad="38100" dist="38100" dir="2700000" algn="tl">
                    <a:srgbClr val="000000">
                      <a:alpha val="43137"/>
                    </a:srgbClr>
                  </a:outerShdw>
                </a:effectLst>
              </a:rPr>
              <a:t>el amor"</a:t>
            </a:r>
            <a:br>
              <a:rPr lang="es-ES" sz="2800" b="1" dirty="0" smtClean="0">
                <a:blipFill>
                  <a:blip r:embed="rId6"/>
                  <a:stretch>
                    <a:fillRect/>
                  </a:stretch>
                </a:blipFill>
                <a:effectLst>
                  <a:outerShdw blurRad="38100" dist="38100" dir="2700000" algn="tl">
                    <a:srgbClr val="000000">
                      <a:alpha val="43137"/>
                    </a:srgbClr>
                  </a:outerShdw>
                </a:effectLst>
              </a:rPr>
            </a:br>
            <a:r>
              <a:rPr lang="es-ES" sz="2800" b="1" dirty="0" smtClean="0">
                <a:blipFill>
                  <a:blip r:embed="rId6"/>
                  <a:stretch>
                    <a:fillRect/>
                  </a:stretch>
                </a:blipFill>
                <a:effectLst>
                  <a:outerShdw blurRad="38100" dist="38100" dir="2700000" algn="tl">
                    <a:srgbClr val="000000">
                      <a:alpha val="43137"/>
                    </a:srgbClr>
                  </a:outerShdw>
                </a:effectLst>
              </a:rPr>
              <a:t/>
            </a:r>
            <a:br>
              <a:rPr lang="es-ES" sz="2800" b="1" dirty="0" smtClean="0">
                <a:blipFill>
                  <a:blip r:embed="rId6"/>
                  <a:stretch>
                    <a:fillRect/>
                  </a:stretch>
                </a:blipFill>
                <a:effectLst>
                  <a:outerShdw blurRad="38100" dist="38100" dir="2700000" algn="tl">
                    <a:srgbClr val="000000">
                      <a:alpha val="43137"/>
                    </a:srgbClr>
                  </a:outerShdw>
                </a:effectLst>
              </a:rPr>
            </a:br>
            <a:endParaRPr lang="es-ES" sz="2800" dirty="0">
              <a:blipFill>
                <a:blip r:embed="rId6"/>
                <a:stretch>
                  <a:fillRect/>
                </a:stretch>
              </a:blipFill>
              <a:effectLst>
                <a:outerShdw blurRad="38100" dist="38100" dir="2700000" algn="tl">
                  <a:srgbClr val="000000">
                    <a:alpha val="43137"/>
                  </a:srgbClr>
                </a:outerShdw>
              </a:effectLst>
            </a:endParaRPr>
          </a:p>
        </p:txBody>
      </p:sp>
    </p:spTree>
  </p:cSld>
  <p:clrMapOvr>
    <a:masterClrMapping/>
  </p:clrMapOvr>
  <p:transition spd="slow" advTm="10000"/>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6" name="5 Imagen" descr="Perle_Muschel_.jpg"/>
          <p:cNvPicPr>
            <a:picLocks noChangeAspect="1"/>
          </p:cNvPicPr>
          <p:nvPr/>
        </p:nvPicPr>
        <p:blipFill>
          <a:blip r:embed="rId2"/>
          <a:stretch>
            <a:fillRect/>
          </a:stretch>
        </p:blipFill>
        <p:spPr>
          <a:xfrm>
            <a:off x="-1" y="0"/>
            <a:ext cx="9144001" cy="6858000"/>
          </a:xfrm>
          <a:prstGeom prst="rect">
            <a:avLst/>
          </a:prstGeom>
          <a:effectLst/>
        </p:spPr>
      </p:pic>
      <p:pic>
        <p:nvPicPr>
          <p:cNvPr id="7" name="6 Imagen" descr="pearls3.jpg"/>
          <p:cNvPicPr>
            <a:picLocks noChangeAspect="1"/>
          </p:cNvPicPr>
          <p:nvPr/>
        </p:nvPicPr>
        <p:blipFill>
          <a:blip r:embed="rId3"/>
          <a:stretch>
            <a:fillRect/>
          </a:stretch>
        </p:blipFill>
        <p:spPr>
          <a:xfrm>
            <a:off x="0" y="0"/>
            <a:ext cx="9144000" cy="6858000"/>
          </a:xfrm>
          <a:prstGeom prst="rect">
            <a:avLst/>
          </a:prstGeom>
        </p:spPr>
      </p:pic>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xit" presetSubtype="42" fill="hold" nodeType="withEffect">
                                  <p:stCondLst>
                                    <p:cond delay="1500"/>
                                  </p:stCondLst>
                                  <p:childTnLst>
                                    <p:animEffect transition="out" filter="barn(outHorizontal)">
                                      <p:cBhvr>
                                        <p:cTn id="6" dur="3000"/>
                                        <p:tgtEl>
                                          <p:spTgt spid="7"/>
                                        </p:tgtEl>
                                      </p:cBhvr>
                                    </p:animEffect>
                                    <p:set>
                                      <p:cBhvr>
                                        <p:cTn id="7" dur="1" fill="hold">
                                          <p:stCondLst>
                                            <p:cond delay="2999"/>
                                          </p:stCondLst>
                                        </p:cTn>
                                        <p:tgtEl>
                                          <p:spTgt spid="7"/>
                                        </p:tgtEl>
                                        <p:attrNameLst>
                                          <p:attrName>style.visibility</p:attrName>
                                        </p:attrNameLst>
                                      </p:cBhvr>
                                      <p:to>
                                        <p:strVal val="hidden"/>
                                      </p:to>
                                    </p:set>
                                  </p:childTnLst>
                                </p:cTn>
                              </p:par>
                              <p:par>
                                <p:cTn id="8" presetID="23" presetClass="entr" presetSubtype="288" fill="hold" nodeType="withEffect">
                                  <p:stCondLst>
                                    <p:cond delay="1500"/>
                                  </p:stCondLst>
                                  <p:childTnLst>
                                    <p:set>
                                      <p:cBhvr>
                                        <p:cTn id="9" dur="1" fill="hold">
                                          <p:stCondLst>
                                            <p:cond delay="0"/>
                                          </p:stCondLst>
                                        </p:cTn>
                                        <p:tgtEl>
                                          <p:spTgt spid="6"/>
                                        </p:tgtEl>
                                        <p:attrNameLst>
                                          <p:attrName>style.visibility</p:attrName>
                                        </p:attrNameLst>
                                      </p:cBhvr>
                                      <p:to>
                                        <p:strVal val="visible"/>
                                      </p:to>
                                    </p:set>
                                    <p:anim calcmode="lin" valueType="num">
                                      <p:cBhvr>
                                        <p:cTn id="10" dur="3000" fill="hold"/>
                                        <p:tgtEl>
                                          <p:spTgt spid="6"/>
                                        </p:tgtEl>
                                        <p:attrNameLst>
                                          <p:attrName>ppt_w</p:attrName>
                                        </p:attrNameLst>
                                      </p:cBhvr>
                                      <p:tavLst>
                                        <p:tav tm="0">
                                          <p:val>
                                            <p:strVal val="4/3*#ppt_w"/>
                                          </p:val>
                                        </p:tav>
                                        <p:tav tm="100000">
                                          <p:val>
                                            <p:strVal val="#ppt_w"/>
                                          </p:val>
                                        </p:tav>
                                      </p:tavLst>
                                    </p:anim>
                                    <p:anim calcmode="lin" valueType="num">
                                      <p:cBhvr>
                                        <p:cTn id="11" dur="3000" fill="hold"/>
                                        <p:tgtEl>
                                          <p:spTgt spid="6"/>
                                        </p:tgtEl>
                                        <p:attrNameLst>
                                          <p:attrName>ppt_h</p:attrName>
                                        </p:attrNameLst>
                                      </p:cBhvr>
                                      <p:tavLst>
                                        <p:tav tm="0">
                                          <p:val>
                                            <p:strVal val="4/3*#ppt_h"/>
                                          </p:val>
                                        </p:tav>
                                        <p:tav tm="100000">
                                          <p:val>
                                            <p:strVal val="#ppt_h"/>
                                          </p:val>
                                        </p:tav>
                                      </p:tavLst>
                                    </p:anim>
                                  </p:childTnLst>
                                </p:cTn>
                              </p:par>
                              <p:par>
                                <p:cTn id="12" presetID="8" presetClass="entr" presetSubtype="32" fill="hold" nodeType="withEffect">
                                  <p:stCondLst>
                                    <p:cond delay="1500"/>
                                  </p:stCondLst>
                                  <p:childTnLst>
                                    <p:set>
                                      <p:cBhvr>
                                        <p:cTn id="13" dur="1" fill="hold">
                                          <p:stCondLst>
                                            <p:cond delay="0"/>
                                          </p:stCondLst>
                                        </p:cTn>
                                        <p:tgtEl>
                                          <p:spTgt spid="6"/>
                                        </p:tgtEl>
                                        <p:attrNameLst>
                                          <p:attrName>style.visibility</p:attrName>
                                        </p:attrNameLst>
                                      </p:cBhvr>
                                      <p:to>
                                        <p:strVal val="visible"/>
                                      </p:to>
                                    </p:set>
                                    <p:animEffect transition="in" filter="diamond(out)">
                                      <p:cBhvr>
                                        <p:cTn id="14" dur="3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Varieties-of-Pearl-Jewellery.jpg"/>
          <p:cNvPicPr>
            <a:picLocks noChangeAspect="1"/>
          </p:cNvPicPr>
          <p:nvPr/>
        </p:nvPicPr>
        <p:blipFill>
          <a:blip r:embed="rId2"/>
          <a:stretch>
            <a:fillRect/>
          </a:stretch>
        </p:blipFill>
        <p:spPr>
          <a:xfrm>
            <a:off x="0" y="0"/>
            <a:ext cx="9144000" cy="6858000"/>
          </a:xfrm>
          <a:prstGeom prst="rect">
            <a:avLst/>
          </a:prstGeom>
        </p:spPr>
      </p:pic>
      <p:pic>
        <p:nvPicPr>
          <p:cNvPr id="5" name="4 Imagen" descr="Varieties-of-Pearl-Jewellery.jpg"/>
          <p:cNvPicPr>
            <a:picLocks noChangeAspect="1"/>
          </p:cNvPicPr>
          <p:nvPr/>
        </p:nvPicPr>
        <p:blipFill>
          <a:blip r:embed="rId2"/>
          <a:stretch>
            <a:fillRect/>
          </a:stretch>
        </p:blipFill>
        <p:spPr>
          <a:xfrm>
            <a:off x="0" y="0"/>
            <a:ext cx="9144000" cy="6858000"/>
          </a:xfrm>
          <a:prstGeom prst="rect">
            <a:avLst/>
          </a:prstGeom>
        </p:spPr>
      </p:pic>
      <p:pic>
        <p:nvPicPr>
          <p:cNvPr id="6" name="5 Imagen" descr="99584_kolco_zhemchuzhina_ukrashenie_tkan_belyj_makro_1920x1200_(www.GdeFon.ru).jpg"/>
          <p:cNvPicPr>
            <a:picLocks noChangeAspect="1"/>
          </p:cNvPicPr>
          <p:nvPr/>
        </p:nvPicPr>
        <p:blipFill>
          <a:blip r:embed="rId3"/>
          <a:stretch>
            <a:fillRect/>
          </a:stretch>
        </p:blipFill>
        <p:spPr>
          <a:xfrm>
            <a:off x="0" y="0"/>
            <a:ext cx="9144000" cy="6851309"/>
          </a:xfrm>
          <a:prstGeom prst="rect">
            <a:avLst/>
          </a:prstGeom>
        </p:spPr>
      </p:pic>
      <p:pic>
        <p:nvPicPr>
          <p:cNvPr id="64514" name="Picture 2" descr="Rendered Image"/>
          <p:cNvPicPr>
            <a:picLocks noChangeAspect="1" noChangeArrowheads="1"/>
          </p:cNvPicPr>
          <p:nvPr/>
        </p:nvPicPr>
        <p:blipFill>
          <a:blip r:embed="rId4">
            <a:lum bright="-40000" contrast="40000"/>
          </a:blip>
          <a:srcRect/>
          <a:stretch>
            <a:fillRect/>
          </a:stretch>
        </p:blipFill>
        <p:spPr bwMode="auto">
          <a:xfrm>
            <a:off x="4071934" y="6072206"/>
            <a:ext cx="4724400" cy="466726"/>
          </a:xfrm>
          <a:prstGeom prst="rect">
            <a:avLst/>
          </a:prstGeom>
          <a:noFill/>
        </p:spPr>
      </p:pic>
    </p:spTree>
  </p:cSld>
  <p:clrMapOvr>
    <a:masterClrMapping/>
  </p:clrMapOvr>
  <p:transition spd="slow" advTm="1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xit" presetSubtype="0" fill="hold" nodeType="withEffect">
                                  <p:stCondLst>
                                    <p:cond delay="1500"/>
                                  </p:stCondLst>
                                  <p:childTnLst>
                                    <p:animEffect transition="out" filter="fade">
                                      <p:cBhvr>
                                        <p:cTn id="6" dur="5000"/>
                                        <p:tgtEl>
                                          <p:spTgt spid="6"/>
                                        </p:tgtEl>
                                      </p:cBhvr>
                                    </p:animEffect>
                                    <p:set>
                                      <p:cBhvr>
                                        <p:cTn id="7" dur="1" fill="hold">
                                          <p:stCondLst>
                                            <p:cond delay="4999"/>
                                          </p:stCondLst>
                                        </p:cTn>
                                        <p:tgtEl>
                                          <p:spTgt spid="6"/>
                                        </p:tgtEl>
                                        <p:attrNameLst>
                                          <p:attrName>style.visibility</p:attrName>
                                        </p:attrNameLst>
                                      </p:cBhvr>
                                      <p:to>
                                        <p:strVal val="hidden"/>
                                      </p:to>
                                    </p:set>
                                  </p:childTnLst>
                                </p:cTn>
                              </p:par>
                              <p:par>
                                <p:cTn id="8" presetID="10" presetClass="entr" presetSubtype="0" fill="hold" nodeType="withEffect">
                                  <p:stCondLst>
                                    <p:cond delay="1500"/>
                                  </p:stCondLst>
                                  <p:childTnLst>
                                    <p:set>
                                      <p:cBhvr>
                                        <p:cTn id="9" dur="1" fill="hold">
                                          <p:stCondLst>
                                            <p:cond delay="0"/>
                                          </p:stCondLst>
                                        </p:cTn>
                                        <p:tgtEl>
                                          <p:spTgt spid="5"/>
                                        </p:tgtEl>
                                        <p:attrNameLst>
                                          <p:attrName>style.visibility</p:attrName>
                                        </p:attrNameLst>
                                      </p:cBhvr>
                                      <p:to>
                                        <p:strVal val="visible"/>
                                      </p:to>
                                    </p:set>
                                    <p:animEffect transition="in" filter="fade">
                                      <p:cBhvr>
                                        <p:cTn id="10" dur="5000"/>
                                        <p:tgtEl>
                                          <p:spTgt spid="5"/>
                                        </p:tgtEl>
                                      </p:cBhvr>
                                    </p:animEffect>
                                  </p:childTnLst>
                                </p:cTn>
                              </p:par>
                              <p:par>
                                <p:cTn id="11" presetID="23" presetClass="entr" presetSubtype="288"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5000" fill="hold"/>
                                        <p:tgtEl>
                                          <p:spTgt spid="4"/>
                                        </p:tgtEl>
                                        <p:attrNameLst>
                                          <p:attrName>ppt_w</p:attrName>
                                        </p:attrNameLst>
                                      </p:cBhvr>
                                      <p:tavLst>
                                        <p:tav tm="0">
                                          <p:val>
                                            <p:strVal val="4/3*#ppt_w"/>
                                          </p:val>
                                        </p:tav>
                                        <p:tav tm="100000">
                                          <p:val>
                                            <p:strVal val="#ppt_w"/>
                                          </p:val>
                                        </p:tav>
                                      </p:tavLst>
                                    </p:anim>
                                    <p:anim calcmode="lin" valueType="num">
                                      <p:cBhvr>
                                        <p:cTn id="14" dur="5000" fill="hold"/>
                                        <p:tgtEl>
                                          <p:spTgt spid="4"/>
                                        </p:tgtEl>
                                        <p:attrNameLst>
                                          <p:attrName>ppt_h</p:attrName>
                                        </p:attrNameLst>
                                      </p:cBhvr>
                                      <p:tavLst>
                                        <p:tav tm="0">
                                          <p:val>
                                            <p:strVal val="4/3*#ppt_h"/>
                                          </p:val>
                                        </p:tav>
                                        <p:tav tm="100000">
                                          <p:val>
                                            <p:strVal val="#ppt_h"/>
                                          </p:val>
                                        </p:tav>
                                      </p:tavLst>
                                    </p:anim>
                                  </p:childTnLst>
                                </p:cTn>
                              </p:par>
                              <p:par>
                                <p:cTn id="15" presetID="23" presetClass="entr" presetSubtype="288" fill="hold"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p:cTn id="17" dur="5000" fill="hold"/>
                                        <p:tgtEl>
                                          <p:spTgt spid="5"/>
                                        </p:tgtEl>
                                        <p:attrNameLst>
                                          <p:attrName>ppt_w</p:attrName>
                                        </p:attrNameLst>
                                      </p:cBhvr>
                                      <p:tavLst>
                                        <p:tav tm="0">
                                          <p:val>
                                            <p:strVal val="4/3*#ppt_w"/>
                                          </p:val>
                                        </p:tav>
                                        <p:tav tm="100000">
                                          <p:val>
                                            <p:strVal val="#ppt_w"/>
                                          </p:val>
                                        </p:tav>
                                      </p:tavLst>
                                    </p:anim>
                                    <p:anim calcmode="lin" valueType="num">
                                      <p:cBhvr>
                                        <p:cTn id="18" dur="5000" fill="hold"/>
                                        <p:tgtEl>
                                          <p:spTgt spid="5"/>
                                        </p:tgtEl>
                                        <p:attrNameLst>
                                          <p:attrName>ppt_h</p:attrName>
                                        </p:attrNameLst>
                                      </p:cBhvr>
                                      <p:tavLst>
                                        <p:tav tm="0">
                                          <p:val>
                                            <p:strVal val="4/3*#ppt_h"/>
                                          </p:val>
                                        </p:tav>
                                        <p:tav tm="100000">
                                          <p:val>
                                            <p:strVal val="#ppt_h"/>
                                          </p:val>
                                        </p:tav>
                                      </p:tavLst>
                                    </p:anim>
                                  </p:childTnLst>
                                </p:cTn>
                              </p:par>
                              <p:par>
                                <p:cTn id="19" presetID="23" presetClass="entr" presetSubtype="288" fill="hold" nodeType="with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p:cTn id="21" dur="5000" fill="hold"/>
                                        <p:tgtEl>
                                          <p:spTgt spid="6"/>
                                        </p:tgtEl>
                                        <p:attrNameLst>
                                          <p:attrName>ppt_w</p:attrName>
                                        </p:attrNameLst>
                                      </p:cBhvr>
                                      <p:tavLst>
                                        <p:tav tm="0">
                                          <p:val>
                                            <p:strVal val="4/3*#ppt_w"/>
                                          </p:val>
                                        </p:tav>
                                        <p:tav tm="100000">
                                          <p:val>
                                            <p:strVal val="#ppt_w"/>
                                          </p:val>
                                        </p:tav>
                                      </p:tavLst>
                                    </p:anim>
                                    <p:anim calcmode="lin" valueType="num">
                                      <p:cBhvr>
                                        <p:cTn id="22" dur="5000" fill="hold"/>
                                        <p:tgtEl>
                                          <p:spTgt spid="6"/>
                                        </p:tgtEl>
                                        <p:attrNameLst>
                                          <p:attrName>ppt_h</p:attrName>
                                        </p:attrNameLst>
                                      </p:cBhvr>
                                      <p:tavLst>
                                        <p:tav tm="0">
                                          <p:val>
                                            <p:strVal val="4/3*#ppt_h"/>
                                          </p:val>
                                        </p:tav>
                                        <p:tav tm="100000">
                                          <p:val>
                                            <p:strVal val="#ppt_h"/>
                                          </p:val>
                                        </p:tav>
                                      </p:tavLst>
                                    </p:anim>
                                  </p:childTnLst>
                                </p:cTn>
                              </p:par>
                            </p:childTnLst>
                          </p:cTn>
                        </p:par>
                        <p:par>
                          <p:cTn id="23" fill="hold">
                            <p:stCondLst>
                              <p:cond delay="6500"/>
                            </p:stCondLst>
                            <p:childTnLst>
                              <p:par>
                                <p:cTn id="24" presetID="35" presetClass="entr" presetSubtype="0" fill="hold" nodeType="afterEffect">
                                  <p:stCondLst>
                                    <p:cond delay="0"/>
                                  </p:stCondLst>
                                  <p:childTnLst>
                                    <p:set>
                                      <p:cBhvr>
                                        <p:cTn id="25" dur="1" fill="hold">
                                          <p:stCondLst>
                                            <p:cond delay="0"/>
                                          </p:stCondLst>
                                        </p:cTn>
                                        <p:tgtEl>
                                          <p:spTgt spid="64514"/>
                                        </p:tgtEl>
                                        <p:attrNameLst>
                                          <p:attrName>style.visibility</p:attrName>
                                        </p:attrNameLst>
                                      </p:cBhvr>
                                      <p:to>
                                        <p:strVal val="visible"/>
                                      </p:to>
                                    </p:set>
                                    <p:animEffect transition="in" filter="fade">
                                      <p:cBhvr>
                                        <p:cTn id="26" dur="2000"/>
                                        <p:tgtEl>
                                          <p:spTgt spid="64514"/>
                                        </p:tgtEl>
                                      </p:cBhvr>
                                    </p:animEffect>
                                    <p:anim calcmode="lin" valueType="num">
                                      <p:cBhvr>
                                        <p:cTn id="27" dur="2000" fill="hold"/>
                                        <p:tgtEl>
                                          <p:spTgt spid="64514"/>
                                        </p:tgtEl>
                                        <p:attrNameLst>
                                          <p:attrName>style.rotation</p:attrName>
                                        </p:attrNameLst>
                                      </p:cBhvr>
                                      <p:tavLst>
                                        <p:tav tm="0">
                                          <p:val>
                                            <p:fltVal val="720"/>
                                          </p:val>
                                        </p:tav>
                                        <p:tav tm="100000">
                                          <p:val>
                                            <p:fltVal val="0"/>
                                          </p:val>
                                        </p:tav>
                                      </p:tavLst>
                                    </p:anim>
                                    <p:anim calcmode="lin" valueType="num">
                                      <p:cBhvr>
                                        <p:cTn id="28" dur="2000" fill="hold"/>
                                        <p:tgtEl>
                                          <p:spTgt spid="64514"/>
                                        </p:tgtEl>
                                        <p:attrNameLst>
                                          <p:attrName>ppt_h</p:attrName>
                                        </p:attrNameLst>
                                      </p:cBhvr>
                                      <p:tavLst>
                                        <p:tav tm="0">
                                          <p:val>
                                            <p:fltVal val="0"/>
                                          </p:val>
                                        </p:tav>
                                        <p:tav tm="100000">
                                          <p:val>
                                            <p:strVal val="#ppt_h"/>
                                          </p:val>
                                        </p:tav>
                                      </p:tavLst>
                                    </p:anim>
                                    <p:anim calcmode="lin" valueType="num">
                                      <p:cBhvr>
                                        <p:cTn id="29" dur="2000" fill="hold"/>
                                        <p:tgtEl>
                                          <p:spTgt spid="64514"/>
                                        </p:tgtEl>
                                        <p:attrNameLst>
                                          <p:attrName>ppt_w</p:attrName>
                                        </p:attrNameLst>
                                      </p:cBhvr>
                                      <p:tavLst>
                                        <p:tav tm="0">
                                          <p:val>
                                            <p:fltVal val="0"/>
                                          </p:val>
                                        </p:tav>
                                        <p:tav tm="100000">
                                          <p:val>
                                            <p:strVal val="#ppt_w"/>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5.xml><?xml version="1.0" encoding="utf-8"?>
<p:sld xmlns:a="http://schemas.openxmlformats.org/drawingml/2006/main" xmlns:r="http://schemas.openxmlformats.org/officeDocument/2006/relationships" xmlns:p="http://schemas.openxmlformats.org/presentationml/2006/main" showMasterSp="0" showMasterPhAnim="0">
  <p:cSld>
    <p:bg>
      <p:bgPr>
        <a:solidFill>
          <a:srgbClr val="C0D7F5"/>
        </a:solidFill>
        <a:effectLst/>
      </p:bgPr>
    </p:bg>
    <p:spTree>
      <p:nvGrpSpPr>
        <p:cNvPr id="1" name=""/>
        <p:cNvGrpSpPr/>
        <p:nvPr/>
      </p:nvGrpSpPr>
      <p:grpSpPr>
        <a:xfrm>
          <a:off x="0" y="0"/>
          <a:ext cx="0" cy="0"/>
          <a:chOff x="0" y="0"/>
          <a:chExt cx="0" cy="0"/>
        </a:xfrm>
      </p:grpSpPr>
      <p:pic>
        <p:nvPicPr>
          <p:cNvPr id="11749" name="Picture 485">
            <a:hlinkClick r:id="" action="ppaction://media"/>
          </p:cNvPr>
          <p:cNvPicPr>
            <a:picLocks noRot="1" noChangeAspect="1" noChangeArrowheads="1"/>
          </p:cNvPicPr>
          <p:nvPr>
            <a:wavAudioFile r:embed="rId1" name="book_shut_SoundsResource_com.wav"/>
          </p:nvPr>
        </p:nvPicPr>
        <p:blipFill>
          <a:blip r:embed="rId3"/>
          <a:srcRect/>
          <a:stretch>
            <a:fillRect/>
          </a:stretch>
        </p:blipFill>
        <p:spPr bwMode="auto">
          <a:xfrm>
            <a:off x="8229600" y="609600"/>
            <a:ext cx="304800" cy="304800"/>
          </a:xfrm>
          <a:prstGeom prst="rect">
            <a:avLst/>
          </a:prstGeom>
          <a:noFill/>
        </p:spPr>
      </p:pic>
      <p:sp>
        <p:nvSpPr>
          <p:cNvPr id="11266" name="Rectangle 2"/>
          <p:cNvSpPr>
            <a:spLocks noChangeArrowheads="1"/>
          </p:cNvSpPr>
          <p:nvPr/>
        </p:nvSpPr>
        <p:spPr bwMode="auto">
          <a:xfrm>
            <a:off x="0" y="0"/>
            <a:ext cx="9144000" cy="6858000"/>
          </a:xfrm>
          <a:prstGeom prst="rect">
            <a:avLst/>
          </a:prstGeom>
          <a:noFill/>
          <a:ln w="133350">
            <a:solidFill>
              <a:srgbClr val="FFFF00"/>
            </a:solidFill>
            <a:miter lim="800000"/>
            <a:headEnd/>
            <a:tailEnd/>
          </a:ln>
          <a:effectLst/>
        </p:spPr>
        <p:txBody>
          <a:bodyPr wrap="none" anchor="ctr"/>
          <a:lstStyle/>
          <a:p>
            <a:pPr algn="ctr"/>
            <a:endParaRPr lang="es-ES"/>
          </a:p>
        </p:txBody>
      </p:sp>
      <p:sp>
        <p:nvSpPr>
          <p:cNvPr id="11267" name="Rectangle 3"/>
          <p:cNvSpPr>
            <a:spLocks noChangeArrowheads="1"/>
          </p:cNvSpPr>
          <p:nvPr/>
        </p:nvSpPr>
        <p:spPr bwMode="auto">
          <a:xfrm>
            <a:off x="152400" y="152400"/>
            <a:ext cx="8839200" cy="6553200"/>
          </a:xfrm>
          <a:prstGeom prst="rect">
            <a:avLst/>
          </a:prstGeom>
          <a:noFill/>
          <a:ln w="127000">
            <a:solidFill>
              <a:srgbClr val="0000FF"/>
            </a:solidFill>
            <a:miter lim="800000"/>
            <a:headEnd/>
            <a:tailEnd/>
          </a:ln>
          <a:effectLst/>
        </p:spPr>
        <p:txBody>
          <a:bodyPr wrap="none" anchor="ctr"/>
          <a:lstStyle/>
          <a:p>
            <a:endParaRPr lang="es-ES"/>
          </a:p>
        </p:txBody>
      </p:sp>
      <p:sp>
        <p:nvSpPr>
          <p:cNvPr id="11268" name="Rectangle 4"/>
          <p:cNvSpPr>
            <a:spLocks noChangeArrowheads="1"/>
          </p:cNvSpPr>
          <p:nvPr/>
        </p:nvSpPr>
        <p:spPr bwMode="auto">
          <a:xfrm>
            <a:off x="304800" y="304800"/>
            <a:ext cx="8534400" cy="6248400"/>
          </a:xfrm>
          <a:prstGeom prst="rect">
            <a:avLst/>
          </a:prstGeom>
          <a:noFill/>
          <a:ln w="120650">
            <a:solidFill>
              <a:schemeClr val="bg1"/>
            </a:solidFill>
            <a:miter lim="800000"/>
            <a:headEnd/>
            <a:tailEnd/>
          </a:ln>
          <a:effectLst/>
        </p:spPr>
        <p:txBody>
          <a:bodyPr wrap="none" anchor="ctr"/>
          <a:lstStyle/>
          <a:p>
            <a:endParaRPr lang="es-ES"/>
          </a:p>
        </p:txBody>
      </p:sp>
      <p:sp>
        <p:nvSpPr>
          <p:cNvPr id="11270" name="AutoShape 6" descr="postit"/>
          <p:cNvSpPr>
            <a:spLocks noChangeAspect="1" noChangeArrowheads="1"/>
          </p:cNvSpPr>
          <p:nvPr/>
        </p:nvSpPr>
        <p:spPr bwMode="auto">
          <a:xfrm>
            <a:off x="4191000" y="2209800"/>
            <a:ext cx="304800" cy="304800"/>
          </a:xfrm>
          <a:prstGeom prst="rect">
            <a:avLst/>
          </a:prstGeom>
          <a:noFill/>
        </p:spPr>
        <p:txBody>
          <a:bodyPr/>
          <a:lstStyle/>
          <a:p>
            <a:endParaRPr lang="es-ES"/>
          </a:p>
        </p:txBody>
      </p:sp>
      <p:pic>
        <p:nvPicPr>
          <p:cNvPr id="11274" name="Picture 10" descr="boletin">
            <a:hlinkClick r:id="rId4"/>
          </p:cNvPr>
          <p:cNvPicPr>
            <a:picLocks noChangeAspect="1" noChangeArrowheads="1"/>
          </p:cNvPicPr>
          <p:nvPr/>
        </p:nvPicPr>
        <p:blipFill>
          <a:blip r:embed="rId5"/>
          <a:srcRect/>
          <a:stretch>
            <a:fillRect/>
          </a:stretch>
        </p:blipFill>
        <p:spPr bwMode="auto">
          <a:xfrm>
            <a:off x="2667000" y="5562600"/>
            <a:ext cx="3811588" cy="546100"/>
          </a:xfrm>
          <a:prstGeom prst="rect">
            <a:avLst/>
          </a:prstGeom>
          <a:noFill/>
          <a:ln w="28575">
            <a:solidFill>
              <a:schemeClr val="tx1"/>
            </a:solidFill>
            <a:miter lim="800000"/>
            <a:headEnd/>
            <a:tailEnd/>
          </a:ln>
        </p:spPr>
      </p:pic>
      <p:sp>
        <p:nvSpPr>
          <p:cNvPr id="11275" name="Text Box 11"/>
          <p:cNvSpPr txBox="1">
            <a:spLocks noChangeArrowheads="1"/>
          </p:cNvSpPr>
          <p:nvPr/>
        </p:nvSpPr>
        <p:spPr bwMode="auto">
          <a:xfrm>
            <a:off x="0" y="4953000"/>
            <a:ext cx="9144000" cy="274638"/>
          </a:xfrm>
          <a:prstGeom prst="rect">
            <a:avLst/>
          </a:prstGeom>
          <a:noFill/>
          <a:ln w="9525">
            <a:noFill/>
            <a:miter lim="800000"/>
            <a:headEnd/>
            <a:tailEnd/>
          </a:ln>
          <a:effectLst/>
        </p:spPr>
        <p:txBody>
          <a:bodyPr>
            <a:spAutoFit/>
          </a:bodyPr>
          <a:lstStyle/>
          <a:p>
            <a:pPr algn="ctr">
              <a:spcBef>
                <a:spcPct val="50000"/>
              </a:spcBef>
            </a:pPr>
            <a:r>
              <a:rPr lang="es-ES_tradnl" sz="1200" b="1">
                <a:solidFill>
                  <a:srgbClr val="04265C"/>
                </a:solidFill>
                <a:latin typeface="Berlin Sans FB Demi" pitchFamily="34" charset="0"/>
              </a:rPr>
              <a:t>Si deseas recibir pps periódicamente en tu correo electrónico subscríbete aquí: </a:t>
            </a:r>
          </a:p>
        </p:txBody>
      </p:sp>
      <p:sp>
        <p:nvSpPr>
          <p:cNvPr id="11390" name="Text Box 126"/>
          <p:cNvSpPr txBox="1">
            <a:spLocks noChangeArrowheads="1"/>
          </p:cNvSpPr>
          <p:nvPr/>
        </p:nvSpPr>
        <p:spPr bwMode="auto">
          <a:xfrm>
            <a:off x="914400" y="2590800"/>
            <a:ext cx="1066800" cy="366713"/>
          </a:xfrm>
          <a:prstGeom prst="rect">
            <a:avLst/>
          </a:prstGeom>
          <a:noFill/>
          <a:ln w="9525">
            <a:noFill/>
            <a:miter lim="800000"/>
            <a:headEnd/>
            <a:tailEnd/>
          </a:ln>
          <a:effectLst/>
        </p:spPr>
        <p:txBody>
          <a:bodyPr>
            <a:spAutoFit/>
          </a:bodyPr>
          <a:lstStyle/>
          <a:p>
            <a:pPr>
              <a:spcBef>
                <a:spcPct val="50000"/>
              </a:spcBef>
            </a:pPr>
            <a:endParaRPr lang="es-ES"/>
          </a:p>
        </p:txBody>
      </p:sp>
      <p:pic>
        <p:nvPicPr>
          <p:cNvPr id="11677" name="Picture 413" descr="logo">
            <a:hlinkClick r:id="rId6"/>
          </p:cNvPr>
          <p:cNvPicPr>
            <a:picLocks noChangeAspect="1" noChangeArrowheads="1"/>
          </p:cNvPicPr>
          <p:nvPr/>
        </p:nvPicPr>
        <p:blipFill>
          <a:blip r:embed="rId7"/>
          <a:srcRect/>
          <a:stretch>
            <a:fillRect/>
          </a:stretch>
        </p:blipFill>
        <p:spPr bwMode="auto">
          <a:xfrm>
            <a:off x="609600" y="609600"/>
            <a:ext cx="7924800" cy="1295400"/>
          </a:xfrm>
          <a:prstGeom prst="rect">
            <a:avLst/>
          </a:prstGeom>
          <a:noFill/>
          <a:ln w="38100">
            <a:solidFill>
              <a:schemeClr val="tx1"/>
            </a:solidFill>
            <a:miter lim="800000"/>
            <a:headEnd/>
            <a:tailEnd/>
          </a:ln>
        </p:spPr>
      </p:pic>
      <p:sp>
        <p:nvSpPr>
          <p:cNvPr id="11681" name="Text Box 417"/>
          <p:cNvSpPr txBox="1">
            <a:spLocks noChangeArrowheads="1"/>
          </p:cNvSpPr>
          <p:nvPr/>
        </p:nvSpPr>
        <p:spPr bwMode="auto">
          <a:xfrm>
            <a:off x="0" y="2362200"/>
            <a:ext cx="9144000" cy="366713"/>
          </a:xfrm>
          <a:prstGeom prst="rect">
            <a:avLst/>
          </a:prstGeom>
          <a:noFill/>
          <a:ln w="9525">
            <a:noFill/>
            <a:miter lim="800000"/>
            <a:headEnd/>
            <a:tailEnd/>
          </a:ln>
          <a:effectLst/>
        </p:spPr>
        <p:txBody>
          <a:bodyPr>
            <a:spAutoFit/>
          </a:bodyPr>
          <a:lstStyle/>
          <a:p>
            <a:pPr algn="ctr">
              <a:spcBef>
                <a:spcPct val="50000"/>
              </a:spcBef>
            </a:pPr>
            <a:r>
              <a:rPr lang="es-ES_tradnl" b="1">
                <a:solidFill>
                  <a:srgbClr val="04265C"/>
                </a:solidFill>
                <a:latin typeface="Berlin Sans FB Demi" pitchFamily="34" charset="0"/>
              </a:rPr>
              <a:t>Accede a la sección que desees desde aquí:</a:t>
            </a:r>
          </a:p>
        </p:txBody>
      </p:sp>
      <p:graphicFrame>
        <p:nvGraphicFramePr>
          <p:cNvPr id="11742" name="Group 478"/>
          <p:cNvGraphicFramePr>
            <a:graphicFrameLocks noGrp="1"/>
          </p:cNvGraphicFramePr>
          <p:nvPr/>
        </p:nvGraphicFramePr>
        <p:xfrm>
          <a:off x="990600" y="3429000"/>
          <a:ext cx="7086600" cy="1036320"/>
        </p:xfrm>
        <a:graphic>
          <a:graphicData uri="http://schemas.openxmlformats.org/drawingml/2006/table">
            <a:tbl>
              <a:tblPr/>
              <a:tblGrid>
                <a:gridCol w="1181100"/>
                <a:gridCol w="1181100"/>
                <a:gridCol w="1181100"/>
                <a:gridCol w="1181100"/>
                <a:gridCol w="1181100"/>
                <a:gridCol w="1181100"/>
              </a:tblGrid>
              <a:tr h="18097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1" i="0" u="none" strike="noStrike" cap="none" normalizeH="0" baseline="0" smtClean="0">
                          <a:ln>
                            <a:noFill/>
                          </a:ln>
                          <a:solidFill>
                            <a:schemeClr val="tx1"/>
                          </a:solidFill>
                          <a:effectLst/>
                          <a:latin typeface="Berlin Sans FB Demi" pitchFamily="34" charset="0"/>
                          <a:hlinkClick r:id="rId8"/>
                        </a:rPr>
                        <a:t>Dedicatorias</a:t>
                      </a:r>
                      <a:endParaRPr kumimoji="0" lang="es-ES" sz="1400" b="1" i="0" u="none" strike="noStrike" cap="none" normalizeH="0" baseline="0" smtClean="0">
                        <a:ln>
                          <a:noFill/>
                        </a:ln>
                        <a:solidFill>
                          <a:schemeClr val="tx1"/>
                        </a:solidFill>
                        <a:effectLst/>
                        <a:latin typeface="Berlin Sans FB Demi"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9"/>
                        </a:rPr>
                        <a:t>Fechas Especiales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0"/>
                        </a:rPr>
                        <a:t>Graciosos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1"/>
                        </a:rPr>
                        <a:t>Historia y arte</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2"/>
                        </a:rPr>
                        <a:t>Lugares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3"/>
                        </a:rPr>
                        <a:t>Musicales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40322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4"/>
                        </a:rPr>
                        <a:t>Naturaleza y Ciencias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5"/>
                        </a:rPr>
                        <a:t>Política</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6"/>
                        </a:rPr>
                        <a:t>Reflexión</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7"/>
                        </a:rPr>
                        <a:t>Religiosos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8"/>
                        </a:rPr>
                        <a:t>Románticos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9"/>
                        </a:rPr>
                        <a:t>Salud</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sp>
        <p:nvSpPr>
          <p:cNvPr id="11744" name="Rectangle 480"/>
          <p:cNvSpPr>
            <a:spLocks noChangeArrowheads="1"/>
          </p:cNvSpPr>
          <p:nvPr/>
        </p:nvSpPr>
        <p:spPr bwMode="auto">
          <a:xfrm>
            <a:off x="0" y="2892425"/>
            <a:ext cx="9144000" cy="366713"/>
          </a:xfrm>
          <a:prstGeom prst="rect">
            <a:avLst/>
          </a:prstGeom>
          <a:noFill/>
          <a:ln w="9525">
            <a:noFill/>
            <a:miter lim="800000"/>
            <a:headEnd/>
            <a:tailEnd/>
          </a:ln>
          <a:effectLst/>
        </p:spPr>
        <p:txBody>
          <a:bodyPr>
            <a:spAutoFit/>
          </a:bodyPr>
          <a:lstStyle/>
          <a:p>
            <a:pPr algn="ctr"/>
            <a:r>
              <a:rPr lang="es-ES_tradnl" b="1" u="sng">
                <a:solidFill>
                  <a:srgbClr val="04265C"/>
                </a:solidFill>
                <a:latin typeface="Berlin Sans FB Demi" pitchFamily="34" charset="0"/>
              </a:rPr>
              <a:t>PPS Exclusivos</a:t>
            </a:r>
            <a:endParaRPr lang="es-ES" b="1" u="sng">
              <a:solidFill>
                <a:srgbClr val="04265C"/>
              </a:solidFill>
              <a:latin typeface="Berlin Sans FB Demi" pitchFamily="34" charset="0"/>
            </a:endParaRPr>
          </a:p>
        </p:txBody>
      </p:sp>
      <p:pic>
        <p:nvPicPr>
          <p:cNvPr id="11745" name="Picture 481" descr="propuesta2_red"/>
          <p:cNvPicPr>
            <a:picLocks noChangeAspect="1" noChangeArrowheads="1"/>
          </p:cNvPicPr>
          <p:nvPr/>
        </p:nvPicPr>
        <p:blipFill>
          <a:blip r:embed="rId20"/>
          <a:srcRect/>
          <a:stretch>
            <a:fillRect/>
          </a:stretch>
        </p:blipFill>
        <p:spPr bwMode="auto">
          <a:xfrm rot="-1069669">
            <a:off x="5334000" y="1524000"/>
            <a:ext cx="3581400" cy="1565275"/>
          </a:xfrm>
          <a:prstGeom prst="rect">
            <a:avLst/>
          </a:prstGeom>
          <a:noFill/>
        </p:spPr>
      </p:pic>
    </p:spTree>
  </p:cSld>
  <p:clrMapOvr>
    <a:masterClrMapping/>
  </p:clrMapOvr>
  <p:transition advTm="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afterEffect">
                                  <p:stCondLst>
                                    <p:cond delay="1500"/>
                                  </p:stCondLst>
                                  <p:childTnLst>
                                    <p:set>
                                      <p:cBhvr>
                                        <p:cTn id="6" dur="1" fill="hold">
                                          <p:stCondLst>
                                            <p:cond delay="0"/>
                                          </p:stCondLst>
                                        </p:cTn>
                                        <p:tgtEl>
                                          <p:spTgt spid="11745"/>
                                        </p:tgtEl>
                                        <p:attrNameLst>
                                          <p:attrName>style.visibility</p:attrName>
                                        </p:attrNameLst>
                                      </p:cBhvr>
                                      <p:to>
                                        <p:strVal val="visible"/>
                                      </p:to>
                                    </p:set>
                                  </p:childTnLst>
                                </p:cTn>
                              </p:par>
                              <p:par>
                                <p:cTn id="7" presetID="1" presetClass="mediacall" presetSubtype="0" fill="hold" nodeType="withEffect">
                                  <p:stCondLst>
                                    <p:cond delay="1500"/>
                                  </p:stCondLst>
                                  <p:childTnLst>
                                    <p:cmd type="call" cmd="playFrom(0.0)">
                                      <p:cBhvr>
                                        <p:cTn id="8" dur="604" fill="hold"/>
                                        <p:tgtEl>
                                          <p:spTgt spid="11749"/>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100000" showWhenStopped="0">
                <p:cTn id="9" fill="hold" display="0">
                  <p:stCondLst>
                    <p:cond delay="indefinite"/>
                  </p:stCondLst>
                  <p:endCondLst>
                    <p:cond evt="onNext" delay="0">
                      <p:tgtEl>
                        <p:sldTgt/>
                      </p:tgtEl>
                    </p:cond>
                    <p:cond evt="onPrev" delay="0">
                      <p:tgtEl>
                        <p:sldTgt/>
                      </p:tgtEl>
                    </p:cond>
                    <p:cond evt="onStopAudio" delay="0">
                      <p:tgtEl>
                        <p:sldTgt/>
                      </p:tgtEl>
                    </p:cond>
                  </p:endCondLst>
                </p:cTn>
                <p:tgtEl>
                  <p:spTgt spid="11749"/>
                </p:tgtEl>
              </p:cMediaNode>
            </p:audio>
          </p:childTnLst>
        </p:cTn>
      </p:par>
    </p:tnLst>
  </p:timing>
</p:sld>
</file>

<file path=ppt/theme/theme1.xml><?xml version="1.0" encoding="utf-8"?>
<a:theme xmlns:a="http://schemas.openxmlformats.org/drawingml/2006/main" name="PERLAS">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Personalizado 4">
      <a:majorFont>
        <a:latin typeface="Harrington"/>
        <a:ea typeface=""/>
        <a:cs typeface=""/>
      </a:majorFont>
      <a:minorFont>
        <a:latin typeface="Harrington"/>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PERLAS</Template>
  <TotalTime>0</TotalTime>
  <Words>401</Words>
  <Application>Microsoft Office PowerPoint</Application>
  <PresentationFormat>Presentación en pantalla (4:3)</PresentationFormat>
  <Paragraphs>43</Paragraphs>
  <Slides>45</Slides>
  <Notes>1</Notes>
  <HiddenSlides>0</HiddenSlides>
  <MMClips>1</MMClips>
  <ScaleCrop>false</ScaleCrop>
  <HeadingPairs>
    <vt:vector size="4" baseType="variant">
      <vt:variant>
        <vt:lpstr>Tema</vt:lpstr>
      </vt:variant>
      <vt:variant>
        <vt:i4>2</vt:i4>
      </vt:variant>
      <vt:variant>
        <vt:lpstr>Títulos de diapositiva</vt:lpstr>
      </vt:variant>
      <vt:variant>
        <vt:i4>45</vt:i4>
      </vt:variant>
    </vt:vector>
  </HeadingPairs>
  <TitlesOfParts>
    <vt:vector size="47" baseType="lpstr">
      <vt:lpstr>PERLAS</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lpstr>Diapositiva 45</vt:lpstr>
    </vt:vector>
  </TitlesOfParts>
  <Manager/>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
  <cp:revision>1</cp:revision>
  <dcterms:created xsi:type="dcterms:W3CDTF">2013-05-15T18:18:42Z</dcterms:created>
  <dcterms:modified xsi:type="dcterms:W3CDTF">2013-05-15T18:19:56Z</dcterms:modified>
</cp:coreProperties>
</file>