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  <p:sldId id="258" r:id="rId32"/>
    <p:sldId id="257" r:id="rId33"/>
    <p:sldId id="293" r:id="rId34"/>
    <p:sldId id="292" r:id="rId35"/>
    <p:sldId id="291" r:id="rId36"/>
    <p:sldId id="290" r:id="rId37"/>
    <p:sldId id="294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+k07Mf+b99iKF7YKjwDBA==" hashData="aWFOp06LFHudZxz+nH/iXCMMItw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uario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10FA4-02F1-4C59-804B-1B0630D581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D0086-0273-4509-A834-F09CF96BBB2D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F7DD9-B2F0-4714-8F01-BF688809F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376313-E13F-451F-905D-0058248EFB9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MARCOS\marcos gordos guapos ya\180b633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971600" y="1268760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latin typeface="Arial Black" pitchFamily="34" charset="0"/>
              </a:rPr>
              <a:t>¿ PEQUEÑINES?</a:t>
            </a:r>
            <a:endParaRPr lang="es-ES" sz="4800" dirty="0">
              <a:latin typeface="Arial Black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07704" y="2132856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atin typeface="Arial Black" pitchFamily="34" charset="0"/>
              </a:rPr>
              <a:t>NO GRACIAS</a:t>
            </a:r>
            <a:endParaRPr lang="es-ES" sz="4400" dirty="0">
              <a:latin typeface="Arial Black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99592" y="2996952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HAY QUE DEJARLOS     CRECER</a:t>
            </a:r>
            <a:endParaRPr lang="es-ES" sz="4000" dirty="0">
              <a:latin typeface="Arial Black" pitchFamily="34" charset="0"/>
            </a:endParaRPr>
          </a:p>
        </p:txBody>
      </p:sp>
      <p:pic>
        <p:nvPicPr>
          <p:cNvPr id="1035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517232"/>
            <a:ext cx="792088" cy="836685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275856" y="587727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Arial Black" pitchFamily="34" charset="0"/>
              </a:rPr>
              <a:t>Automático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1037" name="Picture 13" descr="http://www.smiliz.fr/glitters/img.php?f=ARIALBD&amp;t=30&amp;txt=Autor+Tomas+MF&amp;a=1&amp;chx=0e0f34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548680"/>
            <a:ext cx="3133725" cy="4095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16 - Robbie Williams - Angel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5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02920"/>
            <a:ext cx="8352928" cy="585216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56592" y="404664"/>
            <a:ext cx="6048672" cy="6192688"/>
          </a:xfrm>
          <a:prstGeom prst="rect">
            <a:avLst/>
          </a:prstGeom>
        </p:spPr>
      </p:pic>
      <p:pic>
        <p:nvPicPr>
          <p:cNvPr id="3" name="2 Imagen" descr="detenishi-1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9620" y="332656"/>
            <a:ext cx="4342979" cy="6264696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143001" y="1143001"/>
            <a:ext cx="6858002" cy="4572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392995" y="1106997"/>
            <a:ext cx="6858002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orable-Pit-Bull-Puppy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74650"/>
            <a:ext cx="8128000" cy="61087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Зяблик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0568" y="620688"/>
            <a:ext cx="8634536" cy="5720380"/>
          </a:xfrm>
          <a:prstGeom prst="rect">
            <a:avLst/>
          </a:prstGeom>
        </p:spPr>
      </p:pic>
      <p:pic>
        <p:nvPicPr>
          <p:cNvPr id="6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381000"/>
            <a:ext cx="86106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101600"/>
            <a:ext cx="8128000" cy="66548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1650" y="381000"/>
            <a:ext cx="81407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tenishi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22753"/>
            <a:ext cx="8352928" cy="6012493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450" y="381000"/>
            <a:ext cx="85471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3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Воробей-обыкновенный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980728" y="908720"/>
            <a:ext cx="7620000" cy="5048250"/>
          </a:xfrm>
          <a:prstGeom prst="rect">
            <a:avLst/>
          </a:prstGeom>
        </p:spPr>
      </p:pic>
      <p:pic>
        <p:nvPicPr>
          <p:cNvPr id="3" name="2 Imagen" descr="Ворон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1052736"/>
            <a:ext cx="6395864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52928" cy="64262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Галка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908720"/>
            <a:ext cx="7259960" cy="5048250"/>
          </a:xfrm>
          <a:prstGeom prst="rect">
            <a:avLst/>
          </a:prstGeom>
        </p:spPr>
      </p:pic>
      <p:pic>
        <p:nvPicPr>
          <p:cNvPr id="3" name="2 Imagen" descr="Камышовая-овсянка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764704"/>
            <a:ext cx="7620000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Городская-ласточка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312" y="332656"/>
            <a:ext cx="8912688" cy="5904656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536504" cy="6336704"/>
          </a:xfrm>
          <a:prstGeom prst="rect">
            <a:avLst/>
          </a:prstGeom>
        </p:spPr>
      </p:pic>
      <p:pic>
        <p:nvPicPr>
          <p:cNvPr id="3" name="2 Imagen" descr="detenishi-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5" y="260648"/>
            <a:ext cx="4104455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34988" y="1034988"/>
            <a:ext cx="6858002" cy="478802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537011" y="1251013"/>
            <a:ext cx="6858002" cy="43559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Кольчатая-горлица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620688"/>
            <a:ext cx="6251848" cy="5048250"/>
          </a:xfrm>
          <a:prstGeom prst="rect">
            <a:avLst/>
          </a:prstGeom>
        </p:spPr>
      </p:pic>
      <p:pic>
        <p:nvPicPr>
          <p:cNvPr id="3" name="2 Imagen" descr="Лесная-завирушка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40568" y="908720"/>
            <a:ext cx="5688632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88424" cy="6048672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Малиновка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0688" y="836712"/>
            <a:ext cx="7620000" cy="5048250"/>
          </a:xfrm>
          <a:prstGeom prst="rect">
            <a:avLst/>
          </a:prstGeom>
        </p:spPr>
      </p:pic>
      <p:pic>
        <p:nvPicPr>
          <p:cNvPr id="3" name="2 Imagen" descr="Серая-неясыть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836712"/>
            <a:ext cx="6683896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381000"/>
            <a:ext cx="8255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Серебристая-чайка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908720" y="980728"/>
            <a:ext cx="7620000" cy="5048250"/>
          </a:xfrm>
          <a:prstGeom prst="rect">
            <a:avLst/>
          </a:prstGeom>
        </p:spPr>
      </p:pic>
      <p:pic>
        <p:nvPicPr>
          <p:cNvPr id="3" name="2 Imagen" descr="Сойка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620688"/>
            <a:ext cx="7620000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250" y="381000"/>
            <a:ext cx="84455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Чёрный-дрозд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92696"/>
            <a:ext cx="6264696" cy="5048250"/>
          </a:xfrm>
          <a:prstGeom prst="rect">
            <a:avLst/>
          </a:prstGeom>
        </p:spPr>
      </p:pic>
      <p:pic>
        <p:nvPicPr>
          <p:cNvPr id="3" name="2 Imagen" descr="Чёрный-дрозд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92696" y="980728"/>
            <a:ext cx="6552728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Шотландская-куропатка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00608" y="764704"/>
            <a:ext cx="5472608" cy="5048250"/>
          </a:xfrm>
          <a:prstGeom prst="rect">
            <a:avLst/>
          </a:prstGeom>
        </p:spPr>
      </p:pic>
      <p:pic>
        <p:nvPicPr>
          <p:cNvPr id="3" name="2 Imagen" descr="Щегол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908720"/>
            <a:ext cx="5868144" cy="504825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tenishi-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04656"/>
          </a:xfrm>
          <a:prstGeom prst="rect">
            <a:avLst/>
          </a:prstGeom>
        </p:spPr>
      </p:pic>
      <p:pic>
        <p:nvPicPr>
          <p:cNvPr id="2050" name="Picture 2" descr="C:\Users\Usuario\Desktop\descargas\zzzzzzzzMARCOS\10-11-2013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50</Words>
  <Application>Microsoft Office PowerPoint</Application>
  <PresentationFormat>Presentación en pantalla (4:3)</PresentationFormat>
  <Paragraphs>19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2013-11-11T07:30:33Z</dcterms:created>
  <dcterms:modified xsi:type="dcterms:W3CDTF">2013-11-16T00:01:27Z</dcterms:modified>
</cp:coreProperties>
</file>