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289" r:id="rId4"/>
    <p:sldId id="288" r:id="rId5"/>
    <p:sldId id="260" r:id="rId6"/>
    <p:sldId id="262" r:id="rId7"/>
    <p:sldId id="291" r:id="rId8"/>
    <p:sldId id="267" r:id="rId9"/>
    <p:sldId id="263" r:id="rId10"/>
    <p:sldId id="266" r:id="rId11"/>
    <p:sldId id="261" r:id="rId12"/>
    <p:sldId id="257" r:id="rId13"/>
    <p:sldId id="265" r:id="rId14"/>
    <p:sldId id="259" r:id="rId15"/>
    <p:sldId id="274" r:id="rId16"/>
    <p:sldId id="269" r:id="rId17"/>
    <p:sldId id="296" r:id="rId18"/>
    <p:sldId id="258" r:id="rId19"/>
    <p:sldId id="272" r:id="rId20"/>
    <p:sldId id="271" r:id="rId21"/>
    <p:sldId id="277" r:id="rId22"/>
    <p:sldId id="273" r:id="rId23"/>
    <p:sldId id="278" r:id="rId24"/>
    <p:sldId id="276" r:id="rId25"/>
    <p:sldId id="286" r:id="rId26"/>
    <p:sldId id="264" r:id="rId27"/>
    <p:sldId id="282" r:id="rId28"/>
    <p:sldId id="285" r:id="rId29"/>
    <p:sldId id="287" r:id="rId30"/>
    <p:sldId id="290" r:id="rId31"/>
    <p:sldId id="292" r:id="rId32"/>
    <p:sldId id="293" r:id="rId33"/>
    <p:sldId id="284" r:id="rId34"/>
    <p:sldId id="301" r:id="rId35"/>
    <p:sldId id="294" r:id="rId36"/>
    <p:sldId id="297" r:id="rId37"/>
    <p:sldId id="299" r:id="rId38"/>
    <p:sldId id="302" r:id="rId39"/>
    <p:sldId id="300" r:id="rId40"/>
    <p:sldId id="304" r:id="rId4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rhPDnrAZVpJB/hgmbtWuA" hashData="/qByVQs2priAg7o63HaBAIQocT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3407"/>
    <a:srgbClr val="FF6600"/>
    <a:srgbClr val="0053CC"/>
    <a:srgbClr val="0066FF"/>
    <a:srgbClr val="15FF7F"/>
    <a:srgbClr val="A64F0E"/>
    <a:srgbClr val="153943"/>
    <a:srgbClr val="CC9900"/>
    <a:srgbClr val="95640D"/>
    <a:srgbClr val="007A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58" autoAdjust="0"/>
    <p:restoredTop sz="93651" autoAdjust="0"/>
  </p:normalViewPr>
  <p:slideViewPr>
    <p:cSldViewPr>
      <p:cViewPr>
        <p:scale>
          <a:sx n="268" d="100"/>
          <a:sy n="268" d="100"/>
        </p:scale>
        <p:origin x="2946" y="20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70B34-E870-4FAE-ADD7-255967D16792}" type="datetimeFigureOut">
              <a:rPr lang="es-ES" smtClean="0"/>
              <a:pPr/>
              <a:t>05/09/2016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4F0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unset-beach-trees-sea-sky-water-1400x87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sunset-beach-trees-sea-sky-water-1400x87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54" name="Picture 10" descr="imagen renderizada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0" y="500048"/>
            <a:ext cx="3733800" cy="762000"/>
          </a:xfrm>
          <a:prstGeom prst="rect">
            <a:avLst/>
          </a:prstGeom>
          <a:noFill/>
        </p:spPr>
      </p:pic>
      <p:pic>
        <p:nvPicPr>
          <p:cNvPr id="6156" name="Picture 12" descr="imagen renderizada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71472" y="1428742"/>
            <a:ext cx="990600" cy="762000"/>
          </a:xfrm>
          <a:prstGeom prst="rect">
            <a:avLst/>
          </a:prstGeom>
          <a:noFill/>
        </p:spPr>
      </p:pic>
      <p:pic>
        <p:nvPicPr>
          <p:cNvPr id="6158" name="Picture 14" descr="imagen renderizada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785918" y="1428742"/>
            <a:ext cx="1162050" cy="752476"/>
          </a:xfrm>
          <a:prstGeom prst="rect">
            <a:avLst/>
          </a:prstGeom>
          <a:noFill/>
        </p:spPr>
      </p:pic>
      <p:pic>
        <p:nvPicPr>
          <p:cNvPr id="6160" name="Picture 16" descr="imagen renderizada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42910" y="2643188"/>
            <a:ext cx="2114550" cy="752476"/>
          </a:xfrm>
          <a:prstGeom prst="rect">
            <a:avLst/>
          </a:prstGeom>
          <a:noFill/>
        </p:spPr>
      </p:pic>
      <p:pic>
        <p:nvPicPr>
          <p:cNvPr id="6162" name="Picture 18" descr="imagen renderizada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962650" y="4357700"/>
            <a:ext cx="318135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zoom/>
    <p:sndAc>
      <p:stSnd loop="1">
        <p:snd r:embed="rId2" name="El_sonido_del_silencio_-_Flauta_de_pan_-_M_sica_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000"/>
                            </p:stCondLst>
                            <p:childTnLst>
                              <p:par>
                                <p:cTn id="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forest-reflection-clouds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forest-reflection-clouds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71538" y="500048"/>
            <a:ext cx="6978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10% de lo que me ocurre y 90% de como reacciono a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ello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-Charles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Swindoll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fall-forest-italy-trees-water-calm-1700x1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fall-forest-italy-trees-water-calm-1700x1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uds-mountain-trees-river-flowers-nature-1280x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clouds-mountain-trees-river-flowers-nature-1280x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0" y="1571618"/>
            <a:ext cx="68082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-Un líder es alguien que conoce el camino, lo recorre y lo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muestra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C.Maxwell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ch-polynesia-vacations-beach-palm-trees-landscape-tropical-nature-1500x9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french-polynesia-vacations-beach-palm-trees-landscape-tropical-nature-1500x9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mountain-lake-forest-rock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2879E">
                  <a:shade val="67500"/>
                  <a:satMod val="115000"/>
                </a:srgbClr>
              </a:gs>
              <a:gs pos="100000">
                <a:srgbClr val="3287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mountain-lake-forest-rock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500034" y="1928808"/>
            <a:ext cx="42947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gente vive por los actos no por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ideas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Anatole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side-bench-lake-nature-photography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A1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keside-bench-lake-nature-photography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iuzhaigou-nature-reserve-china-lake-clear-water-trees-mountain-mist-five-colored-lake-landscape-2048x1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jiuzhaigou-nature-reserve-china-lake-clear-water-trees-mountain-mist-five-colored-lake-landscape-2048x1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285720" y="2357436"/>
            <a:ext cx="47307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Intenta y falla, pero nunca falles en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intentarlo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Jared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Leto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forest-nature-canoes-trees-fall-landscap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lake-forest-nature-canoes-trees-fall-landscap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sk-water-huts-palm-trees-sunset-photography-river-reflection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usk-water-huts-palm-trees-sunset-photography-river-reflection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071538" y="4000510"/>
            <a:ext cx="57599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Rodeate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gente positiva y serás una persona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positiva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Kellie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Pickler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64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pe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aspe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forest-fall-south-korea-sadness-nature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lake-forest-fall-south-korea-sadness-nature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3368060" y="3500444"/>
            <a:ext cx="4725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poder de la imaginación nos hace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infinitos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Muir-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idge-river-nature-scener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bridge-river-nature-scener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744E0A">
                <a:shade val="67500"/>
                <a:satMod val="115000"/>
              </a:srgbClr>
            </a:gs>
            <a:gs pos="100000">
              <a:srgbClr val="744E0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sunrise-lake-trees-mountain-water-clouds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D34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sunrise-lake-trees-mountain-water-clouds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4286248" y="357172"/>
            <a:ext cx="45005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</a:rPr>
              <a:t>Lo que haces hoy puede mejorar todos tus </a:t>
            </a:r>
            <a:r>
              <a:rPr lang="es-PE" dirty="0" smtClean="0">
                <a:solidFill>
                  <a:schemeClr val="bg1"/>
                </a:solidFill>
              </a:rPr>
              <a:t>mañanas</a:t>
            </a:r>
          </a:p>
          <a:p>
            <a:r>
              <a:rPr lang="es-PE" dirty="0" smtClean="0">
                <a:solidFill>
                  <a:schemeClr val="bg1"/>
                </a:solidFill>
              </a:rPr>
              <a:t>-</a:t>
            </a:r>
            <a:r>
              <a:rPr lang="es-PE" dirty="0" smtClean="0">
                <a:solidFill>
                  <a:schemeClr val="bg1"/>
                </a:solidFill>
              </a:rPr>
              <a:t>Ralph </a:t>
            </a:r>
            <a:r>
              <a:rPr lang="es-PE" dirty="0" err="1" smtClean="0">
                <a:solidFill>
                  <a:schemeClr val="bg1"/>
                </a:solidFill>
              </a:rPr>
              <a:t>Marston</a:t>
            </a:r>
            <a:r>
              <a:rPr lang="es-PE" dirty="0" smtClean="0">
                <a:solidFill>
                  <a:schemeClr val="bg1"/>
                </a:solidFill>
              </a:rPr>
              <a:t>-</a:t>
            </a:r>
            <a:endParaRPr lang="es-P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idaho-lake-sunrise-reflection-water-mountain-forest-blue-trees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idaho-lake-sunrise-reflection-water-mountain-forest-blue-trees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D340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un-sunshine-mountain-trees-autumn-lake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sun-sunshine-mountain-trees-autumn-lake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0" y="1071552"/>
            <a:ext cx="3786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puedes rendirte nunca. Los ganadores nunca se rinden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que se rinden nunca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ganan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Ted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Turner-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ia-landscape-trees-pond-mountains-walkway-nature-2200x1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austria-landscape-trees-pond-mountains-walkway-nature-2200x1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lake-mountain-forest-fall-italy-snow-snowy-peak-reflection-2048x13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744E0A">
                  <a:shade val="67500"/>
                  <a:satMod val="115000"/>
                </a:srgbClr>
              </a:gs>
              <a:gs pos="100000">
                <a:srgbClr val="744E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lake-mountain-forest-fall-italy-snow-snowy-peak-reflection-2048x13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2928926" y="3286130"/>
            <a:ext cx="50545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acto caritativo es un peldaño hacia el cielo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-Henry Ward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Beecher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PE" b="1" dirty="0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64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lake-forest-house-fall-reflection-water-2100x1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lake-forest-house-fall-reflection-water-2100x1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river-sky-nature-water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landscape-river-sky-nature-water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1214414" y="357172"/>
            <a:ext cx="46025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amigo es un regalo que te das a ti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mismo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 Louis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Stevenson-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744E0A">
                <a:shade val="67500"/>
                <a:satMod val="115000"/>
              </a:srgbClr>
            </a:gs>
            <a:gs pos="100000">
              <a:srgbClr val="744E0A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mountain-sunrise-forest-snowy-peak-winter-1230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744E0A">
                  <a:shade val="67500"/>
                  <a:satMod val="115000"/>
                </a:srgbClr>
              </a:gs>
              <a:gs pos="100000">
                <a:srgbClr val="744E0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mountain-sunrise-forest-snowy-peak-winter-1230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ument-valley-desert-landscape-woman-cowboy-hats-sunglasses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monument-valley-desert-landscape-woman-cowboy-hats-sunglasses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4929158" y="357172"/>
            <a:ext cx="4214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hombre que mueve montañas comienza cargando pequeñas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piedras.Confucio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waterfall-oregon-moss-leaves-trees-colorful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waterfall-oregon-moss-leaves-trees-colorful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field-grass-clouds-trees-path-straw-hill-summer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field-grass-clouds-trees-path-straw-hill-summer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5857884" y="3500444"/>
            <a:ext cx="27860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parece imposible hasta que se hace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Nelson 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Mandela-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boat-landscape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lake-boat-landscape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beach-sunrise-lifeguard-stands-sea-australia-trees-sand-clouds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beach-sunrise-lifeguard-stands-sea-australia-trees-sand-clouds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3929058" y="2214560"/>
            <a:ext cx="47149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chemeClr val="bg1"/>
                </a:solidFill>
              </a:rPr>
              <a:t>Aquello que habita en el pasado y aquello que habita el futuro es solo una pequeña cosa comparado con aquello que habita dentro de nosotros</a:t>
            </a:r>
          </a:p>
          <a:p>
            <a:r>
              <a:rPr lang="es-PE" i="1" dirty="0" smtClean="0">
                <a:solidFill>
                  <a:schemeClr val="bg1"/>
                </a:solidFill>
              </a:rPr>
              <a:t>– Ralph Waldo </a:t>
            </a:r>
            <a:r>
              <a:rPr lang="es-PE" i="1" dirty="0" smtClean="0">
                <a:solidFill>
                  <a:schemeClr val="bg1"/>
                </a:solidFill>
              </a:rPr>
              <a:t>Emerson-</a:t>
            </a:r>
            <a:endParaRPr lang="es-PE" dirty="0" smtClean="0">
              <a:solidFill>
                <a:schemeClr val="bg1"/>
              </a:solidFill>
            </a:endParaRPr>
          </a:p>
          <a:p>
            <a:endParaRPr lang="es-PE" dirty="0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canoes-lake-rock-turquoise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2879E">
                  <a:shade val="67500"/>
                  <a:satMod val="115000"/>
                </a:srgbClr>
              </a:gs>
              <a:gs pos="100000">
                <a:srgbClr val="32879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canoes-lake-rock-turquoise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4857752" y="357172"/>
            <a:ext cx="36433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una fuerza motriz mas poderosa que el vapor, la electricidad y la energía atómica. Esa fuerza es la voluntad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cave-chile-colorful-erosion-rock-rock-formation-2100x13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5640D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cave-chile-colorful-erosion-rock-rock-formation-2100x13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wildflowers-trees-norway-summer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53943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wildflowers-trees-norway-summer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3857621" y="2928940"/>
            <a:ext cx="4786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aquel que tiene una razón para vivir puede soportar cualquier forma de hacerlo. </a:t>
            </a:r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Friedrich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Nietzsche-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river-fall-mountain-mist-sunset-trees-shrub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river-fall-mountain-mist-sunset-trees-shrub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ea-water-bridge-house-cloudsblue-sky-holidays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5FF7F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sea-water-bridge-house-cloudsblue-sky-holidays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3714744" y="285734"/>
            <a:ext cx="4857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merece ser vivida con todo entusiasmo y alegría. Es el don más precioso que poseemos. </a:t>
            </a:r>
            <a:endParaRPr lang="es-P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Rabindranath Tagore-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bridge-river-mountain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bridge-river-mountain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trees-path-river-landscape-croatia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5FF7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5 Imagen" descr="nature-trees-path-river-landscape-croatia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0" y="571486"/>
            <a:ext cx="27146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Tenemos dos fuerzas que nos ayudan a vivir: el olvido y la esperanza.</a:t>
            </a:r>
            <a:b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-Vicente Blasco Ibáñez-</a:t>
            </a:r>
          </a:p>
          <a:p>
            <a:endParaRPr lang="es-PE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D3407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tones-walls-stream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stones-walls-stream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trees-forest-red-leaves-lake-reflection-clouds-blue-sk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trees-forest-red-leaves-lake-reflection-clouds-blue-sk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428597" y="2571750"/>
            <a:ext cx="31432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persona inteligente sabe como resolver un problema. Una persona sabia, sabe como esquivarlo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-Albert Einstein-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mountain-lake-forest-reflection-sunset-landscape-trees-water-snowy-peak-2500x15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mountain-lake-forest-reflection-sunset-landscape-trees-water-snowy-peak-2500x15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inter-frost-stones-water-ice-photograph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winter-frost-stones-water-ice-photograph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3428992" y="428610"/>
            <a:ext cx="4857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años arrugan la piel, pero renunciar al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estusiasmo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arruga el alma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Albert </a:t>
            </a:r>
            <a:r>
              <a:rPr lang="es-PE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Schweitzer</a:t>
            </a:r>
            <a:r>
              <a:rPr lang="es-P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spring-sunrise-mist-lake-reflection-forest-landscape-water-south-korea-1553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spring-sunrise-mist-lake-reflection-forest-landscape-water-south-korea-1553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 rot="20290746">
            <a:off x="2603714" y="3274604"/>
            <a:ext cx="2043047" cy="9502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ONTEMPLANDO LA BELLEZA DEL PAISAJE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-CONTEMPLANDO LA BELLEZA DEL PAISAJE -</Template>
  <TotalTime>0</TotalTime>
  <Words>336</Words>
  <Application>Microsoft Office PowerPoint</Application>
  <PresentationFormat>Presentación en pantalla (16:9)</PresentationFormat>
  <Paragraphs>38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-CONTEMPLANDO LA BELLEZA DEL PAISAJE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137</cp:revision>
  <dcterms:created xsi:type="dcterms:W3CDTF">2016-09-05T17:15:47Z</dcterms:created>
  <dcterms:modified xsi:type="dcterms:W3CDTF">2016-09-05T19:48:59Z</dcterms:modified>
</cp:coreProperties>
</file>