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1" r:id="rId3"/>
    <p:sldId id="256" r:id="rId4"/>
    <p:sldId id="299" r:id="rId5"/>
    <p:sldId id="298" r:id="rId6"/>
    <p:sldId id="297" r:id="rId7"/>
    <p:sldId id="296" r:id="rId8"/>
    <p:sldId id="295" r:id="rId9"/>
    <p:sldId id="294" r:id="rId10"/>
    <p:sldId id="293" r:id="rId11"/>
    <p:sldId id="292" r:id="rId12"/>
    <p:sldId id="291" r:id="rId13"/>
    <p:sldId id="290" r:id="rId14"/>
    <p:sldId id="289" r:id="rId15"/>
    <p:sldId id="287" r:id="rId16"/>
    <p:sldId id="286" r:id="rId17"/>
    <p:sldId id="285" r:id="rId18"/>
    <p:sldId id="284" r:id="rId19"/>
    <p:sldId id="282" r:id="rId20"/>
    <p:sldId id="281" r:id="rId21"/>
    <p:sldId id="280" r:id="rId22"/>
    <p:sldId id="279" r:id="rId23"/>
    <p:sldId id="278" r:id="rId24"/>
    <p:sldId id="277" r:id="rId25"/>
    <p:sldId id="276" r:id="rId26"/>
    <p:sldId id="275" r:id="rId27"/>
    <p:sldId id="274" r:id="rId28"/>
    <p:sldId id="273" r:id="rId29"/>
    <p:sldId id="272" r:id="rId30"/>
    <p:sldId id="271" r:id="rId31"/>
    <p:sldId id="270" r:id="rId32"/>
    <p:sldId id="269" r:id="rId33"/>
    <p:sldId id="268" r:id="rId34"/>
    <p:sldId id="267" r:id="rId35"/>
    <p:sldId id="266" r:id="rId36"/>
    <p:sldId id="265" r:id="rId37"/>
    <p:sldId id="264" r:id="rId38"/>
    <p:sldId id="263" r:id="rId39"/>
    <p:sldId id="262" r:id="rId40"/>
    <p:sldId id="261" r:id="rId41"/>
    <p:sldId id="260" r:id="rId42"/>
    <p:sldId id="259" r:id="rId43"/>
    <p:sldId id="258" r:id="rId44"/>
    <p:sldId id="257" r:id="rId45"/>
    <p:sldId id="308" r:id="rId46"/>
    <p:sldId id="307" r:id="rId47"/>
    <p:sldId id="306" r:id="rId48"/>
    <p:sldId id="305" r:id="rId49"/>
    <p:sldId id="304" r:id="rId50"/>
    <p:sldId id="303" r:id="rId51"/>
    <p:sldId id="312" r:id="rId52"/>
    <p:sldId id="309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KCgbUlNZjNM8foCvEMv1Q==" hashData="TxDnE0jL1SluCYwxXRqqt11p4i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BF1B-197E-4F4C-BCBA-C6516806CDE7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D03F-EDA0-4AB8-85C2-8BBFE1815D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BF1B-197E-4F4C-BCBA-C6516806CDE7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D03F-EDA0-4AB8-85C2-8BBFE1815D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BF1B-197E-4F4C-BCBA-C6516806CDE7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D03F-EDA0-4AB8-85C2-8BBFE1815D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BF1B-197E-4F4C-BCBA-C6516806CDE7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D03F-EDA0-4AB8-85C2-8BBFE1815D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BF1B-197E-4F4C-BCBA-C6516806CDE7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D03F-EDA0-4AB8-85C2-8BBFE1815D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BF1B-197E-4F4C-BCBA-C6516806CDE7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D03F-EDA0-4AB8-85C2-8BBFE1815D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BF1B-197E-4F4C-BCBA-C6516806CDE7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D03F-EDA0-4AB8-85C2-8BBFE1815D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BF1B-197E-4F4C-BCBA-C6516806CDE7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D03F-EDA0-4AB8-85C2-8BBFE1815D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BF1B-197E-4F4C-BCBA-C6516806CDE7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D03F-EDA0-4AB8-85C2-8BBFE1815D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BF1B-197E-4F4C-BCBA-C6516806CDE7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D03F-EDA0-4AB8-85C2-8BBFE1815D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BF1B-197E-4F4C-BCBA-C6516806CDE7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D03F-EDA0-4AB8-85C2-8BBFE1815D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4A9894-06B5-47DD-AA3F-98D89E9784D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1BF1B-197E-4F4C-BCBA-C6516806CDE7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97D03F-EDA0-4AB8-85C2-8BBFE1815D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374958-5614-4794-AC34-9D63C8A799CB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9.png"/><Relationship Id="rId7" Type="http://schemas.openxmlformats.org/officeDocument/2006/relationships/image" Target="../media/image6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8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6283818"/>
            <a:ext cx="544190" cy="574182"/>
          </a:xfrm>
          <a:prstGeom prst="rect">
            <a:avLst/>
          </a:prstGeom>
          <a:noFill/>
        </p:spPr>
      </p:pic>
      <p:pic>
        <p:nvPicPr>
          <p:cNvPr id="9" name="Picture 9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6165304"/>
            <a:ext cx="2828925" cy="438150"/>
          </a:xfrm>
          <a:prstGeom prst="rect">
            <a:avLst/>
          </a:prstGeom>
          <a:noFill/>
        </p:spPr>
      </p:pic>
      <p:pic>
        <p:nvPicPr>
          <p:cNvPr id="2060" name="Picture 1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260648"/>
            <a:ext cx="3048000" cy="209550"/>
          </a:xfrm>
          <a:prstGeom prst="rect">
            <a:avLst/>
          </a:prstGeom>
          <a:noFill/>
        </p:spPr>
      </p:pic>
      <p:pic>
        <p:nvPicPr>
          <p:cNvPr id="2062" name="Picture 14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764704"/>
            <a:ext cx="3648075" cy="1656184"/>
          </a:xfrm>
          <a:prstGeom prst="rect">
            <a:avLst/>
          </a:prstGeom>
          <a:noFill/>
        </p:spPr>
      </p:pic>
      <p:pic>
        <p:nvPicPr>
          <p:cNvPr id="2064" name="Picture 16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00192" y="260648"/>
            <a:ext cx="2533650" cy="209550"/>
          </a:xfrm>
          <a:prstGeom prst="rect">
            <a:avLst/>
          </a:prstGeom>
          <a:noFill/>
        </p:spPr>
      </p:pic>
      <p:pic>
        <p:nvPicPr>
          <p:cNvPr id="2066" name="Picture 18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1880" y="2636912"/>
            <a:ext cx="1619250" cy="20002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ndAc>
      <p:stSnd loop="1">
        <p:snd r:embed="rId2" name="expediente x3,20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38719895_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332656"/>
            <a:ext cx="6528726" cy="2376264"/>
          </a:xfrm>
          <a:prstGeom prst="rect">
            <a:avLst/>
          </a:prstGeom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2050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144441_ocean-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332656"/>
            <a:ext cx="6264696" cy="2376264"/>
          </a:xfrm>
          <a:prstGeom prst="rect">
            <a:avLst/>
          </a:prstGeom>
        </p:spPr>
      </p:pic>
      <p:pic>
        <p:nvPicPr>
          <p:cNvPr id="102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144450_ocean-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260648"/>
            <a:ext cx="6336704" cy="2492896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278144462_ocean-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0"/>
            <a:ext cx="6408712" cy="2924944"/>
          </a:xfrm>
          <a:prstGeom prst="rect">
            <a:avLst/>
          </a:prstGeom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144454_ocean-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0"/>
            <a:ext cx="6768752" cy="2420888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144456_ocean-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332656"/>
            <a:ext cx="6768752" cy="2204863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144461_ocean-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0"/>
            <a:ext cx="6912768" cy="2348880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144476_ocean-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260648"/>
            <a:ext cx="7056784" cy="2304256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144482_ocean-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0"/>
            <a:ext cx="6984775" cy="2609528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144484_ocean-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0"/>
            <a:ext cx="6984776" cy="2708920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144497_ocean-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3145532" y="-1625252"/>
            <a:ext cx="3068960" cy="6840760"/>
          </a:xfrm>
          <a:prstGeom prst="rect">
            <a:avLst/>
          </a:prstGeom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144501_ocean-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332656"/>
            <a:ext cx="6936771" cy="2348880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144523_ocean-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0"/>
            <a:ext cx="6696744" cy="2348880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940570_white_sea_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88640"/>
            <a:ext cx="6720748" cy="2420888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940612_white_sea_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260648"/>
            <a:ext cx="6624736" cy="2808312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940623_white_sea_6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88640"/>
            <a:ext cx="6696744" cy="2592288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940638_white_sea_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332656"/>
            <a:ext cx="6552728" cy="2708920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940639_white_sea_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260648"/>
            <a:ext cx="6840760" cy="2708920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86226670_underwater_14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0"/>
            <a:ext cx="6552727" cy="2924944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86226690_underwater_24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88640"/>
            <a:ext cx="6528725" cy="2204864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86226692_underwater_30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88640"/>
            <a:ext cx="6336704" cy="2348880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86226729_underwater_41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260648"/>
            <a:ext cx="6408712" cy="2204864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86226740_underwater_08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332656"/>
            <a:ext cx="6480720" cy="2204864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4185031_1312555364_1312408215_1311621934_1311417289_3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260648"/>
            <a:ext cx="6408712" cy="2708920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4185039_1312555341_1312408181_1311621929_1311417279_3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332656"/>
            <a:ext cx="6552728" cy="2132857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4185040_1312555372_1312408276_1311621972_1311417555_34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260648"/>
            <a:ext cx="6624736" cy="2520280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4185048_1312555336_1312408169_1311621896_1311417457_34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0"/>
            <a:ext cx="6336704" cy="2420888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4185053_1312555332_1312408216_1311621931_1311417251_3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88640"/>
            <a:ext cx="6552728" cy="2348880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4185062_1312555357_1312408250_1311621954_1311417624_37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260648"/>
            <a:ext cx="6408712" cy="2492896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4185065_1312555302_1312408215_1311621966_1311417932_4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260648"/>
            <a:ext cx="6192688" cy="2160240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4185067_1312555384_1312408195_1311621972_1311417653_36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1" y="0"/>
            <a:ext cx="6336704" cy="2564904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4185092_1312555369_1312408252_1311621967_1311417449_34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332656"/>
            <a:ext cx="6271542" cy="2376264"/>
          </a:xfrm>
          <a:prstGeom prst="rect">
            <a:avLst/>
          </a:prstGeom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400343_velikolepniipodvodniimir-67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332656"/>
            <a:ext cx="6408712" cy="2276872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400362_velikolepniipodvodniimir-67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332656"/>
            <a:ext cx="6768752" cy="2420888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400409_velikolepniipodvodniimir-67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332656"/>
            <a:ext cx="6768752" cy="2160240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8719819_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332656"/>
            <a:ext cx="6456718" cy="2420888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8719828_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0"/>
            <a:ext cx="6552728" cy="2564904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8719830_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332656"/>
            <a:ext cx="6483292" cy="2348880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8719835_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332656"/>
            <a:ext cx="6264695" cy="2348880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8719844_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0"/>
            <a:ext cx="6384710" cy="2348880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8719847_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260648"/>
            <a:ext cx="6339275" cy="2564904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8719857_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0"/>
            <a:ext cx="6408712" cy="2492896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8719859_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60648"/>
            <a:ext cx="6456718" cy="2232248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8719880_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0"/>
            <a:ext cx="6624736" cy="2420888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8719890_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260648"/>
            <a:ext cx="6480720" cy="2304256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521440_podvodnyy-mir-4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332656"/>
            <a:ext cx="6408712" cy="2348880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521471_podvodnyy-mir-5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332656"/>
            <a:ext cx="6312702" cy="2276872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521500_podvodnyy-mir-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260648"/>
            <a:ext cx="6408712" cy="2304256"/>
          </a:xfrm>
          <a:prstGeom prst="rect">
            <a:avLst/>
          </a:prstGeom>
        </p:spPr>
      </p:pic>
      <p:pic>
        <p:nvPicPr>
          <p:cNvPr id="3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25044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32956"/>
            <a:ext cx="9144000" cy="1250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8108" y="3382109"/>
            <a:ext cx="6858001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e301a_b0c79078_GIF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2108" y="3382108"/>
            <a:ext cx="6858001" cy="9378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Usuario\Desktop\descargas\TEXTURAS\JPEG\4af0127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32656"/>
            <a:ext cx="6408712" cy="2088232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ramk18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7588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1052736"/>
            <a:ext cx="1609725" cy="590551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40</Words>
  <Application>Microsoft Office PowerPoint</Application>
  <PresentationFormat>Presentación en pantalla (4:3)</PresentationFormat>
  <Paragraphs>15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16</cp:revision>
  <dcterms:created xsi:type="dcterms:W3CDTF">2014-01-27T16:55:50Z</dcterms:created>
  <dcterms:modified xsi:type="dcterms:W3CDTF">2014-02-03T21:37:51Z</dcterms:modified>
</cp:coreProperties>
</file>