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8" r:id="rId3"/>
    <p:sldId id="296" r:id="rId4"/>
    <p:sldId id="274" r:id="rId5"/>
    <p:sldId id="290" r:id="rId6"/>
    <p:sldId id="257" r:id="rId7"/>
    <p:sldId id="277" r:id="rId8"/>
    <p:sldId id="297" r:id="rId9"/>
    <p:sldId id="294" r:id="rId10"/>
    <p:sldId id="258" r:id="rId11"/>
    <p:sldId id="259" r:id="rId12"/>
    <p:sldId id="262" r:id="rId13"/>
    <p:sldId id="298" r:id="rId14"/>
    <p:sldId id="261" r:id="rId15"/>
    <p:sldId id="284" r:id="rId16"/>
    <p:sldId id="260" r:id="rId17"/>
    <p:sldId id="288" r:id="rId18"/>
    <p:sldId id="299" r:id="rId19"/>
    <p:sldId id="280" r:id="rId20"/>
    <p:sldId id="291" r:id="rId21"/>
    <p:sldId id="287" r:id="rId22"/>
    <p:sldId id="263" r:id="rId23"/>
    <p:sldId id="300" r:id="rId24"/>
    <p:sldId id="269" r:id="rId25"/>
    <p:sldId id="266" r:id="rId26"/>
    <p:sldId id="265" r:id="rId27"/>
    <p:sldId id="270" r:id="rId28"/>
    <p:sldId id="301" r:id="rId29"/>
    <p:sldId id="281" r:id="rId30"/>
    <p:sldId id="264" r:id="rId31"/>
    <p:sldId id="271" r:id="rId32"/>
    <p:sldId id="292" r:id="rId33"/>
    <p:sldId id="303" r:id="rId34"/>
    <p:sldId id="272" r:id="rId35"/>
    <p:sldId id="267" r:id="rId36"/>
    <p:sldId id="273" r:id="rId37"/>
    <p:sldId id="279" r:id="rId38"/>
    <p:sldId id="302" r:id="rId39"/>
    <p:sldId id="275" r:id="rId40"/>
    <p:sldId id="293" r:id="rId41"/>
    <p:sldId id="282" r:id="rId42"/>
    <p:sldId id="276" r:id="rId43"/>
    <p:sldId id="304" r:id="rId44"/>
    <p:sldId id="285" r:id="rId45"/>
    <p:sldId id="278" r:id="rId46"/>
    <p:sldId id="286" r:id="rId47"/>
    <p:sldId id="289" r:id="rId48"/>
    <p:sldId id="295" r:id="rId4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ufXoppphYy0qVJCVZFnzA" hashData="B/VxaUsiyE6F+EupF0jbGrvF5W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E389"/>
    <a:srgbClr val="0051C8"/>
    <a:srgbClr val="0066FF"/>
    <a:srgbClr val="003D96"/>
    <a:srgbClr val="008A3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7070"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1B36497-889B-41AF-B8A1-3B2733856698}" type="datetimeFigureOut">
              <a:rPr lang="es-PE" smtClean="0"/>
              <a:pPr/>
              <a:t>6/01/2020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1F93907-19BE-4B79-BCB3-D7A189860C05}"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1B36497-889B-41AF-B8A1-3B2733856698}" type="datetimeFigureOut">
              <a:rPr lang="es-PE" smtClean="0"/>
              <a:pPr/>
              <a:t>6/01/2020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1F93907-19BE-4B79-BCB3-D7A189860C05}"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6.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png"/></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60.png"/></Relationships>
</file>

<file path=ppt/slides/_rels/slide47.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3556786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rot="10800000">
            <a:off x="4071934" y="1071552"/>
            <a:ext cx="1105146" cy="1500198"/>
          </a:xfrm>
          <a:prstGeom prst="rect">
            <a:avLst/>
          </a:prstGeom>
        </p:spPr>
      </p:pic>
      <p:pic>
        <p:nvPicPr>
          <p:cNvPr id="4" name="3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rot="16200000">
            <a:off x="4983840" y="1945596"/>
            <a:ext cx="1105146" cy="1500198"/>
          </a:xfrm>
          <a:prstGeom prst="rect">
            <a:avLst/>
          </a:prstGeom>
        </p:spPr>
      </p:pic>
      <p:pic>
        <p:nvPicPr>
          <p:cNvPr id="5" name="4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a:off x="4143372" y="2857502"/>
            <a:ext cx="1105146" cy="1500198"/>
          </a:xfrm>
          <a:prstGeom prst="rect">
            <a:avLst/>
          </a:prstGeom>
        </p:spPr>
      </p:pic>
      <p:pic>
        <p:nvPicPr>
          <p:cNvPr id="6" name="5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rot="6016934">
            <a:off x="3284476" y="1927737"/>
            <a:ext cx="1105146" cy="1500198"/>
          </a:xfrm>
          <a:prstGeom prst="rect">
            <a:avLst/>
          </a:prstGeom>
        </p:spPr>
      </p:pic>
      <p:pic>
        <p:nvPicPr>
          <p:cNvPr id="7" name="6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rot="13583272">
            <a:off x="4786314" y="1285866"/>
            <a:ext cx="1105146" cy="1500198"/>
          </a:xfrm>
          <a:prstGeom prst="rect">
            <a:avLst/>
          </a:prstGeom>
        </p:spPr>
      </p:pic>
      <p:pic>
        <p:nvPicPr>
          <p:cNvPr id="8" name="7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rot="18817331">
            <a:off x="4800771" y="2524841"/>
            <a:ext cx="1105146" cy="1500198"/>
          </a:xfrm>
          <a:prstGeom prst="rect">
            <a:avLst/>
          </a:prstGeom>
        </p:spPr>
      </p:pic>
      <p:pic>
        <p:nvPicPr>
          <p:cNvPr id="9" name="8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rot="2741642">
            <a:off x="3513419" y="2526706"/>
            <a:ext cx="1105146" cy="1500198"/>
          </a:xfrm>
          <a:prstGeom prst="rect">
            <a:avLst/>
          </a:prstGeom>
        </p:spPr>
      </p:pic>
      <p:pic>
        <p:nvPicPr>
          <p:cNvPr id="10" name="9 Imagen" descr="iphone7.png"/>
          <p:cNvPicPr>
            <a:picLocks noChangeAspect="1"/>
          </p:cNvPicPr>
          <p:nvPr/>
        </p:nvPicPr>
        <p:blipFill>
          <a:blip r:embed="rId4">
            <a:duotone>
              <a:schemeClr val="accent6">
                <a:shade val="45000"/>
                <a:satMod val="135000"/>
              </a:schemeClr>
              <a:prstClr val="white"/>
            </a:duotone>
            <a:lum contrast="40000"/>
          </a:blip>
          <a:stretch>
            <a:fillRect/>
          </a:stretch>
        </p:blipFill>
        <p:spPr>
          <a:xfrm rot="8624196">
            <a:off x="3479892" y="1395985"/>
            <a:ext cx="1105146" cy="1500198"/>
          </a:xfrm>
          <a:prstGeom prst="rect">
            <a:avLst/>
          </a:prstGeom>
        </p:spPr>
      </p:pic>
      <p:pic>
        <p:nvPicPr>
          <p:cNvPr id="12" name="11 Imagen" descr="cooltext345846759291961.png"/>
          <p:cNvPicPr>
            <a:picLocks noChangeAspect="1"/>
          </p:cNvPicPr>
          <p:nvPr/>
        </p:nvPicPr>
        <p:blipFill>
          <a:blip r:embed="rId5">
            <a:lum contrast="20000"/>
          </a:blip>
          <a:stretch>
            <a:fillRect/>
          </a:stretch>
        </p:blipFill>
        <p:spPr>
          <a:xfrm>
            <a:off x="2214546" y="214296"/>
            <a:ext cx="4558730" cy="926984"/>
          </a:xfrm>
          <a:prstGeom prst="rect">
            <a:avLst/>
          </a:prstGeom>
        </p:spPr>
      </p:pic>
      <p:pic>
        <p:nvPicPr>
          <p:cNvPr id="13" name="12 Imagen" descr="cooltext345846781251475.png"/>
          <p:cNvPicPr>
            <a:picLocks noChangeAspect="1"/>
          </p:cNvPicPr>
          <p:nvPr/>
        </p:nvPicPr>
        <p:blipFill>
          <a:blip r:embed="rId6">
            <a:lum contrast="20000"/>
          </a:blip>
          <a:stretch>
            <a:fillRect/>
          </a:stretch>
        </p:blipFill>
        <p:spPr>
          <a:xfrm>
            <a:off x="3428992" y="1536310"/>
            <a:ext cx="1143008" cy="610177"/>
          </a:xfrm>
          <a:prstGeom prst="rect">
            <a:avLst/>
          </a:prstGeom>
        </p:spPr>
      </p:pic>
      <p:pic>
        <p:nvPicPr>
          <p:cNvPr id="14" name="13 Imagen" descr="cooltext345846793642372.png"/>
          <p:cNvPicPr>
            <a:picLocks noChangeAspect="1"/>
          </p:cNvPicPr>
          <p:nvPr/>
        </p:nvPicPr>
        <p:blipFill>
          <a:blip r:embed="rId7">
            <a:lum contrast="20000"/>
          </a:blip>
          <a:stretch>
            <a:fillRect/>
          </a:stretch>
        </p:blipFill>
        <p:spPr>
          <a:xfrm>
            <a:off x="4643438" y="1558480"/>
            <a:ext cx="1428760" cy="582999"/>
          </a:xfrm>
          <a:prstGeom prst="rect">
            <a:avLst/>
          </a:prstGeom>
        </p:spPr>
      </p:pic>
      <p:pic>
        <p:nvPicPr>
          <p:cNvPr id="15" name="14 Imagen" descr="cooltext345846802904796.png"/>
          <p:cNvPicPr>
            <a:picLocks noChangeAspect="1"/>
          </p:cNvPicPr>
          <p:nvPr/>
        </p:nvPicPr>
        <p:blipFill>
          <a:blip r:embed="rId8">
            <a:lum contrast="20000"/>
          </a:blip>
          <a:stretch>
            <a:fillRect/>
          </a:stretch>
        </p:blipFill>
        <p:spPr>
          <a:xfrm>
            <a:off x="6143636" y="1571618"/>
            <a:ext cx="1329798" cy="545755"/>
          </a:xfrm>
          <a:prstGeom prst="rect">
            <a:avLst/>
          </a:prstGeom>
        </p:spPr>
      </p:pic>
      <p:pic>
        <p:nvPicPr>
          <p:cNvPr id="16" name="15 Imagen" descr="cooltext345846811391793.png"/>
          <p:cNvPicPr>
            <a:picLocks noChangeAspect="1"/>
          </p:cNvPicPr>
          <p:nvPr/>
        </p:nvPicPr>
        <p:blipFill>
          <a:blip r:embed="rId9">
            <a:lum contrast="20000"/>
          </a:blip>
          <a:stretch>
            <a:fillRect/>
          </a:stretch>
        </p:blipFill>
        <p:spPr>
          <a:xfrm>
            <a:off x="7572396" y="1643056"/>
            <a:ext cx="1201597" cy="479288"/>
          </a:xfrm>
          <a:prstGeom prst="rect">
            <a:avLst/>
          </a:prstGeom>
        </p:spPr>
      </p:pic>
      <p:pic>
        <p:nvPicPr>
          <p:cNvPr id="17" name="16 Imagen" descr="cooltext345846824098498.png"/>
          <p:cNvPicPr>
            <a:picLocks noChangeAspect="1"/>
          </p:cNvPicPr>
          <p:nvPr/>
        </p:nvPicPr>
        <p:blipFill>
          <a:blip r:embed="rId10">
            <a:lum contrast="20000"/>
          </a:blip>
          <a:stretch>
            <a:fillRect/>
          </a:stretch>
        </p:blipFill>
        <p:spPr>
          <a:xfrm>
            <a:off x="3643306" y="2428874"/>
            <a:ext cx="4900783" cy="606368"/>
          </a:xfrm>
          <a:prstGeom prst="rect">
            <a:avLst/>
          </a:prstGeom>
        </p:spPr>
      </p:pic>
      <p:pic>
        <p:nvPicPr>
          <p:cNvPr id="18" name="17 Imagen" descr="cooltext345846840765898.png"/>
          <p:cNvPicPr>
            <a:picLocks noChangeAspect="1"/>
          </p:cNvPicPr>
          <p:nvPr/>
        </p:nvPicPr>
        <p:blipFill>
          <a:blip r:embed="rId11">
            <a:lum contrast="20000"/>
          </a:blip>
          <a:stretch>
            <a:fillRect/>
          </a:stretch>
        </p:blipFill>
        <p:spPr>
          <a:xfrm>
            <a:off x="5072066" y="3286130"/>
            <a:ext cx="2022090" cy="620221"/>
          </a:xfrm>
          <a:prstGeom prst="rect">
            <a:avLst/>
          </a:prstGeom>
        </p:spPr>
      </p:pic>
      <p:pic>
        <p:nvPicPr>
          <p:cNvPr id="19" name="18 Imagen" descr="cooltext345846479595775.png"/>
          <p:cNvPicPr>
            <a:picLocks noChangeAspect="1"/>
          </p:cNvPicPr>
          <p:nvPr/>
        </p:nvPicPr>
        <p:blipFill>
          <a:blip r:embed="rId12">
            <a:lum bright="40000" contrast="40000"/>
          </a:blip>
          <a:stretch>
            <a:fillRect/>
          </a:stretch>
        </p:blipFill>
        <p:spPr>
          <a:xfrm>
            <a:off x="4429124" y="4143386"/>
            <a:ext cx="3204970" cy="428628"/>
          </a:xfrm>
          <a:prstGeom prst="rect">
            <a:avLst/>
          </a:prstGeom>
        </p:spPr>
      </p:pic>
      <p:pic>
        <p:nvPicPr>
          <p:cNvPr id="20" name="19 Imagen" descr="stock-photo-23556786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NATURALEZA 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15" presetClass="entr" presetSubtype="0" fill="hold" nodeType="after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p:cTn id="146" dur="2000" fill="hold"/>
                                        <p:tgtEl>
                                          <p:spTgt spid="12"/>
                                        </p:tgtEl>
                                        <p:attrNameLst>
                                          <p:attrName>ppt_w</p:attrName>
                                        </p:attrNameLst>
                                      </p:cBhvr>
                                      <p:tavLst>
                                        <p:tav tm="0">
                                          <p:val>
                                            <p:fltVal val="0"/>
                                          </p:val>
                                        </p:tav>
                                        <p:tav tm="100000">
                                          <p:val>
                                            <p:strVal val="#ppt_w"/>
                                          </p:val>
                                        </p:tav>
                                      </p:tavLst>
                                    </p:anim>
                                    <p:anim calcmode="lin" valueType="num">
                                      <p:cBhvr>
                                        <p:cTn id="147" dur="2000" fill="hold"/>
                                        <p:tgtEl>
                                          <p:spTgt spid="12"/>
                                        </p:tgtEl>
                                        <p:attrNameLst>
                                          <p:attrName>ppt_h</p:attrName>
                                        </p:attrNameLst>
                                      </p:cBhvr>
                                      <p:tavLst>
                                        <p:tav tm="0">
                                          <p:val>
                                            <p:fltVal val="0"/>
                                          </p:val>
                                        </p:tav>
                                        <p:tav tm="100000">
                                          <p:val>
                                            <p:strVal val="#ppt_h"/>
                                          </p:val>
                                        </p:tav>
                                      </p:tavLst>
                                    </p:anim>
                                    <p:anim calcmode="lin" valueType="num">
                                      <p:cBhvr>
                                        <p:cTn id="148"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49"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50" fill="hold">
                            <p:stCondLst>
                              <p:cond delay="10000"/>
                            </p:stCondLst>
                            <p:childTnLst>
                              <p:par>
                                <p:cTn id="151" presetID="15" presetClass="entr" presetSubtype="0" fill="hold" nodeType="afterEffect">
                                  <p:stCondLst>
                                    <p:cond delay="0"/>
                                  </p:stCondLst>
                                  <p:childTnLst>
                                    <p:set>
                                      <p:cBhvr>
                                        <p:cTn id="152" dur="1" fill="hold">
                                          <p:stCondLst>
                                            <p:cond delay="0"/>
                                          </p:stCondLst>
                                        </p:cTn>
                                        <p:tgtEl>
                                          <p:spTgt spid="13"/>
                                        </p:tgtEl>
                                        <p:attrNameLst>
                                          <p:attrName>style.visibility</p:attrName>
                                        </p:attrNameLst>
                                      </p:cBhvr>
                                      <p:to>
                                        <p:strVal val="visible"/>
                                      </p:to>
                                    </p:set>
                                    <p:anim calcmode="lin" valueType="num">
                                      <p:cBhvr>
                                        <p:cTn id="153" dur="2000" fill="hold"/>
                                        <p:tgtEl>
                                          <p:spTgt spid="13"/>
                                        </p:tgtEl>
                                        <p:attrNameLst>
                                          <p:attrName>ppt_w</p:attrName>
                                        </p:attrNameLst>
                                      </p:cBhvr>
                                      <p:tavLst>
                                        <p:tav tm="0">
                                          <p:val>
                                            <p:fltVal val="0"/>
                                          </p:val>
                                        </p:tav>
                                        <p:tav tm="100000">
                                          <p:val>
                                            <p:strVal val="#ppt_w"/>
                                          </p:val>
                                        </p:tav>
                                      </p:tavLst>
                                    </p:anim>
                                    <p:anim calcmode="lin" valueType="num">
                                      <p:cBhvr>
                                        <p:cTn id="154" dur="2000" fill="hold"/>
                                        <p:tgtEl>
                                          <p:spTgt spid="13"/>
                                        </p:tgtEl>
                                        <p:attrNameLst>
                                          <p:attrName>ppt_h</p:attrName>
                                        </p:attrNameLst>
                                      </p:cBhvr>
                                      <p:tavLst>
                                        <p:tav tm="0">
                                          <p:val>
                                            <p:fltVal val="0"/>
                                          </p:val>
                                        </p:tav>
                                        <p:tav tm="100000">
                                          <p:val>
                                            <p:strVal val="#ppt_h"/>
                                          </p:val>
                                        </p:tav>
                                      </p:tavLst>
                                    </p:anim>
                                    <p:anim calcmode="lin" valueType="num">
                                      <p:cBhvr>
                                        <p:cTn id="155"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56"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157" fill="hold">
                            <p:stCondLst>
                              <p:cond delay="12000"/>
                            </p:stCondLst>
                            <p:childTnLst>
                              <p:par>
                                <p:cTn id="158" presetID="15" presetClass="entr" presetSubtype="0" fill="hold" nodeType="afterEffect">
                                  <p:stCondLst>
                                    <p:cond delay="0"/>
                                  </p:stCondLst>
                                  <p:childTnLst>
                                    <p:set>
                                      <p:cBhvr>
                                        <p:cTn id="159" dur="1" fill="hold">
                                          <p:stCondLst>
                                            <p:cond delay="0"/>
                                          </p:stCondLst>
                                        </p:cTn>
                                        <p:tgtEl>
                                          <p:spTgt spid="14"/>
                                        </p:tgtEl>
                                        <p:attrNameLst>
                                          <p:attrName>style.visibility</p:attrName>
                                        </p:attrNameLst>
                                      </p:cBhvr>
                                      <p:to>
                                        <p:strVal val="visible"/>
                                      </p:to>
                                    </p:set>
                                    <p:anim calcmode="lin" valueType="num">
                                      <p:cBhvr>
                                        <p:cTn id="160" dur="2000" fill="hold"/>
                                        <p:tgtEl>
                                          <p:spTgt spid="14"/>
                                        </p:tgtEl>
                                        <p:attrNameLst>
                                          <p:attrName>ppt_w</p:attrName>
                                        </p:attrNameLst>
                                      </p:cBhvr>
                                      <p:tavLst>
                                        <p:tav tm="0">
                                          <p:val>
                                            <p:fltVal val="0"/>
                                          </p:val>
                                        </p:tav>
                                        <p:tav tm="100000">
                                          <p:val>
                                            <p:strVal val="#ppt_w"/>
                                          </p:val>
                                        </p:tav>
                                      </p:tavLst>
                                    </p:anim>
                                    <p:anim calcmode="lin" valueType="num">
                                      <p:cBhvr>
                                        <p:cTn id="161" dur="2000" fill="hold"/>
                                        <p:tgtEl>
                                          <p:spTgt spid="14"/>
                                        </p:tgtEl>
                                        <p:attrNameLst>
                                          <p:attrName>ppt_h</p:attrName>
                                        </p:attrNameLst>
                                      </p:cBhvr>
                                      <p:tavLst>
                                        <p:tav tm="0">
                                          <p:val>
                                            <p:fltVal val="0"/>
                                          </p:val>
                                        </p:tav>
                                        <p:tav tm="100000">
                                          <p:val>
                                            <p:strVal val="#ppt_h"/>
                                          </p:val>
                                        </p:tav>
                                      </p:tavLst>
                                    </p:anim>
                                    <p:anim calcmode="lin" valueType="num">
                                      <p:cBhvr>
                                        <p:cTn id="162"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63"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164" fill="hold">
                            <p:stCondLst>
                              <p:cond delay="14000"/>
                            </p:stCondLst>
                            <p:childTnLst>
                              <p:par>
                                <p:cTn id="165" presetID="15" presetClass="entr" presetSubtype="0" fill="hold" nodeType="afterEffect">
                                  <p:stCondLst>
                                    <p:cond delay="0"/>
                                  </p:stCondLst>
                                  <p:childTnLst>
                                    <p:set>
                                      <p:cBhvr>
                                        <p:cTn id="166" dur="1" fill="hold">
                                          <p:stCondLst>
                                            <p:cond delay="0"/>
                                          </p:stCondLst>
                                        </p:cTn>
                                        <p:tgtEl>
                                          <p:spTgt spid="15"/>
                                        </p:tgtEl>
                                        <p:attrNameLst>
                                          <p:attrName>style.visibility</p:attrName>
                                        </p:attrNameLst>
                                      </p:cBhvr>
                                      <p:to>
                                        <p:strVal val="visible"/>
                                      </p:to>
                                    </p:set>
                                    <p:anim calcmode="lin" valueType="num">
                                      <p:cBhvr>
                                        <p:cTn id="167" dur="2000" fill="hold"/>
                                        <p:tgtEl>
                                          <p:spTgt spid="15"/>
                                        </p:tgtEl>
                                        <p:attrNameLst>
                                          <p:attrName>ppt_w</p:attrName>
                                        </p:attrNameLst>
                                      </p:cBhvr>
                                      <p:tavLst>
                                        <p:tav tm="0">
                                          <p:val>
                                            <p:fltVal val="0"/>
                                          </p:val>
                                        </p:tav>
                                        <p:tav tm="100000">
                                          <p:val>
                                            <p:strVal val="#ppt_w"/>
                                          </p:val>
                                        </p:tav>
                                      </p:tavLst>
                                    </p:anim>
                                    <p:anim calcmode="lin" valueType="num">
                                      <p:cBhvr>
                                        <p:cTn id="168" dur="2000" fill="hold"/>
                                        <p:tgtEl>
                                          <p:spTgt spid="15"/>
                                        </p:tgtEl>
                                        <p:attrNameLst>
                                          <p:attrName>ppt_h</p:attrName>
                                        </p:attrNameLst>
                                      </p:cBhvr>
                                      <p:tavLst>
                                        <p:tav tm="0">
                                          <p:val>
                                            <p:fltVal val="0"/>
                                          </p:val>
                                        </p:tav>
                                        <p:tav tm="100000">
                                          <p:val>
                                            <p:strVal val="#ppt_h"/>
                                          </p:val>
                                        </p:tav>
                                      </p:tavLst>
                                    </p:anim>
                                    <p:anim calcmode="lin" valueType="num">
                                      <p:cBhvr>
                                        <p:cTn id="169"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70" dur="2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171" fill="hold">
                            <p:stCondLst>
                              <p:cond delay="16000"/>
                            </p:stCondLst>
                            <p:childTnLst>
                              <p:par>
                                <p:cTn id="172" presetID="15" presetClass="entr" presetSubtype="0" fill="hold" nodeType="after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2000" fill="hold"/>
                                        <p:tgtEl>
                                          <p:spTgt spid="16"/>
                                        </p:tgtEl>
                                        <p:attrNameLst>
                                          <p:attrName>ppt_w</p:attrName>
                                        </p:attrNameLst>
                                      </p:cBhvr>
                                      <p:tavLst>
                                        <p:tav tm="0">
                                          <p:val>
                                            <p:fltVal val="0"/>
                                          </p:val>
                                        </p:tav>
                                        <p:tav tm="100000">
                                          <p:val>
                                            <p:strVal val="#ppt_w"/>
                                          </p:val>
                                        </p:tav>
                                      </p:tavLst>
                                    </p:anim>
                                    <p:anim calcmode="lin" valueType="num">
                                      <p:cBhvr>
                                        <p:cTn id="175" dur="2000" fill="hold"/>
                                        <p:tgtEl>
                                          <p:spTgt spid="16"/>
                                        </p:tgtEl>
                                        <p:attrNameLst>
                                          <p:attrName>ppt_h</p:attrName>
                                        </p:attrNameLst>
                                      </p:cBhvr>
                                      <p:tavLst>
                                        <p:tav tm="0">
                                          <p:val>
                                            <p:fltVal val="0"/>
                                          </p:val>
                                        </p:tav>
                                        <p:tav tm="100000">
                                          <p:val>
                                            <p:strVal val="#ppt_h"/>
                                          </p:val>
                                        </p:tav>
                                      </p:tavLst>
                                    </p:anim>
                                    <p:anim calcmode="lin" valueType="num">
                                      <p:cBhvr>
                                        <p:cTn id="176"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77" dur="2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178" fill="hold">
                            <p:stCondLst>
                              <p:cond delay="18000"/>
                            </p:stCondLst>
                            <p:childTnLst>
                              <p:par>
                                <p:cTn id="179" presetID="15" presetClass="entr" presetSubtype="0" fill="hold" nodeType="afterEffect">
                                  <p:stCondLst>
                                    <p:cond delay="0"/>
                                  </p:stCondLst>
                                  <p:childTnLst>
                                    <p:set>
                                      <p:cBhvr>
                                        <p:cTn id="180" dur="1" fill="hold">
                                          <p:stCondLst>
                                            <p:cond delay="0"/>
                                          </p:stCondLst>
                                        </p:cTn>
                                        <p:tgtEl>
                                          <p:spTgt spid="17"/>
                                        </p:tgtEl>
                                        <p:attrNameLst>
                                          <p:attrName>style.visibility</p:attrName>
                                        </p:attrNameLst>
                                      </p:cBhvr>
                                      <p:to>
                                        <p:strVal val="visible"/>
                                      </p:to>
                                    </p:set>
                                    <p:anim calcmode="lin" valueType="num">
                                      <p:cBhvr>
                                        <p:cTn id="181" dur="2000" fill="hold"/>
                                        <p:tgtEl>
                                          <p:spTgt spid="17"/>
                                        </p:tgtEl>
                                        <p:attrNameLst>
                                          <p:attrName>ppt_w</p:attrName>
                                        </p:attrNameLst>
                                      </p:cBhvr>
                                      <p:tavLst>
                                        <p:tav tm="0">
                                          <p:val>
                                            <p:fltVal val="0"/>
                                          </p:val>
                                        </p:tav>
                                        <p:tav tm="100000">
                                          <p:val>
                                            <p:strVal val="#ppt_w"/>
                                          </p:val>
                                        </p:tav>
                                      </p:tavLst>
                                    </p:anim>
                                    <p:anim calcmode="lin" valueType="num">
                                      <p:cBhvr>
                                        <p:cTn id="182" dur="2000" fill="hold"/>
                                        <p:tgtEl>
                                          <p:spTgt spid="17"/>
                                        </p:tgtEl>
                                        <p:attrNameLst>
                                          <p:attrName>ppt_h</p:attrName>
                                        </p:attrNameLst>
                                      </p:cBhvr>
                                      <p:tavLst>
                                        <p:tav tm="0">
                                          <p:val>
                                            <p:fltVal val="0"/>
                                          </p:val>
                                        </p:tav>
                                        <p:tav tm="100000">
                                          <p:val>
                                            <p:strVal val="#ppt_h"/>
                                          </p:val>
                                        </p:tav>
                                      </p:tavLst>
                                    </p:anim>
                                    <p:anim calcmode="lin" valueType="num">
                                      <p:cBhvr>
                                        <p:cTn id="18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84" dur="2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185" fill="hold">
                            <p:stCondLst>
                              <p:cond delay="20000"/>
                            </p:stCondLst>
                            <p:childTnLst>
                              <p:par>
                                <p:cTn id="186" presetID="15" presetClass="entr" presetSubtype="0" fill="hold" nodeType="afterEffect">
                                  <p:stCondLst>
                                    <p:cond delay="0"/>
                                  </p:stCondLst>
                                  <p:childTnLst>
                                    <p:set>
                                      <p:cBhvr>
                                        <p:cTn id="187" dur="1" fill="hold">
                                          <p:stCondLst>
                                            <p:cond delay="0"/>
                                          </p:stCondLst>
                                        </p:cTn>
                                        <p:tgtEl>
                                          <p:spTgt spid="18"/>
                                        </p:tgtEl>
                                        <p:attrNameLst>
                                          <p:attrName>style.visibility</p:attrName>
                                        </p:attrNameLst>
                                      </p:cBhvr>
                                      <p:to>
                                        <p:strVal val="visible"/>
                                      </p:to>
                                    </p:set>
                                    <p:anim calcmode="lin" valueType="num">
                                      <p:cBhvr>
                                        <p:cTn id="188" dur="2000" fill="hold"/>
                                        <p:tgtEl>
                                          <p:spTgt spid="18"/>
                                        </p:tgtEl>
                                        <p:attrNameLst>
                                          <p:attrName>ppt_w</p:attrName>
                                        </p:attrNameLst>
                                      </p:cBhvr>
                                      <p:tavLst>
                                        <p:tav tm="0">
                                          <p:val>
                                            <p:fltVal val="0"/>
                                          </p:val>
                                        </p:tav>
                                        <p:tav tm="100000">
                                          <p:val>
                                            <p:strVal val="#ppt_w"/>
                                          </p:val>
                                        </p:tav>
                                      </p:tavLst>
                                    </p:anim>
                                    <p:anim calcmode="lin" valueType="num">
                                      <p:cBhvr>
                                        <p:cTn id="189" dur="2000" fill="hold"/>
                                        <p:tgtEl>
                                          <p:spTgt spid="18"/>
                                        </p:tgtEl>
                                        <p:attrNameLst>
                                          <p:attrName>ppt_h</p:attrName>
                                        </p:attrNameLst>
                                      </p:cBhvr>
                                      <p:tavLst>
                                        <p:tav tm="0">
                                          <p:val>
                                            <p:fltVal val="0"/>
                                          </p:val>
                                        </p:tav>
                                        <p:tav tm="100000">
                                          <p:val>
                                            <p:strVal val="#ppt_h"/>
                                          </p:val>
                                        </p:tav>
                                      </p:tavLst>
                                    </p:anim>
                                    <p:anim calcmode="lin" valueType="num">
                                      <p:cBhvr>
                                        <p:cTn id="190"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91" dur="2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92" fill="hold">
                            <p:stCondLst>
                              <p:cond delay="22000"/>
                            </p:stCondLst>
                            <p:childTnLst>
                              <p:par>
                                <p:cTn id="193" presetID="23" presetClass="entr" presetSubtype="16" fill="hold" nodeType="afterEffect">
                                  <p:stCondLst>
                                    <p:cond delay="0"/>
                                  </p:stCondLst>
                                  <p:childTnLst>
                                    <p:set>
                                      <p:cBhvr>
                                        <p:cTn id="194" dur="1" fill="hold">
                                          <p:stCondLst>
                                            <p:cond delay="0"/>
                                          </p:stCondLst>
                                        </p:cTn>
                                        <p:tgtEl>
                                          <p:spTgt spid="19"/>
                                        </p:tgtEl>
                                        <p:attrNameLst>
                                          <p:attrName>style.visibility</p:attrName>
                                        </p:attrNameLst>
                                      </p:cBhvr>
                                      <p:to>
                                        <p:strVal val="visible"/>
                                      </p:to>
                                    </p:set>
                                    <p:anim calcmode="lin" valueType="num">
                                      <p:cBhvr>
                                        <p:cTn id="195" dur="1000" fill="hold"/>
                                        <p:tgtEl>
                                          <p:spTgt spid="19"/>
                                        </p:tgtEl>
                                        <p:attrNameLst>
                                          <p:attrName>ppt_w</p:attrName>
                                        </p:attrNameLst>
                                      </p:cBhvr>
                                      <p:tavLst>
                                        <p:tav tm="0">
                                          <p:val>
                                            <p:fltVal val="0"/>
                                          </p:val>
                                        </p:tav>
                                        <p:tav tm="100000">
                                          <p:val>
                                            <p:strVal val="#ppt_w"/>
                                          </p:val>
                                        </p:tav>
                                      </p:tavLst>
                                    </p:anim>
                                    <p:anim calcmode="lin" valueType="num">
                                      <p:cBhvr>
                                        <p:cTn id="196" dur="10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7" name="6 CuadroTexto"/>
          <p:cNvSpPr txBox="1"/>
          <p:nvPr/>
        </p:nvSpPr>
        <p:spPr>
          <a:xfrm>
            <a:off x="285720" y="2000246"/>
            <a:ext cx="5000660" cy="2092881"/>
          </a:xfrm>
          <a:prstGeom prst="rect">
            <a:avLst/>
          </a:prstGeom>
          <a:noFill/>
        </p:spPr>
        <p:txBody>
          <a:bodyPr wrap="square" rtlCol="0">
            <a:spAutoFit/>
          </a:bodyPr>
          <a:lstStyle/>
          <a:p>
            <a:r>
              <a:rPr lang="es-PE" b="1" dirty="0" smtClean="0">
                <a:solidFill>
                  <a:srgbClr val="FFC000"/>
                </a:solidFill>
              </a:rPr>
              <a:t> </a:t>
            </a:r>
            <a:endParaRPr lang="es-PE" dirty="0" smtClean="0">
              <a:solidFill>
                <a:srgbClr val="FFC000"/>
              </a:solidFill>
            </a:endParaRPr>
          </a:p>
          <a:p>
            <a:pPr algn="ctr"/>
            <a:r>
              <a:rPr lang="es-PE" sz="1600" dirty="0" smtClean="0">
                <a:solidFill>
                  <a:srgbClr val="FFC000"/>
                </a:solidFill>
                <a:effectLst>
                  <a:outerShdw blurRad="38100" dist="38100" dir="2700000" algn="tl">
                    <a:srgbClr val="000000">
                      <a:alpha val="43137"/>
                    </a:srgbClr>
                  </a:outerShdw>
                </a:effectLst>
              </a:rPr>
              <a:t>Los pelícanos; una conocida especie vertebrada que se reconocen por sus largos y dominantes picos que finalizan con una pequeña curva, y del cual desciende una bolsa que forma parte de su pico y le permite atrapar los alimento con mayor facilidad. Las patas del pelícano son un poco alargadas y cuenta con unos pies planos pero fuertes; los cuales utiliza muy bien cuando se encuentra dentro del agua para atrapar a sus presas; además, es un ave con el cuello largo, el cual atrae mucho la atención</a:t>
            </a:r>
            <a:endParaRPr lang="es-PE" sz="1600" dirty="0">
              <a:solidFill>
                <a:srgbClr val="FFC000"/>
              </a:solidFill>
              <a:effectLst>
                <a:outerShdw blurRad="38100" dist="38100" dir="2700000" algn="tl">
                  <a:srgbClr val="000000">
                    <a:alpha val="43137"/>
                  </a:srgbClr>
                </a:outerShdw>
              </a:effectLst>
            </a:endParaRPr>
          </a:p>
        </p:txBody>
      </p:sp>
      <p:sp>
        <p:nvSpPr>
          <p:cNvPr id="8" name="7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34319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0"/>
            <a:ext cx="728047" cy="714362"/>
          </a:xfrm>
          <a:prstGeom prst="rect">
            <a:avLst/>
          </a:prstGeom>
          <a:effectLst>
            <a:reflection blurRad="6350" stA="50000" endA="295" endPos="92000" dist="101600" dir="5400000" sy="-100000" algn="bl" rotWithShape="0"/>
          </a:effectLst>
        </p:spPr>
      </p:pic>
      <p:pic>
        <p:nvPicPr>
          <p:cNvPr id="5" name="4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0"/>
            <a:ext cx="772151" cy="714362"/>
          </a:xfrm>
          <a:prstGeom prst="rect">
            <a:avLst/>
          </a:prstGeom>
          <a:effectLst>
            <a:reflection blurRad="6350" stA="50000" endA="295" endPos="92000" dist="101600" dir="5400000" sy="-100000" algn="bl" rotWithShape="0"/>
          </a:effectLst>
        </p:spPr>
      </p:pic>
      <p:pic>
        <p:nvPicPr>
          <p:cNvPr id="6" name="5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785800"/>
            <a:ext cx="728047" cy="714362"/>
          </a:xfrm>
          <a:prstGeom prst="rect">
            <a:avLst/>
          </a:prstGeom>
          <a:effectLst>
            <a:reflection blurRad="6350" stA="50000" endA="295" endPos="92000" dist="101600" dir="5400000" sy="-100000" algn="bl" rotWithShape="0"/>
          </a:effectLst>
        </p:spPr>
      </p:pic>
      <p:pic>
        <p:nvPicPr>
          <p:cNvPr id="7" name="6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785800"/>
            <a:ext cx="772151" cy="714362"/>
          </a:xfrm>
          <a:prstGeom prst="rect">
            <a:avLst/>
          </a:prstGeom>
          <a:effectLst>
            <a:reflection blurRad="6350" stA="50000" endA="295" endPos="92000" dist="101600" dir="5400000" sy="-100000" algn="bl" rotWithShape="0"/>
          </a:effectLst>
        </p:spPr>
      </p:pic>
      <p:pic>
        <p:nvPicPr>
          <p:cNvPr id="8" name="7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1500198"/>
            <a:ext cx="728047" cy="714362"/>
          </a:xfrm>
          <a:prstGeom prst="rect">
            <a:avLst/>
          </a:prstGeom>
          <a:effectLst>
            <a:reflection blurRad="6350" stA="50000" endA="295" endPos="92000" dist="101600" dir="5400000" sy="-100000" algn="bl" rotWithShape="0"/>
          </a:effectLst>
        </p:spPr>
      </p:pic>
      <p:pic>
        <p:nvPicPr>
          <p:cNvPr id="9" name="8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1500198"/>
            <a:ext cx="772151" cy="714362"/>
          </a:xfrm>
          <a:prstGeom prst="rect">
            <a:avLst/>
          </a:prstGeom>
          <a:effectLst>
            <a:reflection blurRad="6350" stA="50000" endA="295" endPos="92000" dist="101600" dir="5400000" sy="-100000" algn="bl" rotWithShape="0"/>
          </a:effectLst>
        </p:spPr>
      </p:pic>
      <p:pic>
        <p:nvPicPr>
          <p:cNvPr id="10" name="9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2285998"/>
            <a:ext cx="728047" cy="714362"/>
          </a:xfrm>
          <a:prstGeom prst="rect">
            <a:avLst/>
          </a:prstGeom>
          <a:effectLst>
            <a:reflection blurRad="6350" stA="50000" endA="295" endPos="92000" dist="101600" dir="5400000" sy="-100000" algn="bl" rotWithShape="0"/>
          </a:effectLst>
        </p:spPr>
      </p:pic>
      <p:pic>
        <p:nvPicPr>
          <p:cNvPr id="11" name="10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2285998"/>
            <a:ext cx="772151" cy="714362"/>
          </a:xfrm>
          <a:prstGeom prst="rect">
            <a:avLst/>
          </a:prstGeom>
          <a:effectLst>
            <a:reflection blurRad="6350" stA="50000" endA="295" endPos="92000" dist="101600" dir="5400000" sy="-100000" algn="bl" rotWithShape="0"/>
          </a:effectLst>
        </p:spPr>
      </p:pic>
      <p:pic>
        <p:nvPicPr>
          <p:cNvPr id="12" name="11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071834"/>
            <a:ext cx="728047" cy="714362"/>
          </a:xfrm>
          <a:prstGeom prst="rect">
            <a:avLst/>
          </a:prstGeom>
          <a:effectLst>
            <a:reflection blurRad="6350" stA="50000" endA="295" endPos="92000" dist="101600" dir="5400000" sy="-100000" algn="bl" rotWithShape="0"/>
          </a:effectLst>
        </p:spPr>
      </p:pic>
      <p:pic>
        <p:nvPicPr>
          <p:cNvPr id="13" name="12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071834"/>
            <a:ext cx="772151" cy="714362"/>
          </a:xfrm>
          <a:prstGeom prst="rect">
            <a:avLst/>
          </a:prstGeom>
          <a:effectLst>
            <a:reflection blurRad="6350" stA="50000" endA="295" endPos="92000" dist="101600" dir="5400000" sy="-100000" algn="bl" rotWithShape="0"/>
          </a:effectLst>
        </p:spPr>
      </p:pic>
      <p:pic>
        <p:nvPicPr>
          <p:cNvPr id="14" name="13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857634"/>
            <a:ext cx="728047" cy="714362"/>
          </a:xfrm>
          <a:prstGeom prst="rect">
            <a:avLst/>
          </a:prstGeom>
          <a:effectLst>
            <a:reflection blurRad="6350" stA="50000" endA="295" endPos="92000" dist="101600" dir="5400000" sy="-100000" algn="bl" rotWithShape="0"/>
          </a:effectLst>
        </p:spPr>
      </p:pic>
      <p:pic>
        <p:nvPicPr>
          <p:cNvPr id="15" name="14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857634"/>
            <a:ext cx="772151" cy="714362"/>
          </a:xfrm>
          <a:prstGeom prst="rect">
            <a:avLst/>
          </a:prstGeom>
          <a:effectLst>
            <a:reflection blurRad="6350" stA="50000" endA="295" endPos="92000" dist="101600" dir="5400000" sy="-100000" algn="bl" rotWithShape="0"/>
          </a:effectLst>
        </p:spPr>
      </p:pic>
      <p:pic>
        <p:nvPicPr>
          <p:cNvPr id="16" name="15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4572032"/>
            <a:ext cx="728047" cy="714362"/>
          </a:xfrm>
          <a:prstGeom prst="rect">
            <a:avLst/>
          </a:prstGeom>
          <a:effectLst>
            <a:reflection blurRad="6350" stA="50000" endA="295" endPos="92000" dist="101600" dir="5400000" sy="-100000" algn="bl" rotWithShape="0"/>
          </a:effectLst>
        </p:spPr>
      </p:pic>
      <p:pic>
        <p:nvPicPr>
          <p:cNvPr id="17" name="16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4572032"/>
            <a:ext cx="772151" cy="714362"/>
          </a:xfrm>
          <a:prstGeom prst="rect">
            <a:avLst/>
          </a:prstGeom>
          <a:effectLst>
            <a:reflection blurRad="6350" stA="50000" endA="295" endPos="92000" dist="101600" dir="5400000" sy="-100000" algn="bl" rotWithShape="0"/>
          </a:effectLst>
        </p:spPr>
      </p:pic>
      <p:pic>
        <p:nvPicPr>
          <p:cNvPr id="20" name="19 Imagen" descr="Castelló_en_moviment_sin_letr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286116" y="0"/>
            <a:ext cx="772151" cy="714362"/>
          </a:xfrm>
          <a:prstGeom prst="rect">
            <a:avLst/>
          </a:prstGeom>
          <a:effectLst>
            <a:reflection blurRad="6350" stA="50000" endA="295" endPos="92000" dist="101600" dir="5400000" sy="-100000" algn="bl" rotWithShape="0"/>
          </a:effectLst>
        </p:spPr>
      </p:pic>
      <p:pic>
        <p:nvPicPr>
          <p:cNvPr id="21" name="20 Imagen" descr="Castelló_en_moviment_sin_letr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286116" y="785800"/>
            <a:ext cx="772151" cy="714362"/>
          </a:xfrm>
          <a:prstGeom prst="rect">
            <a:avLst/>
          </a:prstGeom>
          <a:effectLst>
            <a:reflection blurRad="6350" stA="50000" endA="295" endPos="92000" dist="101600" dir="5400000" sy="-100000" algn="bl" rotWithShape="0"/>
          </a:effectLst>
        </p:spPr>
      </p:pic>
      <p:pic>
        <p:nvPicPr>
          <p:cNvPr id="22" name="21 Imagen" descr="Castelló_en_moviment_sin_letr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286116" y="1500198"/>
            <a:ext cx="772151" cy="714362"/>
          </a:xfrm>
          <a:prstGeom prst="rect">
            <a:avLst/>
          </a:prstGeom>
          <a:effectLst>
            <a:reflection blurRad="6350" stA="50000" endA="295" endPos="92000" dist="101600" dir="5400000" sy="-100000" algn="bl" rotWithShape="0"/>
          </a:effectLst>
        </p:spPr>
      </p:pic>
      <p:pic>
        <p:nvPicPr>
          <p:cNvPr id="23" name="22 Imagen" descr="Castelló_en_moviment_sin_letr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286116" y="2285998"/>
            <a:ext cx="772151" cy="714362"/>
          </a:xfrm>
          <a:prstGeom prst="rect">
            <a:avLst/>
          </a:prstGeom>
          <a:effectLst>
            <a:reflection blurRad="6350" stA="50000" endA="295" endPos="92000" dist="101600" dir="5400000" sy="-100000" algn="bl" rotWithShape="0"/>
          </a:effectLst>
        </p:spPr>
      </p:pic>
      <p:pic>
        <p:nvPicPr>
          <p:cNvPr id="24" name="23 Imagen" descr="Castelló_en_moviment_sin_letr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286116" y="3071834"/>
            <a:ext cx="772151" cy="714362"/>
          </a:xfrm>
          <a:prstGeom prst="rect">
            <a:avLst/>
          </a:prstGeom>
          <a:effectLst>
            <a:reflection blurRad="6350" stA="50000" endA="295" endPos="92000" dist="101600" dir="5400000" sy="-100000" algn="bl" rotWithShape="0"/>
          </a:effectLst>
        </p:spPr>
      </p:pic>
      <p:pic>
        <p:nvPicPr>
          <p:cNvPr id="25" name="24 Imagen" descr="Castelló_en_moviment_sin_letr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286116" y="3857634"/>
            <a:ext cx="772151" cy="714362"/>
          </a:xfrm>
          <a:prstGeom prst="rect">
            <a:avLst/>
          </a:prstGeom>
          <a:effectLst>
            <a:reflection blurRad="6350" stA="50000" endA="295" endPos="92000" dist="101600" dir="5400000" sy="-100000" algn="bl" rotWithShape="0"/>
          </a:effectLst>
        </p:spPr>
      </p:pic>
      <p:pic>
        <p:nvPicPr>
          <p:cNvPr id="26" name="25 Imagen" descr="Castelló_en_moviment_sin_letr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286116" y="4572032"/>
            <a:ext cx="772151" cy="714362"/>
          </a:xfrm>
          <a:prstGeom prst="rect">
            <a:avLst/>
          </a:prstGeom>
          <a:effectLst>
            <a:reflection blurRad="6350" stA="50000" endA="295" endPos="92000" dist="101600" dir="5400000" sy="-100000" algn="bl" rotWithShape="0"/>
          </a:effectLst>
        </p:spPr>
      </p:pic>
      <p:pic>
        <p:nvPicPr>
          <p:cNvPr id="27" name="26 Imagen" descr="Castelló_en_moviment_sin_letr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0"/>
            <a:ext cx="728047" cy="714362"/>
          </a:xfrm>
          <a:prstGeom prst="rect">
            <a:avLst/>
          </a:prstGeom>
          <a:effectLst>
            <a:reflection blurRad="6350" stA="50000" endA="295" endPos="92000" dist="101600" dir="5400000" sy="-100000" algn="bl" rotWithShape="0"/>
          </a:effectLst>
        </p:spPr>
      </p:pic>
      <p:pic>
        <p:nvPicPr>
          <p:cNvPr id="28" name="27 Imagen" descr="Castelló_en_moviment_sin_letr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785800"/>
            <a:ext cx="728047" cy="714362"/>
          </a:xfrm>
          <a:prstGeom prst="rect">
            <a:avLst/>
          </a:prstGeom>
          <a:effectLst>
            <a:reflection blurRad="6350" stA="50000" endA="295" endPos="92000" dist="101600" dir="5400000" sy="-100000" algn="bl" rotWithShape="0"/>
          </a:effectLst>
        </p:spPr>
      </p:pic>
      <p:pic>
        <p:nvPicPr>
          <p:cNvPr id="29" name="28 Imagen" descr="Castelló_en_moviment_sin_letr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1500198"/>
            <a:ext cx="728047" cy="714362"/>
          </a:xfrm>
          <a:prstGeom prst="rect">
            <a:avLst/>
          </a:prstGeom>
          <a:effectLst>
            <a:reflection blurRad="6350" stA="50000" endA="295" endPos="92000" dist="101600" dir="5400000" sy="-100000" algn="bl" rotWithShape="0"/>
          </a:effectLst>
        </p:spPr>
      </p:pic>
      <p:pic>
        <p:nvPicPr>
          <p:cNvPr id="30" name="29 Imagen" descr="Castelló_en_moviment_sin_letr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2285998"/>
            <a:ext cx="728047" cy="714362"/>
          </a:xfrm>
          <a:prstGeom prst="rect">
            <a:avLst/>
          </a:prstGeom>
          <a:effectLst>
            <a:reflection blurRad="6350" stA="50000" endA="295" endPos="92000" dist="101600" dir="5400000" sy="-100000" algn="bl" rotWithShape="0"/>
          </a:effectLst>
        </p:spPr>
      </p:pic>
      <p:pic>
        <p:nvPicPr>
          <p:cNvPr id="31" name="30 Imagen" descr="Castelló_en_moviment_sin_letr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3071834"/>
            <a:ext cx="728047" cy="714362"/>
          </a:xfrm>
          <a:prstGeom prst="rect">
            <a:avLst/>
          </a:prstGeom>
          <a:effectLst>
            <a:reflection blurRad="6350" stA="50000" endA="295" endPos="92000" dist="101600" dir="5400000" sy="-100000" algn="bl" rotWithShape="0"/>
          </a:effectLst>
        </p:spPr>
      </p:pic>
      <p:pic>
        <p:nvPicPr>
          <p:cNvPr id="32" name="31 Imagen" descr="Castelló_en_moviment_sin_letr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3857634"/>
            <a:ext cx="728047" cy="714362"/>
          </a:xfrm>
          <a:prstGeom prst="rect">
            <a:avLst/>
          </a:prstGeom>
          <a:effectLst>
            <a:reflection blurRad="6350" stA="50000" endA="295" endPos="92000" dist="101600" dir="5400000" sy="-100000" algn="bl" rotWithShape="0"/>
          </a:effectLst>
        </p:spPr>
      </p:pic>
      <p:pic>
        <p:nvPicPr>
          <p:cNvPr id="33" name="32 Imagen" descr="Castelló_en_moviment_sin_letr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4572032"/>
            <a:ext cx="728047" cy="714362"/>
          </a:xfrm>
          <a:prstGeom prst="rect">
            <a:avLst/>
          </a:prstGeom>
          <a:effectLst>
            <a:reflection blurRad="6350" stA="50000" endA="295" endPos="92000" dist="101600" dir="5400000" sy="-100000" algn="bl" rotWithShape="0"/>
          </a:effectLst>
        </p:spPr>
      </p:pic>
      <p:sp>
        <p:nvSpPr>
          <p:cNvPr id="34" name="33 Rectángulo"/>
          <p:cNvSpPr/>
          <p:nvPr/>
        </p:nvSpPr>
        <p:spPr>
          <a:xfrm>
            <a:off x="-571536" y="-642960"/>
            <a:ext cx="10001320" cy="642942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0-#ppt_w/2"/>
                                          </p:val>
                                        </p:tav>
                                        <p:tav tm="100000">
                                          <p:val>
                                            <p:strVal val="#ppt_x"/>
                                          </p:val>
                                        </p:tav>
                                      </p:tavLst>
                                    </p:anim>
                                    <p:anim calcmode="lin" valueType="num">
                                      <p:cBhvr additive="base">
                                        <p:cTn id="66" dur="2000" fill="hold"/>
                                        <p:tgtEl>
                                          <p:spTgt spid="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0-#ppt_w/2"/>
                                          </p:val>
                                        </p:tav>
                                        <p:tav tm="100000">
                                          <p:val>
                                            <p:strVal val="#ppt_x"/>
                                          </p:val>
                                        </p:tav>
                                      </p:tavLst>
                                    </p:anim>
                                    <p:anim calcmode="lin" valueType="num">
                                      <p:cBhvr additive="base">
                                        <p:cTn id="78" dur="2000" fill="hold"/>
                                        <p:tgtEl>
                                          <p:spTgt spid="1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7"/>
                                        </p:tgtEl>
                                        <p:attrNameLst>
                                          <p:attrName>style.visibility</p:attrName>
                                        </p:attrNameLst>
                                      </p:cBhvr>
                                      <p:to>
                                        <p:strVal val="visible"/>
                                      </p:to>
                                    </p:set>
                                    <p:anim calcmode="lin" valueType="num">
                                      <p:cBhvr additive="base">
                                        <p:cTn id="93" dur="2000" fill="hold"/>
                                        <p:tgtEl>
                                          <p:spTgt spid="27"/>
                                        </p:tgtEl>
                                        <p:attrNameLst>
                                          <p:attrName>ppt_x</p:attrName>
                                        </p:attrNameLst>
                                      </p:cBhvr>
                                      <p:tavLst>
                                        <p:tav tm="0">
                                          <p:val>
                                            <p:strVal val="0-#ppt_w/2"/>
                                          </p:val>
                                        </p:tav>
                                        <p:tav tm="100000">
                                          <p:val>
                                            <p:strVal val="#ppt_x"/>
                                          </p:val>
                                        </p:tav>
                                      </p:tavLst>
                                    </p:anim>
                                    <p:anim calcmode="lin" valueType="num">
                                      <p:cBhvr additive="base">
                                        <p:cTn id="94" dur="2000" fill="hold"/>
                                        <p:tgtEl>
                                          <p:spTgt spid="27"/>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2000" fill="hold"/>
                                        <p:tgtEl>
                                          <p:spTgt spid="28"/>
                                        </p:tgtEl>
                                        <p:attrNameLst>
                                          <p:attrName>ppt_x</p:attrName>
                                        </p:attrNameLst>
                                      </p:cBhvr>
                                      <p:tavLst>
                                        <p:tav tm="0">
                                          <p:val>
                                            <p:strVal val="0-#ppt_w/2"/>
                                          </p:val>
                                        </p:tav>
                                        <p:tav tm="100000">
                                          <p:val>
                                            <p:strVal val="#ppt_x"/>
                                          </p:val>
                                        </p:tav>
                                      </p:tavLst>
                                    </p:anim>
                                    <p:anim calcmode="lin" valueType="num">
                                      <p:cBhvr additive="base">
                                        <p:cTn id="98" dur="2000" fill="hold"/>
                                        <p:tgtEl>
                                          <p:spTgt spid="28"/>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9"/>
                                        </p:tgtEl>
                                        <p:attrNameLst>
                                          <p:attrName>style.visibility</p:attrName>
                                        </p:attrNameLst>
                                      </p:cBhvr>
                                      <p:to>
                                        <p:strVal val="visible"/>
                                      </p:to>
                                    </p:set>
                                    <p:anim calcmode="lin" valueType="num">
                                      <p:cBhvr additive="base">
                                        <p:cTn id="101" dur="2000" fill="hold"/>
                                        <p:tgtEl>
                                          <p:spTgt spid="29"/>
                                        </p:tgtEl>
                                        <p:attrNameLst>
                                          <p:attrName>ppt_x</p:attrName>
                                        </p:attrNameLst>
                                      </p:cBhvr>
                                      <p:tavLst>
                                        <p:tav tm="0">
                                          <p:val>
                                            <p:strVal val="0-#ppt_w/2"/>
                                          </p:val>
                                        </p:tav>
                                        <p:tav tm="100000">
                                          <p:val>
                                            <p:strVal val="#ppt_x"/>
                                          </p:val>
                                        </p:tav>
                                      </p:tavLst>
                                    </p:anim>
                                    <p:anim calcmode="lin" valueType="num">
                                      <p:cBhvr additive="base">
                                        <p:cTn id="102" dur="2000" fill="hold"/>
                                        <p:tgtEl>
                                          <p:spTgt spid="29"/>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30"/>
                                        </p:tgtEl>
                                        <p:attrNameLst>
                                          <p:attrName>style.visibility</p:attrName>
                                        </p:attrNameLst>
                                      </p:cBhvr>
                                      <p:to>
                                        <p:strVal val="visible"/>
                                      </p:to>
                                    </p:set>
                                    <p:anim calcmode="lin" valueType="num">
                                      <p:cBhvr additive="base">
                                        <p:cTn id="105" dur="2000" fill="hold"/>
                                        <p:tgtEl>
                                          <p:spTgt spid="30"/>
                                        </p:tgtEl>
                                        <p:attrNameLst>
                                          <p:attrName>ppt_x</p:attrName>
                                        </p:attrNameLst>
                                      </p:cBhvr>
                                      <p:tavLst>
                                        <p:tav tm="0">
                                          <p:val>
                                            <p:strVal val="0-#ppt_w/2"/>
                                          </p:val>
                                        </p:tav>
                                        <p:tav tm="100000">
                                          <p:val>
                                            <p:strVal val="#ppt_x"/>
                                          </p:val>
                                        </p:tav>
                                      </p:tavLst>
                                    </p:anim>
                                    <p:anim calcmode="lin" valueType="num">
                                      <p:cBhvr additive="base">
                                        <p:cTn id="106" dur="2000" fill="hold"/>
                                        <p:tgtEl>
                                          <p:spTgt spid="30"/>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additive="base">
                                        <p:cTn id="109" dur="2000" fill="hold"/>
                                        <p:tgtEl>
                                          <p:spTgt spid="31"/>
                                        </p:tgtEl>
                                        <p:attrNameLst>
                                          <p:attrName>ppt_x</p:attrName>
                                        </p:attrNameLst>
                                      </p:cBhvr>
                                      <p:tavLst>
                                        <p:tav tm="0">
                                          <p:val>
                                            <p:strVal val="0-#ppt_w/2"/>
                                          </p:val>
                                        </p:tav>
                                        <p:tav tm="100000">
                                          <p:val>
                                            <p:strVal val="#ppt_x"/>
                                          </p:val>
                                        </p:tav>
                                      </p:tavLst>
                                    </p:anim>
                                    <p:anim calcmode="lin" valueType="num">
                                      <p:cBhvr additive="base">
                                        <p:cTn id="110" dur="2000" fill="hold"/>
                                        <p:tgtEl>
                                          <p:spTgt spid="31"/>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3"/>
                                        </p:tgtEl>
                                        <p:attrNameLst>
                                          <p:attrName>style.visibility</p:attrName>
                                        </p:attrNameLst>
                                      </p:cBhvr>
                                      <p:to>
                                        <p:strVal val="visible"/>
                                      </p:to>
                                    </p:set>
                                    <p:anim calcmode="lin" valueType="num">
                                      <p:cBhvr additive="base">
                                        <p:cTn id="117" dur="2000" fill="hold"/>
                                        <p:tgtEl>
                                          <p:spTgt spid="33"/>
                                        </p:tgtEl>
                                        <p:attrNameLst>
                                          <p:attrName>ppt_x</p:attrName>
                                        </p:attrNameLst>
                                      </p:cBhvr>
                                      <p:tavLst>
                                        <p:tav tm="0">
                                          <p:val>
                                            <p:strVal val="0-#ppt_w/2"/>
                                          </p:val>
                                        </p:tav>
                                        <p:tav tm="100000">
                                          <p:val>
                                            <p:strVal val="#ppt_x"/>
                                          </p:val>
                                        </p:tav>
                                      </p:tavLst>
                                    </p:anim>
                                    <p:anim calcmode="lin" valueType="num">
                                      <p:cBhvr additive="base">
                                        <p:cTn id="118" dur="2000" fill="hold"/>
                                        <p:tgtEl>
                                          <p:spTgt spid="33"/>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3"/>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8"/>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9"/>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30"/>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1"/>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2"/>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3"/>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ppt_y"/>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1+ppt_w/2"/>
                                          </p:val>
                                        </p:tav>
                                      </p:tavLst>
                                    </p:anim>
                                    <p:anim calcmode="lin" valueType="num">
                                      <p:cBhvr additive="base">
                                        <p:cTn id="182" dur="2000"/>
                                        <p:tgtEl>
                                          <p:spTgt spid="7"/>
                                        </p:tgtEl>
                                        <p:attrNameLst>
                                          <p:attrName>ppt_y</p:attrName>
                                        </p:attrNameLst>
                                      </p:cBhvr>
                                      <p:tavLst>
                                        <p:tav tm="0">
                                          <p:val>
                                            <p:strVal val="ppt_y"/>
                                          </p:val>
                                        </p:tav>
                                        <p:tav tm="100000">
                                          <p:val>
                                            <p:strVal val="ppt_y"/>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1+ppt_w/2"/>
                                          </p:val>
                                        </p:tav>
                                      </p:tavLst>
                                    </p:anim>
                                    <p:anim calcmode="lin" valueType="num">
                                      <p:cBhvr additive="base">
                                        <p:cTn id="186" dur="2000"/>
                                        <p:tgtEl>
                                          <p:spTgt spid="9"/>
                                        </p:tgtEl>
                                        <p:attrNameLst>
                                          <p:attrName>ppt_y</p:attrName>
                                        </p:attrNameLst>
                                      </p:cBhvr>
                                      <p:tavLst>
                                        <p:tav tm="0">
                                          <p:val>
                                            <p:strVal val="ppt_y"/>
                                          </p:val>
                                        </p:tav>
                                        <p:tav tm="100000">
                                          <p:val>
                                            <p:strVal val="ppt_y"/>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11"/>
                                        </p:tgtEl>
                                        <p:attrNameLst>
                                          <p:attrName>ppt_x</p:attrName>
                                        </p:attrNameLst>
                                      </p:cBhvr>
                                      <p:tavLst>
                                        <p:tav tm="0">
                                          <p:val>
                                            <p:strVal val="ppt_x"/>
                                          </p:val>
                                        </p:tav>
                                        <p:tav tm="100000">
                                          <p:val>
                                            <p:strVal val="1+ppt_w/2"/>
                                          </p:val>
                                        </p:tav>
                                      </p:tavLst>
                                    </p:anim>
                                    <p:anim calcmode="lin" valueType="num">
                                      <p:cBhvr additive="base">
                                        <p:cTn id="190" dur="2000"/>
                                        <p:tgtEl>
                                          <p:spTgt spid="11"/>
                                        </p:tgtEl>
                                        <p:attrNameLst>
                                          <p:attrName>ppt_y</p:attrName>
                                        </p:attrNameLst>
                                      </p:cBhvr>
                                      <p:tavLst>
                                        <p:tav tm="0">
                                          <p:val>
                                            <p:strVal val="ppt_y"/>
                                          </p:val>
                                        </p:tav>
                                        <p:tav tm="100000">
                                          <p:val>
                                            <p:strVal val="ppt_y"/>
                                          </p:val>
                                        </p:tav>
                                      </p:tavLst>
                                    </p:anim>
                                    <p:set>
                                      <p:cBhvr>
                                        <p:cTn id="191" dur="1" fill="hold">
                                          <p:stCondLst>
                                            <p:cond delay="1999"/>
                                          </p:stCondLst>
                                        </p:cTn>
                                        <p:tgtEl>
                                          <p:spTgt spid="11"/>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1+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ppt_y"/>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1+ppt_w/2"/>
                                          </p:val>
                                        </p:tav>
                                      </p:tavLst>
                                    </p:anim>
                                    <p:anim calcmode="lin" valueType="num">
                                      <p:cBhvr additive="base">
                                        <p:cTn id="202" dur="2000"/>
                                        <p:tgtEl>
                                          <p:spTgt spid="17"/>
                                        </p:tgtEl>
                                        <p:attrNameLst>
                                          <p:attrName>ppt_y</p:attrName>
                                        </p:attrNameLst>
                                      </p:cBhvr>
                                      <p:tavLst>
                                        <p:tav tm="0">
                                          <p:val>
                                            <p:strVal val="ppt_y"/>
                                          </p:val>
                                        </p:tav>
                                        <p:tav tm="100000">
                                          <p:val>
                                            <p:strVal val="ppt_y"/>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1+ppt_w/2"/>
                                          </p:val>
                                        </p:tav>
                                      </p:tavLst>
                                    </p:anim>
                                    <p:anim calcmode="lin" valueType="num">
                                      <p:cBhvr additive="base">
                                        <p:cTn id="206" dur="2000"/>
                                        <p:tgtEl>
                                          <p:spTgt spid="20"/>
                                        </p:tgtEl>
                                        <p:attrNameLst>
                                          <p:attrName>ppt_y</p:attrName>
                                        </p:attrNameLst>
                                      </p:cBhvr>
                                      <p:tavLst>
                                        <p:tav tm="0">
                                          <p:val>
                                            <p:strVal val="ppt_y"/>
                                          </p:val>
                                        </p:tav>
                                        <p:tav tm="100000">
                                          <p:val>
                                            <p:strVal val="ppt_y"/>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21"/>
                                        </p:tgtEl>
                                        <p:attrNameLst>
                                          <p:attrName>ppt_x</p:attrName>
                                        </p:attrNameLst>
                                      </p:cBhvr>
                                      <p:tavLst>
                                        <p:tav tm="0">
                                          <p:val>
                                            <p:strVal val="ppt_x"/>
                                          </p:val>
                                        </p:tav>
                                        <p:tav tm="100000">
                                          <p:val>
                                            <p:strVal val="1+ppt_w/2"/>
                                          </p:val>
                                        </p:tav>
                                      </p:tavLst>
                                    </p:anim>
                                    <p:anim calcmode="lin" valueType="num">
                                      <p:cBhvr additive="base">
                                        <p:cTn id="210" dur="2000"/>
                                        <p:tgtEl>
                                          <p:spTgt spid="21"/>
                                        </p:tgtEl>
                                        <p:attrNameLst>
                                          <p:attrName>ppt_y</p:attrName>
                                        </p:attrNameLst>
                                      </p:cBhvr>
                                      <p:tavLst>
                                        <p:tav tm="0">
                                          <p:val>
                                            <p:strVal val="ppt_y"/>
                                          </p:val>
                                        </p:tav>
                                        <p:tav tm="100000">
                                          <p:val>
                                            <p:strVal val="ppt_y"/>
                                          </p:val>
                                        </p:tav>
                                      </p:tavLst>
                                    </p:anim>
                                    <p:set>
                                      <p:cBhvr>
                                        <p:cTn id="211" dur="1" fill="hold">
                                          <p:stCondLst>
                                            <p:cond delay="1999"/>
                                          </p:stCondLst>
                                        </p:cTn>
                                        <p:tgtEl>
                                          <p:spTgt spid="21"/>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1+ppt_w/2"/>
                                          </p:val>
                                        </p:tav>
                                      </p:tavLst>
                                    </p:anim>
                                    <p:anim calcmode="lin" valueType="num">
                                      <p:cBhvr additive="base">
                                        <p:cTn id="214" dur="2000"/>
                                        <p:tgtEl>
                                          <p:spTgt spid="22"/>
                                        </p:tgtEl>
                                        <p:attrNameLst>
                                          <p:attrName>ppt_y</p:attrName>
                                        </p:attrNameLst>
                                      </p:cBhvr>
                                      <p:tavLst>
                                        <p:tav tm="0">
                                          <p:val>
                                            <p:strVal val="ppt_y"/>
                                          </p:val>
                                        </p:tav>
                                        <p:tav tm="100000">
                                          <p:val>
                                            <p:strVal val="ppt_y"/>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1+ppt_w/2"/>
                                          </p:val>
                                        </p:tav>
                                      </p:tavLst>
                                    </p:anim>
                                    <p:anim calcmode="lin" valueType="num">
                                      <p:cBhvr additive="base">
                                        <p:cTn id="218" dur="2000"/>
                                        <p:tgtEl>
                                          <p:spTgt spid="23"/>
                                        </p:tgtEl>
                                        <p:attrNameLst>
                                          <p:attrName>ppt_y</p:attrName>
                                        </p:attrNameLst>
                                      </p:cBhvr>
                                      <p:tavLst>
                                        <p:tav tm="0">
                                          <p:val>
                                            <p:strVal val="ppt_y"/>
                                          </p:val>
                                        </p:tav>
                                        <p:tav tm="100000">
                                          <p:val>
                                            <p:strVal val="ppt_y"/>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ppt_y"/>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ppt_y"/>
                                          </p:val>
                                        </p:tav>
                                      </p:tavLst>
                                    </p:anim>
                                    <p:set>
                                      <p:cBhvr>
                                        <p:cTn id="227" dur="1" fill="hold">
                                          <p:stCondLst>
                                            <p:cond delay="1999"/>
                                          </p:stCondLst>
                                        </p:cTn>
                                        <p:tgtEl>
                                          <p:spTgt spid="25"/>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26"/>
                                        </p:tgtEl>
                                        <p:attrNameLst>
                                          <p:attrName>ppt_x</p:attrName>
                                        </p:attrNameLst>
                                      </p:cBhvr>
                                      <p:tavLst>
                                        <p:tav tm="0">
                                          <p:val>
                                            <p:strVal val="ppt_x"/>
                                          </p:val>
                                        </p:tav>
                                        <p:tav tm="100000">
                                          <p:val>
                                            <p:strVal val="1+ppt_w/2"/>
                                          </p:val>
                                        </p:tav>
                                      </p:tavLst>
                                    </p:anim>
                                    <p:anim calcmode="lin" valueType="num">
                                      <p:cBhvr additive="base">
                                        <p:cTn id="230" dur="2000"/>
                                        <p:tgtEl>
                                          <p:spTgt spid="26"/>
                                        </p:tgtEl>
                                        <p:attrNameLst>
                                          <p:attrName>ppt_y</p:attrName>
                                        </p:attrNameLst>
                                      </p:cBhvr>
                                      <p:tavLst>
                                        <p:tav tm="0">
                                          <p:val>
                                            <p:strVal val="ppt_y"/>
                                          </p:val>
                                        </p:tav>
                                        <p:tav tm="100000">
                                          <p:val>
                                            <p:strVal val="ppt_y"/>
                                          </p:val>
                                        </p:tav>
                                      </p:tavLst>
                                    </p:anim>
                                    <p:set>
                                      <p:cBhvr>
                                        <p:cTn id="231" dur="1" fill="hold">
                                          <p:stCondLst>
                                            <p:cond delay="1999"/>
                                          </p:stCondLst>
                                        </p:cTn>
                                        <p:tgtEl>
                                          <p:spTgt spid="26"/>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4"/>
                                        </p:tgtEl>
                                        <p:attrNameLst>
                                          <p:attrName>ppt_x</p:attrName>
                                        </p:attrNameLst>
                                      </p:cBhvr>
                                      <p:tavLst>
                                        <p:tav tm="0">
                                          <p:val>
                                            <p:strVal val="ppt_x"/>
                                          </p:val>
                                        </p:tav>
                                        <p:tav tm="100000">
                                          <p:val>
                                            <p:strVal val="0-ppt_w/2"/>
                                          </p:val>
                                        </p:tav>
                                      </p:tavLst>
                                    </p:anim>
                                    <p:anim calcmode="lin" valueType="num">
                                      <p:cBhvr additive="base">
                                        <p:cTn id="234" dur="2000"/>
                                        <p:tgtEl>
                                          <p:spTgt spid="4"/>
                                        </p:tgtEl>
                                        <p:attrNameLst>
                                          <p:attrName>ppt_y</p:attrName>
                                        </p:attrNameLst>
                                      </p:cBhvr>
                                      <p:tavLst>
                                        <p:tav tm="0">
                                          <p:val>
                                            <p:strVal val="ppt_y"/>
                                          </p:val>
                                        </p:tav>
                                        <p:tav tm="100000">
                                          <p:val>
                                            <p:strVal val="ppt_y"/>
                                          </p:val>
                                        </p:tav>
                                      </p:tavLst>
                                    </p:anim>
                                    <p:set>
                                      <p:cBhvr>
                                        <p:cTn id="235" dur="1" fill="hold">
                                          <p:stCondLst>
                                            <p:cond delay="1999"/>
                                          </p:stCondLst>
                                        </p:cTn>
                                        <p:tgtEl>
                                          <p:spTgt spid="4"/>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6"/>
                                        </p:tgtEl>
                                        <p:attrNameLst>
                                          <p:attrName>ppt_x</p:attrName>
                                        </p:attrNameLst>
                                      </p:cBhvr>
                                      <p:tavLst>
                                        <p:tav tm="0">
                                          <p:val>
                                            <p:strVal val="ppt_x"/>
                                          </p:val>
                                        </p:tav>
                                        <p:tav tm="100000">
                                          <p:val>
                                            <p:strVal val="0-ppt_w/2"/>
                                          </p:val>
                                        </p:tav>
                                      </p:tavLst>
                                    </p:anim>
                                    <p:anim calcmode="lin" valueType="num">
                                      <p:cBhvr additive="base">
                                        <p:cTn id="238" dur="2000"/>
                                        <p:tgtEl>
                                          <p:spTgt spid="6"/>
                                        </p:tgtEl>
                                        <p:attrNameLst>
                                          <p:attrName>ppt_y</p:attrName>
                                        </p:attrNameLst>
                                      </p:cBhvr>
                                      <p:tavLst>
                                        <p:tav tm="0">
                                          <p:val>
                                            <p:strVal val="ppt_y"/>
                                          </p:val>
                                        </p:tav>
                                        <p:tav tm="100000">
                                          <p:val>
                                            <p:strVal val="ppt_y"/>
                                          </p:val>
                                        </p:tav>
                                      </p:tavLst>
                                    </p:anim>
                                    <p:set>
                                      <p:cBhvr>
                                        <p:cTn id="239" dur="1" fill="hold">
                                          <p:stCondLst>
                                            <p:cond delay="1999"/>
                                          </p:stCondLst>
                                        </p:cTn>
                                        <p:tgtEl>
                                          <p:spTgt spid="6"/>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8"/>
                                        </p:tgtEl>
                                        <p:attrNameLst>
                                          <p:attrName>ppt_x</p:attrName>
                                        </p:attrNameLst>
                                      </p:cBhvr>
                                      <p:tavLst>
                                        <p:tav tm="0">
                                          <p:val>
                                            <p:strVal val="ppt_x"/>
                                          </p:val>
                                        </p:tav>
                                        <p:tav tm="100000">
                                          <p:val>
                                            <p:strVal val="0-ppt_w/2"/>
                                          </p:val>
                                        </p:tav>
                                      </p:tavLst>
                                    </p:anim>
                                    <p:anim calcmode="lin" valueType="num">
                                      <p:cBhvr additive="base">
                                        <p:cTn id="242" dur="2000"/>
                                        <p:tgtEl>
                                          <p:spTgt spid="8"/>
                                        </p:tgtEl>
                                        <p:attrNameLst>
                                          <p:attrName>ppt_y</p:attrName>
                                        </p:attrNameLst>
                                      </p:cBhvr>
                                      <p:tavLst>
                                        <p:tav tm="0">
                                          <p:val>
                                            <p:strVal val="ppt_y"/>
                                          </p:val>
                                        </p:tav>
                                        <p:tav tm="100000">
                                          <p:val>
                                            <p:strVal val="ppt_y"/>
                                          </p:val>
                                        </p:tav>
                                      </p:tavLst>
                                    </p:anim>
                                    <p:set>
                                      <p:cBhvr>
                                        <p:cTn id="243" dur="1" fill="hold">
                                          <p:stCondLst>
                                            <p:cond delay="1999"/>
                                          </p:stCondLst>
                                        </p:cTn>
                                        <p:tgtEl>
                                          <p:spTgt spid="8"/>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10"/>
                                        </p:tgtEl>
                                        <p:attrNameLst>
                                          <p:attrName>ppt_x</p:attrName>
                                        </p:attrNameLst>
                                      </p:cBhvr>
                                      <p:tavLst>
                                        <p:tav tm="0">
                                          <p:val>
                                            <p:strVal val="ppt_x"/>
                                          </p:val>
                                        </p:tav>
                                        <p:tav tm="100000">
                                          <p:val>
                                            <p:strVal val="0-ppt_w/2"/>
                                          </p:val>
                                        </p:tav>
                                      </p:tavLst>
                                    </p:anim>
                                    <p:anim calcmode="lin" valueType="num">
                                      <p:cBhvr additive="base">
                                        <p:cTn id="246" dur="2000"/>
                                        <p:tgtEl>
                                          <p:spTgt spid="10"/>
                                        </p:tgtEl>
                                        <p:attrNameLst>
                                          <p:attrName>ppt_y</p:attrName>
                                        </p:attrNameLst>
                                      </p:cBhvr>
                                      <p:tavLst>
                                        <p:tav tm="0">
                                          <p:val>
                                            <p:strVal val="ppt_y"/>
                                          </p:val>
                                        </p:tav>
                                        <p:tav tm="100000">
                                          <p:val>
                                            <p:strVal val="ppt_y"/>
                                          </p:val>
                                        </p:tav>
                                      </p:tavLst>
                                    </p:anim>
                                    <p:set>
                                      <p:cBhvr>
                                        <p:cTn id="247" dur="1" fill="hold">
                                          <p:stCondLst>
                                            <p:cond delay="1999"/>
                                          </p:stCondLst>
                                        </p:cTn>
                                        <p:tgtEl>
                                          <p:spTgt spid="10"/>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12"/>
                                        </p:tgtEl>
                                        <p:attrNameLst>
                                          <p:attrName>ppt_x</p:attrName>
                                        </p:attrNameLst>
                                      </p:cBhvr>
                                      <p:tavLst>
                                        <p:tav tm="0">
                                          <p:val>
                                            <p:strVal val="ppt_x"/>
                                          </p:val>
                                        </p:tav>
                                        <p:tav tm="100000">
                                          <p:val>
                                            <p:strVal val="0-ppt_w/2"/>
                                          </p:val>
                                        </p:tav>
                                      </p:tavLst>
                                    </p:anim>
                                    <p:anim calcmode="lin" valueType="num">
                                      <p:cBhvr additive="base">
                                        <p:cTn id="250" dur="2000"/>
                                        <p:tgtEl>
                                          <p:spTgt spid="12"/>
                                        </p:tgtEl>
                                        <p:attrNameLst>
                                          <p:attrName>ppt_y</p:attrName>
                                        </p:attrNameLst>
                                      </p:cBhvr>
                                      <p:tavLst>
                                        <p:tav tm="0">
                                          <p:val>
                                            <p:strVal val="ppt_y"/>
                                          </p:val>
                                        </p:tav>
                                        <p:tav tm="100000">
                                          <p:val>
                                            <p:strVal val="ppt_y"/>
                                          </p:val>
                                        </p:tav>
                                      </p:tavLst>
                                    </p:anim>
                                    <p:set>
                                      <p:cBhvr>
                                        <p:cTn id="251" dur="1" fill="hold">
                                          <p:stCondLst>
                                            <p:cond delay="1999"/>
                                          </p:stCondLst>
                                        </p:cTn>
                                        <p:tgtEl>
                                          <p:spTgt spid="12"/>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ppt_y"/>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ppt_y"/>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0-ppt_w/2"/>
                                          </p:val>
                                        </p:tav>
                                      </p:tavLst>
                                    </p:anim>
                                    <p:anim calcmode="lin" valueType="num">
                                      <p:cBhvr additive="base">
                                        <p:cTn id="262" dur="2000"/>
                                        <p:tgtEl>
                                          <p:spTgt spid="27"/>
                                        </p:tgtEl>
                                        <p:attrNameLst>
                                          <p:attrName>ppt_y</p:attrName>
                                        </p:attrNameLst>
                                      </p:cBhvr>
                                      <p:tavLst>
                                        <p:tav tm="0">
                                          <p:val>
                                            <p:strVal val="ppt_y"/>
                                          </p:val>
                                        </p:tav>
                                        <p:tav tm="100000">
                                          <p:val>
                                            <p:strVal val="ppt_y"/>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0-ppt_w/2"/>
                                          </p:val>
                                        </p:tav>
                                      </p:tavLst>
                                    </p:anim>
                                    <p:anim calcmode="lin" valueType="num">
                                      <p:cBhvr additive="base">
                                        <p:cTn id="266" dur="2000"/>
                                        <p:tgtEl>
                                          <p:spTgt spid="28"/>
                                        </p:tgtEl>
                                        <p:attrNameLst>
                                          <p:attrName>ppt_y</p:attrName>
                                        </p:attrNameLst>
                                      </p:cBhvr>
                                      <p:tavLst>
                                        <p:tav tm="0">
                                          <p:val>
                                            <p:strVal val="ppt_y"/>
                                          </p:val>
                                        </p:tav>
                                        <p:tav tm="100000">
                                          <p:val>
                                            <p:strVal val="ppt_y"/>
                                          </p:val>
                                        </p:tav>
                                      </p:tavLst>
                                    </p:anim>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29"/>
                                        </p:tgtEl>
                                        <p:attrNameLst>
                                          <p:attrName>ppt_x</p:attrName>
                                        </p:attrNameLst>
                                      </p:cBhvr>
                                      <p:tavLst>
                                        <p:tav tm="0">
                                          <p:val>
                                            <p:strVal val="ppt_x"/>
                                          </p:val>
                                        </p:tav>
                                        <p:tav tm="100000">
                                          <p:val>
                                            <p:strVal val="0-ppt_w/2"/>
                                          </p:val>
                                        </p:tav>
                                      </p:tavLst>
                                    </p:anim>
                                    <p:anim calcmode="lin" valueType="num">
                                      <p:cBhvr additive="base">
                                        <p:cTn id="270" dur="2000"/>
                                        <p:tgtEl>
                                          <p:spTgt spid="29"/>
                                        </p:tgtEl>
                                        <p:attrNameLst>
                                          <p:attrName>ppt_y</p:attrName>
                                        </p:attrNameLst>
                                      </p:cBhvr>
                                      <p:tavLst>
                                        <p:tav tm="0">
                                          <p:val>
                                            <p:strVal val="ppt_y"/>
                                          </p:val>
                                        </p:tav>
                                        <p:tav tm="100000">
                                          <p:val>
                                            <p:strVal val="ppt_y"/>
                                          </p:val>
                                        </p:tav>
                                      </p:tavLst>
                                    </p:anim>
                                    <p:set>
                                      <p:cBhvr>
                                        <p:cTn id="271" dur="1" fill="hold">
                                          <p:stCondLst>
                                            <p:cond delay="1999"/>
                                          </p:stCondLst>
                                        </p:cTn>
                                        <p:tgtEl>
                                          <p:spTgt spid="29"/>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0-ppt_w/2"/>
                                          </p:val>
                                        </p:tav>
                                      </p:tavLst>
                                    </p:anim>
                                    <p:anim calcmode="lin" valueType="num">
                                      <p:cBhvr additive="base">
                                        <p:cTn id="274" dur="2000"/>
                                        <p:tgtEl>
                                          <p:spTgt spid="30"/>
                                        </p:tgtEl>
                                        <p:attrNameLst>
                                          <p:attrName>ppt_y</p:attrName>
                                        </p:attrNameLst>
                                      </p:cBhvr>
                                      <p:tavLst>
                                        <p:tav tm="0">
                                          <p:val>
                                            <p:strVal val="ppt_y"/>
                                          </p:val>
                                        </p:tav>
                                        <p:tav tm="100000">
                                          <p:val>
                                            <p:strVal val="ppt_y"/>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0-ppt_w/2"/>
                                          </p:val>
                                        </p:tav>
                                      </p:tavLst>
                                    </p:anim>
                                    <p:anim calcmode="lin" valueType="num">
                                      <p:cBhvr additive="base">
                                        <p:cTn id="278" dur="2000"/>
                                        <p:tgtEl>
                                          <p:spTgt spid="31"/>
                                        </p:tgtEl>
                                        <p:attrNameLst>
                                          <p:attrName>ppt_y</p:attrName>
                                        </p:attrNameLst>
                                      </p:cBhvr>
                                      <p:tavLst>
                                        <p:tav tm="0">
                                          <p:val>
                                            <p:strVal val="ppt_y"/>
                                          </p:val>
                                        </p:tav>
                                        <p:tav tm="100000">
                                          <p:val>
                                            <p:strVal val="ppt_y"/>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0-ppt_w/2"/>
                                          </p:val>
                                        </p:tav>
                                      </p:tavLst>
                                    </p:anim>
                                    <p:anim calcmode="lin" valueType="num">
                                      <p:cBhvr additive="base">
                                        <p:cTn id="282" dur="2000"/>
                                        <p:tgtEl>
                                          <p:spTgt spid="32"/>
                                        </p:tgtEl>
                                        <p:attrNameLst>
                                          <p:attrName>ppt_y</p:attrName>
                                        </p:attrNameLst>
                                      </p:cBhvr>
                                      <p:tavLst>
                                        <p:tav tm="0">
                                          <p:val>
                                            <p:strVal val="ppt_y"/>
                                          </p:val>
                                        </p:tav>
                                        <p:tav tm="100000">
                                          <p:val>
                                            <p:strVal val="ppt_y"/>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0-ppt_w/2"/>
                                          </p:val>
                                        </p:tav>
                                      </p:tavLst>
                                    </p:anim>
                                    <p:anim calcmode="lin" valueType="num">
                                      <p:cBhvr additive="base">
                                        <p:cTn id="286" dur="2000"/>
                                        <p:tgtEl>
                                          <p:spTgt spid="33"/>
                                        </p:tgtEl>
                                        <p:attrNameLst>
                                          <p:attrName>ppt_y</p:attrName>
                                        </p:attrNameLst>
                                      </p:cBhvr>
                                      <p:tavLst>
                                        <p:tav tm="0">
                                          <p:val>
                                            <p:strVal val="ppt_y"/>
                                          </p:val>
                                        </p:tav>
                                        <p:tav tm="100000">
                                          <p:val>
                                            <p:strVal val="ppt_y"/>
                                          </p:val>
                                        </p:tav>
                                      </p:tavLst>
                                    </p:anim>
                                    <p:set>
                                      <p:cBhvr>
                                        <p:cTn id="287" dur="1" fill="hold">
                                          <p:stCondLst>
                                            <p:cond delay="1999"/>
                                          </p:stCondLst>
                                        </p:cTn>
                                        <p:tgtEl>
                                          <p:spTgt spid="33"/>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0"/>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2"/>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8"/>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9"/>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30"/>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3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3"/>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7"/>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9"/>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11"/>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13"/>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fill="hold" nodeType="withEffect">
                                  <p:stCondLst>
                                    <p:cond delay="0"/>
                                  </p:stCondLst>
                                  <p:childTnLst>
                                    <p:animRot by="-21600000">
                                      <p:cBhvr>
                                        <p:cTn id="331" dur="2000" fill="hold"/>
                                        <p:tgtEl>
                                          <p:spTgt spid="20"/>
                                        </p:tgtEl>
                                        <p:attrNameLst>
                                          <p:attrName>r</p:attrName>
                                        </p:attrNameLst>
                                      </p:cBhvr>
                                    </p:animRot>
                                  </p:childTnLst>
                                </p:cTn>
                              </p:par>
                              <p:par>
                                <p:cTn id="332" presetID="8" presetClass="emph" presetSubtype="0" fill="hold" nodeType="withEffect">
                                  <p:stCondLst>
                                    <p:cond delay="0"/>
                                  </p:stCondLst>
                                  <p:childTnLst>
                                    <p:animRot by="-21600000">
                                      <p:cBhvr>
                                        <p:cTn id="333" dur="2000" fill="hold"/>
                                        <p:tgtEl>
                                          <p:spTgt spid="21"/>
                                        </p:tgtEl>
                                        <p:attrNameLst>
                                          <p:attrName>r</p:attrName>
                                        </p:attrNameLst>
                                      </p:cBhvr>
                                    </p:animRot>
                                  </p:childTnLst>
                                </p:cTn>
                              </p:par>
                              <p:par>
                                <p:cTn id="334" presetID="8" presetClass="emph" presetSubtype="0" fill="hold" nodeType="withEffect">
                                  <p:stCondLst>
                                    <p:cond delay="0"/>
                                  </p:stCondLst>
                                  <p:childTnLst>
                                    <p:animRot by="-21600000">
                                      <p:cBhvr>
                                        <p:cTn id="335" dur="2000" fill="hold"/>
                                        <p:tgtEl>
                                          <p:spTgt spid="22"/>
                                        </p:tgtEl>
                                        <p:attrNameLst>
                                          <p:attrName>r</p:attrName>
                                        </p:attrNameLst>
                                      </p:cBhvr>
                                    </p:animRot>
                                  </p:childTnLst>
                                </p:cTn>
                              </p:par>
                              <p:par>
                                <p:cTn id="336" presetID="8" presetClass="emph" presetSubtype="0" fill="hold" nodeType="withEffect">
                                  <p:stCondLst>
                                    <p:cond delay="0"/>
                                  </p:stCondLst>
                                  <p:childTnLst>
                                    <p:animRot by="-21600000">
                                      <p:cBhvr>
                                        <p:cTn id="337" dur="2000" fill="hold"/>
                                        <p:tgtEl>
                                          <p:spTgt spid="23"/>
                                        </p:tgtEl>
                                        <p:attrNameLst>
                                          <p:attrName>r</p:attrName>
                                        </p:attrNameLst>
                                      </p:cBhvr>
                                    </p:animRot>
                                  </p:childTnLst>
                                </p:cTn>
                              </p:par>
                              <p:par>
                                <p:cTn id="338" presetID="8" presetClass="emph" presetSubtype="0" fill="hold" nodeType="withEffect">
                                  <p:stCondLst>
                                    <p:cond delay="0"/>
                                  </p:stCondLst>
                                  <p:childTnLst>
                                    <p:animRot by="-21600000">
                                      <p:cBhvr>
                                        <p:cTn id="339" dur="2000" fill="hold"/>
                                        <p:tgtEl>
                                          <p:spTgt spid="24"/>
                                        </p:tgtEl>
                                        <p:attrNameLst>
                                          <p:attrName>r</p:attrName>
                                        </p:attrNameLst>
                                      </p:cBhvr>
                                    </p:animRot>
                                  </p:childTnLst>
                                </p:cTn>
                              </p:par>
                              <p:par>
                                <p:cTn id="340" presetID="8" presetClass="emph" presetSubtype="0" fill="hold" nodeType="withEffect">
                                  <p:stCondLst>
                                    <p:cond delay="0"/>
                                  </p:stCondLst>
                                  <p:childTnLst>
                                    <p:animRot by="-21600000">
                                      <p:cBhvr>
                                        <p:cTn id="341" dur="2000" fill="hold"/>
                                        <p:tgtEl>
                                          <p:spTgt spid="25"/>
                                        </p:tgtEl>
                                        <p:attrNameLst>
                                          <p:attrName>r</p:attrName>
                                        </p:attrNameLst>
                                      </p:cBhvr>
                                    </p:animRot>
                                  </p:childTnLst>
                                </p:cTn>
                              </p:par>
                              <p:par>
                                <p:cTn id="342" presetID="8" presetClass="emph" presetSubtype="0" fill="hold" nodeType="withEffect">
                                  <p:stCondLst>
                                    <p:cond delay="0"/>
                                  </p:stCondLst>
                                  <p:childTnLst>
                                    <p:animRot by="-21600000">
                                      <p:cBhvr>
                                        <p:cTn id="343" dur="2000" fill="hold"/>
                                        <p:tgtEl>
                                          <p:spTgt spid="26"/>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10800000" scaled="1"/>
          <a:tileRect/>
        </a:gradFill>
        <a:effectLst/>
      </p:bgPr>
    </p:bg>
    <p:spTree>
      <p:nvGrpSpPr>
        <p:cNvPr id="1" name=""/>
        <p:cNvGrpSpPr/>
        <p:nvPr/>
      </p:nvGrpSpPr>
      <p:grpSpPr>
        <a:xfrm>
          <a:off x="0" y="0"/>
          <a:ext cx="0" cy="0"/>
          <a:chOff x="0" y="0"/>
          <a:chExt cx="0" cy="0"/>
        </a:xfrm>
      </p:grpSpPr>
      <p:pic>
        <p:nvPicPr>
          <p:cNvPr id="2" name="1 Imagen" descr="stock-photo-10040450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0"/>
            <a:ext cx="539545" cy="528797"/>
          </a:xfrm>
          <a:prstGeom prst="rect">
            <a:avLst/>
          </a:prstGeom>
          <a:effectLst>
            <a:reflection blurRad="6350" stA="50000" endA="300" endPos="90000" dir="5400000" sy="-100000" algn="bl" rotWithShape="0"/>
          </a:effectLst>
        </p:spPr>
      </p:pic>
      <p:pic>
        <p:nvPicPr>
          <p:cNvPr id="5" name="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4614703"/>
            <a:ext cx="539545" cy="528797"/>
          </a:xfrm>
          <a:prstGeom prst="rect">
            <a:avLst/>
          </a:prstGeom>
          <a:effectLst>
            <a:reflection blurRad="6350" stA="50000" endA="300" endPos="90000" dir="5400000" sy="-100000" algn="bl" rotWithShape="0"/>
          </a:effectLst>
        </p:spPr>
      </p:pic>
      <p:pic>
        <p:nvPicPr>
          <p:cNvPr id="6" name="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929058" y="2214560"/>
            <a:ext cx="539545" cy="528797"/>
          </a:xfrm>
          <a:prstGeom prst="rect">
            <a:avLst/>
          </a:prstGeom>
          <a:effectLst>
            <a:reflection blurRad="6350" stA="50000" endA="300" endPos="90000" dir="5400000" sy="-100000" algn="bl" rotWithShape="0"/>
          </a:effectLst>
        </p:spPr>
      </p:pic>
      <p:pic>
        <p:nvPicPr>
          <p:cNvPr id="7" name="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214560"/>
            <a:ext cx="539545" cy="528797"/>
          </a:xfrm>
          <a:prstGeom prst="rect">
            <a:avLst/>
          </a:prstGeom>
          <a:effectLst>
            <a:reflection blurRad="6350" stA="50000" endA="300" endPos="90000" dir="5400000" sy="-100000" algn="bl" rotWithShape="0"/>
          </a:effectLst>
        </p:spPr>
      </p:pic>
      <p:pic>
        <p:nvPicPr>
          <p:cNvPr id="8" name="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929058" y="2714626"/>
            <a:ext cx="539545" cy="528797"/>
          </a:xfrm>
          <a:prstGeom prst="rect">
            <a:avLst/>
          </a:prstGeom>
          <a:effectLst>
            <a:reflection blurRad="6350" stA="50000" endA="300" endPos="90000" dir="5400000" sy="-100000" algn="bl" rotWithShape="0"/>
          </a:effectLst>
        </p:spPr>
      </p:pic>
      <p:pic>
        <p:nvPicPr>
          <p:cNvPr id="9" name="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714626"/>
            <a:ext cx="539545" cy="528797"/>
          </a:xfrm>
          <a:prstGeom prst="rect">
            <a:avLst/>
          </a:prstGeom>
          <a:effectLst>
            <a:reflection blurRad="6350" stA="50000" endA="300" endPos="90000" dir="5400000" sy="-100000" algn="bl" rotWithShape="0"/>
          </a:effectLst>
        </p:spPr>
      </p:pic>
      <p:pic>
        <p:nvPicPr>
          <p:cNvPr id="10" name="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4614703"/>
            <a:ext cx="539545" cy="528797"/>
          </a:xfrm>
          <a:prstGeom prst="rect">
            <a:avLst/>
          </a:prstGeom>
          <a:effectLst>
            <a:reflection blurRad="6350" stA="50000" endA="300" endPos="90000" dir="5400000" sy="-100000" algn="bl" rotWithShape="0"/>
          </a:effectLst>
        </p:spPr>
      </p:pic>
      <p:pic>
        <p:nvPicPr>
          <p:cNvPr id="11" name="1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0"/>
            <a:ext cx="539545" cy="528797"/>
          </a:xfrm>
          <a:prstGeom prst="rect">
            <a:avLst/>
          </a:prstGeom>
          <a:effectLst>
            <a:reflection blurRad="6350" stA="50000" endA="300" endPos="90000" dir="5400000" sy="-100000" algn="bl" rotWithShape="0"/>
          </a:effectLst>
        </p:spPr>
      </p:pic>
      <p:pic>
        <p:nvPicPr>
          <p:cNvPr id="12" name="1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28596" y="428610"/>
            <a:ext cx="539545" cy="528797"/>
          </a:xfrm>
          <a:prstGeom prst="rect">
            <a:avLst/>
          </a:prstGeom>
          <a:effectLst>
            <a:reflection blurRad="6350" stA="50000" endA="300" endPos="90000" dir="5400000" sy="-100000" algn="bl" rotWithShape="0"/>
          </a:effectLst>
        </p:spPr>
      </p:pic>
      <p:pic>
        <p:nvPicPr>
          <p:cNvPr id="13" name="1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785800"/>
            <a:ext cx="539545" cy="528797"/>
          </a:xfrm>
          <a:prstGeom prst="rect">
            <a:avLst/>
          </a:prstGeom>
          <a:effectLst>
            <a:reflection blurRad="6350" stA="50000" endA="300" endPos="90000" dir="5400000" sy="-100000" algn="bl" rotWithShape="0"/>
          </a:effectLst>
        </p:spPr>
      </p:pic>
      <p:pic>
        <p:nvPicPr>
          <p:cNvPr id="14" name="1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428728" y="1214428"/>
            <a:ext cx="539545" cy="528797"/>
          </a:xfrm>
          <a:prstGeom prst="rect">
            <a:avLst/>
          </a:prstGeom>
          <a:effectLst>
            <a:reflection blurRad="6350" stA="50000" endA="300" endPos="90000" dir="5400000" sy="-100000" algn="bl" rotWithShape="0"/>
          </a:effectLst>
        </p:spPr>
      </p:pic>
      <p:pic>
        <p:nvPicPr>
          <p:cNvPr id="15" name="1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1500180"/>
            <a:ext cx="539545" cy="528797"/>
          </a:xfrm>
          <a:prstGeom prst="rect">
            <a:avLst/>
          </a:prstGeom>
          <a:effectLst>
            <a:reflection blurRad="6350" stA="50000" endA="300" endPos="90000" dir="5400000" sy="-100000" algn="bl" rotWithShape="0"/>
          </a:effectLst>
        </p:spPr>
      </p:pic>
      <p:pic>
        <p:nvPicPr>
          <p:cNvPr id="16" name="1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428860" y="1857370"/>
            <a:ext cx="539545" cy="528797"/>
          </a:xfrm>
          <a:prstGeom prst="rect">
            <a:avLst/>
          </a:prstGeom>
          <a:effectLst>
            <a:reflection blurRad="6350" stA="50000" endA="300" endPos="90000" dir="5400000" sy="-100000" algn="bl" rotWithShape="0"/>
          </a:effectLst>
        </p:spPr>
      </p:pic>
      <p:pic>
        <p:nvPicPr>
          <p:cNvPr id="17" name="1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428992" y="2786064"/>
            <a:ext cx="539545" cy="528797"/>
          </a:xfrm>
          <a:prstGeom prst="rect">
            <a:avLst/>
          </a:prstGeom>
          <a:effectLst>
            <a:reflection blurRad="6350" stA="50000" endA="300" endPos="90000" dir="5400000" sy="-100000" algn="bl" rotWithShape="0"/>
          </a:effectLst>
        </p:spPr>
      </p:pic>
      <p:pic>
        <p:nvPicPr>
          <p:cNvPr id="18" name="1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071684"/>
            <a:ext cx="539545" cy="528797"/>
          </a:xfrm>
          <a:prstGeom prst="rect">
            <a:avLst/>
          </a:prstGeom>
          <a:effectLst>
            <a:reflection blurRad="6350" stA="50000" endA="300" endPos="90000" dir="5400000" sy="-100000" algn="bl" rotWithShape="0"/>
          </a:effectLst>
        </p:spPr>
      </p:pic>
      <p:pic>
        <p:nvPicPr>
          <p:cNvPr id="19" name="1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428992" y="2143122"/>
            <a:ext cx="539545" cy="528797"/>
          </a:xfrm>
          <a:prstGeom prst="rect">
            <a:avLst/>
          </a:prstGeom>
          <a:effectLst>
            <a:reflection blurRad="6350" stA="50000" endA="300" endPos="90000" dir="5400000" sy="-100000" algn="bl" rotWithShape="0"/>
          </a:effectLst>
        </p:spPr>
      </p:pic>
      <p:pic>
        <p:nvPicPr>
          <p:cNvPr id="20" name="1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3357568"/>
            <a:ext cx="539545" cy="528797"/>
          </a:xfrm>
          <a:prstGeom prst="rect">
            <a:avLst/>
          </a:prstGeom>
          <a:effectLst>
            <a:reflection blurRad="6350" stA="50000" endA="300" endPos="90000" dir="5400000" sy="-100000" algn="bl" rotWithShape="0"/>
          </a:effectLst>
        </p:spPr>
      </p:pic>
      <p:pic>
        <p:nvPicPr>
          <p:cNvPr id="21" name="2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428860" y="3143254"/>
            <a:ext cx="539545" cy="528797"/>
          </a:xfrm>
          <a:prstGeom prst="rect">
            <a:avLst/>
          </a:prstGeom>
          <a:effectLst>
            <a:reflection blurRad="6350" stA="50000" endA="300" endPos="90000" dir="5400000" sy="-100000" algn="bl" rotWithShape="0"/>
          </a:effectLst>
        </p:spPr>
      </p:pic>
      <p:pic>
        <p:nvPicPr>
          <p:cNvPr id="22" name="2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928940"/>
            <a:ext cx="539545" cy="528797"/>
          </a:xfrm>
          <a:prstGeom prst="rect">
            <a:avLst/>
          </a:prstGeom>
          <a:effectLst>
            <a:reflection blurRad="6350" stA="50000" endA="300" endPos="90000" dir="5400000" sy="-100000" algn="bl" rotWithShape="0"/>
          </a:effectLst>
        </p:spPr>
      </p:pic>
      <p:pic>
        <p:nvPicPr>
          <p:cNvPr id="23" name="2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428728" y="3571882"/>
            <a:ext cx="539545" cy="528797"/>
          </a:xfrm>
          <a:prstGeom prst="rect">
            <a:avLst/>
          </a:prstGeom>
          <a:effectLst>
            <a:reflection blurRad="6350" stA="50000" endA="300" endPos="90000" dir="5400000" sy="-100000" algn="bl" rotWithShape="0"/>
          </a:effectLst>
        </p:spPr>
      </p:pic>
      <p:pic>
        <p:nvPicPr>
          <p:cNvPr id="24" name="2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000100" y="3929072"/>
            <a:ext cx="539545" cy="528797"/>
          </a:xfrm>
          <a:prstGeom prst="rect">
            <a:avLst/>
          </a:prstGeom>
          <a:effectLst>
            <a:reflection blurRad="6350" stA="50000" endA="300" endPos="90000" dir="5400000" sy="-100000" algn="bl" rotWithShape="0"/>
          </a:effectLst>
        </p:spPr>
      </p:pic>
      <p:pic>
        <p:nvPicPr>
          <p:cNvPr id="25" name="2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00034" y="4286262"/>
            <a:ext cx="539545" cy="528797"/>
          </a:xfrm>
          <a:prstGeom prst="rect">
            <a:avLst/>
          </a:prstGeom>
          <a:effectLst>
            <a:reflection blurRad="6350" stA="50000" endA="300" endPos="90000" dir="5400000" sy="-100000" algn="bl" rotWithShape="0"/>
          </a:effectLst>
        </p:spPr>
      </p:pic>
      <p:pic>
        <p:nvPicPr>
          <p:cNvPr id="26" name="2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000628" y="2714626"/>
            <a:ext cx="539545" cy="528797"/>
          </a:xfrm>
          <a:prstGeom prst="rect">
            <a:avLst/>
          </a:prstGeom>
          <a:effectLst>
            <a:reflection blurRad="6350" stA="50000" endA="300" endPos="90000" dir="5400000" sy="-100000" algn="bl" rotWithShape="0"/>
          </a:effectLst>
        </p:spPr>
      </p:pic>
      <p:pic>
        <p:nvPicPr>
          <p:cNvPr id="27" name="2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572132" y="2857502"/>
            <a:ext cx="539545" cy="528797"/>
          </a:xfrm>
          <a:prstGeom prst="rect">
            <a:avLst/>
          </a:prstGeom>
          <a:effectLst>
            <a:reflection blurRad="6350" stA="50000" endA="300" endPos="90000" dir="5400000" sy="-100000" algn="bl" rotWithShape="0"/>
          </a:effectLst>
        </p:spPr>
      </p:pic>
      <p:pic>
        <p:nvPicPr>
          <p:cNvPr id="28" name="2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072198" y="3071816"/>
            <a:ext cx="539545" cy="528797"/>
          </a:xfrm>
          <a:prstGeom prst="rect">
            <a:avLst/>
          </a:prstGeom>
          <a:effectLst>
            <a:reflection blurRad="6350" stA="50000" endA="300" endPos="90000" dir="5400000" sy="-100000" algn="bl" rotWithShape="0"/>
          </a:effectLst>
        </p:spPr>
      </p:pic>
      <p:pic>
        <p:nvPicPr>
          <p:cNvPr id="29" name="2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643702" y="3214692"/>
            <a:ext cx="539545" cy="528797"/>
          </a:xfrm>
          <a:prstGeom prst="rect">
            <a:avLst/>
          </a:prstGeom>
          <a:effectLst>
            <a:reflection blurRad="6350" stA="50000" endA="300" endPos="90000" dir="5400000" sy="-100000" algn="bl" rotWithShape="0"/>
          </a:effectLst>
        </p:spPr>
      </p:pic>
      <p:pic>
        <p:nvPicPr>
          <p:cNvPr id="30" name="2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215206" y="3500444"/>
            <a:ext cx="539545" cy="528797"/>
          </a:xfrm>
          <a:prstGeom prst="rect">
            <a:avLst/>
          </a:prstGeom>
          <a:effectLst>
            <a:reflection blurRad="6350" stA="50000" endA="300" endPos="90000" dir="5400000" sy="-100000" algn="bl" rotWithShape="0"/>
          </a:effectLst>
        </p:spPr>
      </p:pic>
      <p:pic>
        <p:nvPicPr>
          <p:cNvPr id="31" name="3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3786196"/>
            <a:ext cx="539545" cy="528797"/>
          </a:xfrm>
          <a:prstGeom prst="rect">
            <a:avLst/>
          </a:prstGeom>
          <a:effectLst>
            <a:reflection blurRad="6350" stA="50000" endA="300" endPos="90000" dir="5400000" sy="-100000" algn="bl" rotWithShape="0"/>
          </a:effectLst>
        </p:spPr>
      </p:pic>
      <p:pic>
        <p:nvPicPr>
          <p:cNvPr id="32" name="3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143900" y="4214824"/>
            <a:ext cx="539545" cy="528797"/>
          </a:xfrm>
          <a:prstGeom prst="rect">
            <a:avLst/>
          </a:prstGeom>
          <a:effectLst>
            <a:reflection blurRad="6350" stA="50000" endA="300" endPos="90000" dir="5400000" sy="-100000" algn="bl" rotWithShape="0"/>
          </a:effectLst>
        </p:spPr>
      </p:pic>
      <p:pic>
        <p:nvPicPr>
          <p:cNvPr id="34" name="3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2143122"/>
            <a:ext cx="539545" cy="528797"/>
          </a:xfrm>
          <a:prstGeom prst="rect">
            <a:avLst/>
          </a:prstGeom>
          <a:effectLst>
            <a:reflection blurRad="6350" stA="50000" endA="300" endPos="90000" dir="5400000" sy="-100000" algn="bl" rotWithShape="0"/>
          </a:effectLst>
        </p:spPr>
      </p:pic>
      <p:pic>
        <p:nvPicPr>
          <p:cNvPr id="35" name="3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429256" y="1928808"/>
            <a:ext cx="539545" cy="528797"/>
          </a:xfrm>
          <a:prstGeom prst="rect">
            <a:avLst/>
          </a:prstGeom>
          <a:effectLst>
            <a:reflection blurRad="6350" stA="50000" endA="300" endPos="90000" dir="5400000" sy="-100000" algn="bl" rotWithShape="0"/>
          </a:effectLst>
        </p:spPr>
      </p:pic>
      <p:pic>
        <p:nvPicPr>
          <p:cNvPr id="36" name="3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500958" y="1071552"/>
            <a:ext cx="539545" cy="528797"/>
          </a:xfrm>
          <a:prstGeom prst="rect">
            <a:avLst/>
          </a:prstGeom>
          <a:effectLst>
            <a:reflection blurRad="6350" stA="50000" endA="300" endPos="90000" dir="5400000" sy="-100000" algn="bl" rotWithShape="0"/>
          </a:effectLst>
        </p:spPr>
      </p:pic>
      <p:pic>
        <p:nvPicPr>
          <p:cNvPr id="37" name="3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929586" y="785800"/>
            <a:ext cx="539545" cy="528797"/>
          </a:xfrm>
          <a:prstGeom prst="rect">
            <a:avLst/>
          </a:prstGeom>
          <a:effectLst>
            <a:reflection blurRad="6350" stA="50000" endA="300" endPos="90000" dir="5400000" sy="-100000" algn="bl" rotWithShape="0"/>
          </a:effectLst>
        </p:spPr>
      </p:pic>
      <p:pic>
        <p:nvPicPr>
          <p:cNvPr id="38" name="3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358214" y="428610"/>
            <a:ext cx="539545" cy="528797"/>
          </a:xfrm>
          <a:prstGeom prst="rect">
            <a:avLst/>
          </a:prstGeom>
          <a:effectLst>
            <a:reflection blurRad="6350" stA="50000" endA="300" endPos="90000" dir="5400000" sy="-100000" algn="bl" rotWithShape="0"/>
          </a:effectLst>
        </p:spPr>
      </p:pic>
      <p:pic>
        <p:nvPicPr>
          <p:cNvPr id="39" name="3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000892" y="1285866"/>
            <a:ext cx="539545" cy="528797"/>
          </a:xfrm>
          <a:prstGeom prst="rect">
            <a:avLst/>
          </a:prstGeom>
          <a:effectLst>
            <a:reflection blurRad="6350" stA="50000" endA="300" endPos="90000" dir="5400000" sy="-100000" algn="bl" rotWithShape="0"/>
          </a:effectLst>
        </p:spPr>
      </p:pic>
      <p:pic>
        <p:nvPicPr>
          <p:cNvPr id="40" name="3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500826" y="1500180"/>
            <a:ext cx="539545" cy="528797"/>
          </a:xfrm>
          <a:prstGeom prst="rect">
            <a:avLst/>
          </a:prstGeom>
          <a:effectLst>
            <a:reflection blurRad="6350" stA="50000" endA="300" endPos="90000" dir="5400000" sy="-100000" algn="bl" rotWithShape="0"/>
          </a:effectLst>
        </p:spPr>
      </p:pic>
      <p:pic>
        <p:nvPicPr>
          <p:cNvPr id="41" name="4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929322" y="1714494"/>
            <a:ext cx="539545" cy="528797"/>
          </a:xfrm>
          <a:prstGeom prst="rect">
            <a:avLst/>
          </a:prstGeom>
          <a:effectLst>
            <a:reflection blurRad="6350" stA="50000" endA="300" endPos="90000" dir="5400000" sy="-100000" algn="bl" rotWithShape="0"/>
          </a:effectLst>
        </p:spPr>
      </p:pic>
      <p:sp>
        <p:nvSpPr>
          <p:cNvPr id="42" name="41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2000" fill="hold"/>
                                        <p:tgtEl>
                                          <p:spTgt spid="34"/>
                                        </p:tgtEl>
                                        <p:attrNameLst>
                                          <p:attrName>ppt_x</p:attrName>
                                        </p:attrNameLst>
                                      </p:cBhvr>
                                      <p:tavLst>
                                        <p:tav tm="0">
                                          <p:val>
                                            <p:strVal val="0-#ppt_w/2"/>
                                          </p:val>
                                        </p:tav>
                                        <p:tav tm="100000">
                                          <p:val>
                                            <p:strVal val="#ppt_x"/>
                                          </p:val>
                                        </p:tav>
                                      </p:tavLst>
                                    </p:anim>
                                    <p:anim calcmode="lin" valueType="num">
                                      <p:cBhvr additive="base">
                                        <p:cTn id="54" dur="2000" fill="hold"/>
                                        <p:tgtEl>
                                          <p:spTgt spid="3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2000" fill="hold"/>
                                        <p:tgtEl>
                                          <p:spTgt spid="35"/>
                                        </p:tgtEl>
                                        <p:attrNameLst>
                                          <p:attrName>ppt_x</p:attrName>
                                        </p:attrNameLst>
                                      </p:cBhvr>
                                      <p:tavLst>
                                        <p:tav tm="0">
                                          <p:val>
                                            <p:strVal val="0-#ppt_w/2"/>
                                          </p:val>
                                        </p:tav>
                                        <p:tav tm="100000">
                                          <p:val>
                                            <p:strVal val="#ppt_x"/>
                                          </p:val>
                                        </p:tav>
                                      </p:tavLst>
                                    </p:anim>
                                    <p:anim calcmode="lin" valueType="num">
                                      <p:cBhvr additive="base">
                                        <p:cTn id="58" dur="2000" fill="hold"/>
                                        <p:tgtEl>
                                          <p:spTgt spid="3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2000" fill="hold"/>
                                        <p:tgtEl>
                                          <p:spTgt spid="36"/>
                                        </p:tgtEl>
                                        <p:attrNameLst>
                                          <p:attrName>ppt_x</p:attrName>
                                        </p:attrNameLst>
                                      </p:cBhvr>
                                      <p:tavLst>
                                        <p:tav tm="0">
                                          <p:val>
                                            <p:strVal val="0-#ppt_w/2"/>
                                          </p:val>
                                        </p:tav>
                                        <p:tav tm="100000">
                                          <p:val>
                                            <p:strVal val="#ppt_x"/>
                                          </p:val>
                                        </p:tav>
                                      </p:tavLst>
                                    </p:anim>
                                    <p:anim calcmode="lin" valueType="num">
                                      <p:cBhvr additive="base">
                                        <p:cTn id="62" dur="2000" fill="hold"/>
                                        <p:tgtEl>
                                          <p:spTgt spid="3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2000" fill="hold"/>
                                        <p:tgtEl>
                                          <p:spTgt spid="37"/>
                                        </p:tgtEl>
                                        <p:attrNameLst>
                                          <p:attrName>ppt_x</p:attrName>
                                        </p:attrNameLst>
                                      </p:cBhvr>
                                      <p:tavLst>
                                        <p:tav tm="0">
                                          <p:val>
                                            <p:strVal val="0-#ppt_w/2"/>
                                          </p:val>
                                        </p:tav>
                                        <p:tav tm="100000">
                                          <p:val>
                                            <p:strVal val="#ppt_x"/>
                                          </p:val>
                                        </p:tav>
                                      </p:tavLst>
                                    </p:anim>
                                    <p:anim calcmode="lin" valueType="num">
                                      <p:cBhvr additive="base">
                                        <p:cTn id="66" dur="200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2000" fill="hold"/>
                                        <p:tgtEl>
                                          <p:spTgt spid="38"/>
                                        </p:tgtEl>
                                        <p:attrNameLst>
                                          <p:attrName>ppt_x</p:attrName>
                                        </p:attrNameLst>
                                      </p:cBhvr>
                                      <p:tavLst>
                                        <p:tav tm="0">
                                          <p:val>
                                            <p:strVal val="0-#ppt_w/2"/>
                                          </p:val>
                                        </p:tav>
                                        <p:tav tm="100000">
                                          <p:val>
                                            <p:strVal val="#ppt_x"/>
                                          </p:val>
                                        </p:tav>
                                      </p:tavLst>
                                    </p:anim>
                                    <p:anim calcmode="lin" valueType="num">
                                      <p:cBhvr additive="base">
                                        <p:cTn id="70" dur="2000" fill="hold"/>
                                        <p:tgtEl>
                                          <p:spTgt spid="3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2000" fill="hold"/>
                                        <p:tgtEl>
                                          <p:spTgt spid="39"/>
                                        </p:tgtEl>
                                        <p:attrNameLst>
                                          <p:attrName>ppt_x</p:attrName>
                                        </p:attrNameLst>
                                      </p:cBhvr>
                                      <p:tavLst>
                                        <p:tav tm="0">
                                          <p:val>
                                            <p:strVal val="0-#ppt_w/2"/>
                                          </p:val>
                                        </p:tav>
                                        <p:tav tm="100000">
                                          <p:val>
                                            <p:strVal val="#ppt_x"/>
                                          </p:val>
                                        </p:tav>
                                      </p:tavLst>
                                    </p:anim>
                                    <p:anim calcmode="lin" valueType="num">
                                      <p:cBhvr additive="base">
                                        <p:cTn id="74" dur="2000" fill="hold"/>
                                        <p:tgtEl>
                                          <p:spTgt spid="3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2000" fill="hold"/>
                                        <p:tgtEl>
                                          <p:spTgt spid="40"/>
                                        </p:tgtEl>
                                        <p:attrNameLst>
                                          <p:attrName>ppt_x</p:attrName>
                                        </p:attrNameLst>
                                      </p:cBhvr>
                                      <p:tavLst>
                                        <p:tav tm="0">
                                          <p:val>
                                            <p:strVal val="0-#ppt_w/2"/>
                                          </p:val>
                                        </p:tav>
                                        <p:tav tm="100000">
                                          <p:val>
                                            <p:strVal val="#ppt_x"/>
                                          </p:val>
                                        </p:tav>
                                      </p:tavLst>
                                    </p:anim>
                                    <p:anim calcmode="lin" valueType="num">
                                      <p:cBhvr additive="base">
                                        <p:cTn id="78" dur="2000" fill="hold"/>
                                        <p:tgtEl>
                                          <p:spTgt spid="4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41"/>
                                        </p:tgtEl>
                                        <p:attrNameLst>
                                          <p:attrName>style.visibility</p:attrName>
                                        </p:attrNameLst>
                                      </p:cBhvr>
                                      <p:to>
                                        <p:strVal val="visible"/>
                                      </p:to>
                                    </p:set>
                                    <p:anim calcmode="lin" valueType="num">
                                      <p:cBhvr additive="base">
                                        <p:cTn id="81" dur="2000" fill="hold"/>
                                        <p:tgtEl>
                                          <p:spTgt spid="41"/>
                                        </p:tgtEl>
                                        <p:attrNameLst>
                                          <p:attrName>ppt_x</p:attrName>
                                        </p:attrNameLst>
                                      </p:cBhvr>
                                      <p:tavLst>
                                        <p:tav tm="0">
                                          <p:val>
                                            <p:strVal val="0-#ppt_w/2"/>
                                          </p:val>
                                        </p:tav>
                                        <p:tav tm="100000">
                                          <p:val>
                                            <p:strVal val="#ppt_x"/>
                                          </p:val>
                                        </p:tav>
                                      </p:tavLst>
                                    </p:anim>
                                    <p:anim calcmode="lin" valueType="num">
                                      <p:cBhvr additive="base">
                                        <p:cTn id="82" dur="2000" fill="hold"/>
                                        <p:tgtEl>
                                          <p:spTgt spid="41"/>
                                        </p:tgtEl>
                                        <p:attrNameLst>
                                          <p:attrName>ppt_y</p:attrName>
                                        </p:attrNameLst>
                                      </p:cBhvr>
                                      <p:tavLst>
                                        <p:tav tm="0">
                                          <p:val>
                                            <p:strVal val="1+#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1+#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1+#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1+#ppt_w/2"/>
                                          </p:val>
                                        </p:tav>
                                        <p:tav tm="100000">
                                          <p:val>
                                            <p:strVal val="#ppt_x"/>
                                          </p:val>
                                        </p:tav>
                                      </p:tavLst>
                                    </p:anim>
                                    <p:anim calcmode="lin" valueType="num">
                                      <p:cBhvr additive="base">
                                        <p:cTn id="106" dur="2000" fill="hold"/>
                                        <p:tgtEl>
                                          <p:spTgt spid="22"/>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2000" fill="hold"/>
                                        <p:tgtEl>
                                          <p:spTgt spid="23"/>
                                        </p:tgtEl>
                                        <p:attrNameLst>
                                          <p:attrName>ppt_x</p:attrName>
                                        </p:attrNameLst>
                                      </p:cBhvr>
                                      <p:tavLst>
                                        <p:tav tm="0">
                                          <p:val>
                                            <p:strVal val="1+#ppt_w/2"/>
                                          </p:val>
                                        </p:tav>
                                        <p:tav tm="100000">
                                          <p:val>
                                            <p:strVal val="#ppt_x"/>
                                          </p:val>
                                        </p:tav>
                                      </p:tavLst>
                                    </p:anim>
                                    <p:anim calcmode="lin" valueType="num">
                                      <p:cBhvr additive="base">
                                        <p:cTn id="110" dur="2000" fill="hold"/>
                                        <p:tgtEl>
                                          <p:spTgt spid="23"/>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1+#ppt_w/2"/>
                                          </p:val>
                                        </p:tav>
                                        <p:tav tm="100000">
                                          <p:val>
                                            <p:strVal val="#ppt_x"/>
                                          </p:val>
                                        </p:tav>
                                      </p:tavLst>
                                    </p:anim>
                                    <p:anim calcmode="lin" valueType="num">
                                      <p:cBhvr additive="base">
                                        <p:cTn id="114" dur="2000" fill="hold"/>
                                        <p:tgtEl>
                                          <p:spTgt spid="24"/>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1+#ppt_w/2"/>
                                          </p:val>
                                        </p:tav>
                                        <p:tav tm="100000">
                                          <p:val>
                                            <p:strVal val="#ppt_x"/>
                                          </p:val>
                                        </p:tav>
                                      </p:tavLst>
                                    </p:anim>
                                    <p:anim calcmode="lin" valueType="num">
                                      <p:cBhvr additive="base">
                                        <p:cTn id="118" dur="2000" fill="hold"/>
                                        <p:tgtEl>
                                          <p:spTgt spid="25"/>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additive="base">
                                        <p:cTn id="121" dur="2000" fill="hold"/>
                                        <p:tgtEl>
                                          <p:spTgt spid="9"/>
                                        </p:tgtEl>
                                        <p:attrNameLst>
                                          <p:attrName>ppt_x</p:attrName>
                                        </p:attrNameLst>
                                      </p:cBhvr>
                                      <p:tavLst>
                                        <p:tav tm="0">
                                          <p:val>
                                            <p:strVal val="0-#ppt_w/2"/>
                                          </p:val>
                                        </p:tav>
                                        <p:tav tm="100000">
                                          <p:val>
                                            <p:strVal val="#ppt_x"/>
                                          </p:val>
                                        </p:tav>
                                      </p:tavLst>
                                    </p:anim>
                                    <p:anim calcmode="lin" valueType="num">
                                      <p:cBhvr additive="base">
                                        <p:cTn id="122" dur="2000" fill="hold"/>
                                        <p:tgtEl>
                                          <p:spTgt spid="9"/>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2000" fill="hold"/>
                                        <p:tgtEl>
                                          <p:spTgt spid="10"/>
                                        </p:tgtEl>
                                        <p:attrNameLst>
                                          <p:attrName>ppt_x</p:attrName>
                                        </p:attrNameLst>
                                      </p:cBhvr>
                                      <p:tavLst>
                                        <p:tav tm="0">
                                          <p:val>
                                            <p:strVal val="0-#ppt_w/2"/>
                                          </p:val>
                                        </p:tav>
                                        <p:tav tm="100000">
                                          <p:val>
                                            <p:strVal val="#ppt_x"/>
                                          </p:val>
                                        </p:tav>
                                      </p:tavLst>
                                    </p:anim>
                                    <p:anim calcmode="lin" valueType="num">
                                      <p:cBhvr additive="base">
                                        <p:cTn id="126" dur="2000" fill="hold"/>
                                        <p:tgtEl>
                                          <p:spTgt spid="10"/>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2000" fill="hold"/>
                                        <p:tgtEl>
                                          <p:spTgt spid="26"/>
                                        </p:tgtEl>
                                        <p:attrNameLst>
                                          <p:attrName>ppt_x</p:attrName>
                                        </p:attrNameLst>
                                      </p:cBhvr>
                                      <p:tavLst>
                                        <p:tav tm="0">
                                          <p:val>
                                            <p:strVal val="0-#ppt_w/2"/>
                                          </p:val>
                                        </p:tav>
                                        <p:tav tm="100000">
                                          <p:val>
                                            <p:strVal val="#ppt_x"/>
                                          </p:val>
                                        </p:tav>
                                      </p:tavLst>
                                    </p:anim>
                                    <p:anim calcmode="lin" valueType="num">
                                      <p:cBhvr additive="base">
                                        <p:cTn id="130" dur="2000" fill="hold"/>
                                        <p:tgtEl>
                                          <p:spTgt spid="26"/>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27"/>
                                        </p:tgtEl>
                                        <p:attrNameLst>
                                          <p:attrName>style.visibility</p:attrName>
                                        </p:attrNameLst>
                                      </p:cBhvr>
                                      <p:to>
                                        <p:strVal val="visible"/>
                                      </p:to>
                                    </p:set>
                                    <p:anim calcmode="lin" valueType="num">
                                      <p:cBhvr additive="base">
                                        <p:cTn id="133" dur="2000" fill="hold"/>
                                        <p:tgtEl>
                                          <p:spTgt spid="27"/>
                                        </p:tgtEl>
                                        <p:attrNameLst>
                                          <p:attrName>ppt_x</p:attrName>
                                        </p:attrNameLst>
                                      </p:cBhvr>
                                      <p:tavLst>
                                        <p:tav tm="0">
                                          <p:val>
                                            <p:strVal val="0-#ppt_w/2"/>
                                          </p:val>
                                        </p:tav>
                                        <p:tav tm="100000">
                                          <p:val>
                                            <p:strVal val="#ppt_x"/>
                                          </p:val>
                                        </p:tav>
                                      </p:tavLst>
                                    </p:anim>
                                    <p:anim calcmode="lin" valueType="num">
                                      <p:cBhvr additive="base">
                                        <p:cTn id="134" dur="2000" fill="hold"/>
                                        <p:tgtEl>
                                          <p:spTgt spid="27"/>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2000" fill="hold"/>
                                        <p:tgtEl>
                                          <p:spTgt spid="28"/>
                                        </p:tgtEl>
                                        <p:attrNameLst>
                                          <p:attrName>ppt_x</p:attrName>
                                        </p:attrNameLst>
                                      </p:cBhvr>
                                      <p:tavLst>
                                        <p:tav tm="0">
                                          <p:val>
                                            <p:strVal val="0-#ppt_w/2"/>
                                          </p:val>
                                        </p:tav>
                                        <p:tav tm="100000">
                                          <p:val>
                                            <p:strVal val="#ppt_x"/>
                                          </p:val>
                                        </p:tav>
                                      </p:tavLst>
                                    </p:anim>
                                    <p:anim calcmode="lin" valueType="num">
                                      <p:cBhvr additive="base">
                                        <p:cTn id="138" dur="2000" fill="hold"/>
                                        <p:tgtEl>
                                          <p:spTgt spid="28"/>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2000" fill="hold"/>
                                        <p:tgtEl>
                                          <p:spTgt spid="29"/>
                                        </p:tgtEl>
                                        <p:attrNameLst>
                                          <p:attrName>ppt_x</p:attrName>
                                        </p:attrNameLst>
                                      </p:cBhvr>
                                      <p:tavLst>
                                        <p:tav tm="0">
                                          <p:val>
                                            <p:strVal val="0-#ppt_w/2"/>
                                          </p:val>
                                        </p:tav>
                                        <p:tav tm="100000">
                                          <p:val>
                                            <p:strVal val="#ppt_x"/>
                                          </p:val>
                                        </p:tav>
                                      </p:tavLst>
                                    </p:anim>
                                    <p:anim calcmode="lin" valueType="num">
                                      <p:cBhvr additive="base">
                                        <p:cTn id="142" dur="2000" fill="hold"/>
                                        <p:tgtEl>
                                          <p:spTgt spid="2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0-#ppt_w/2"/>
                                          </p:val>
                                        </p:tav>
                                        <p:tav tm="100000">
                                          <p:val>
                                            <p:strVal val="#ppt_x"/>
                                          </p:val>
                                        </p:tav>
                                      </p:tavLst>
                                    </p:anim>
                                    <p:anim calcmode="lin" valueType="num">
                                      <p:cBhvr additive="base">
                                        <p:cTn id="146" dur="2000" fill="hold"/>
                                        <p:tgtEl>
                                          <p:spTgt spid="30"/>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2000" fill="hold"/>
                                        <p:tgtEl>
                                          <p:spTgt spid="31"/>
                                        </p:tgtEl>
                                        <p:attrNameLst>
                                          <p:attrName>ppt_x</p:attrName>
                                        </p:attrNameLst>
                                      </p:cBhvr>
                                      <p:tavLst>
                                        <p:tav tm="0">
                                          <p:val>
                                            <p:strVal val="0-#ppt_w/2"/>
                                          </p:val>
                                        </p:tav>
                                        <p:tav tm="100000">
                                          <p:val>
                                            <p:strVal val="#ppt_x"/>
                                          </p:val>
                                        </p:tav>
                                      </p:tavLst>
                                    </p:anim>
                                    <p:anim calcmode="lin" valueType="num">
                                      <p:cBhvr additive="base">
                                        <p:cTn id="150" dur="2000" fill="hold"/>
                                        <p:tgtEl>
                                          <p:spTgt spid="31"/>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2000" fill="hold"/>
                                        <p:tgtEl>
                                          <p:spTgt spid="32"/>
                                        </p:tgtEl>
                                        <p:attrNameLst>
                                          <p:attrName>ppt_x</p:attrName>
                                        </p:attrNameLst>
                                      </p:cBhvr>
                                      <p:tavLst>
                                        <p:tav tm="0">
                                          <p:val>
                                            <p:strVal val="0-#ppt_w/2"/>
                                          </p:val>
                                        </p:tav>
                                        <p:tav tm="100000">
                                          <p:val>
                                            <p:strVal val="#ppt_x"/>
                                          </p:val>
                                        </p:tav>
                                      </p:tavLst>
                                    </p:anim>
                                    <p:anim calcmode="lin" valueType="num">
                                      <p:cBhvr additive="base">
                                        <p:cTn id="154" dur="2000" fill="hold"/>
                                        <p:tgtEl>
                                          <p:spTgt spid="32"/>
                                        </p:tgtEl>
                                        <p:attrNameLst>
                                          <p:attrName>ppt_y</p:attrName>
                                        </p:attrNameLst>
                                      </p:cBhvr>
                                      <p:tavLst>
                                        <p:tav tm="0">
                                          <p:val>
                                            <p:strVal val="0-#ppt_h/2"/>
                                          </p:val>
                                        </p:tav>
                                        <p:tav tm="100000">
                                          <p:val>
                                            <p:strVal val="#ppt_y"/>
                                          </p:val>
                                        </p:tav>
                                      </p:tavLst>
                                    </p:anim>
                                  </p:childTnLst>
                                </p:cTn>
                              </p:par>
                              <p:par>
                                <p:cTn id="155" presetID="8" presetClass="emph" presetSubtype="0" autoRev="1" fill="hold" nodeType="withEffect">
                                  <p:stCondLst>
                                    <p:cond delay="0"/>
                                  </p:stCondLst>
                                  <p:childTnLst>
                                    <p:animRot by="21600000">
                                      <p:cBhvr>
                                        <p:cTn id="156" dur="2000" fill="hold"/>
                                        <p:tgtEl>
                                          <p:spTgt spid="4"/>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6"/>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2"/>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4"/>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5"/>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6"/>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1"/>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5"/>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6"/>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9"/>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4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4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7"/>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4"/>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5"/>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9"/>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10"/>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6"/>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27"/>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28"/>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29"/>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30"/>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31"/>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32"/>
                                        </p:tgtEl>
                                        <p:attrNameLst>
                                          <p:attrName>r</p:attrName>
                                        </p:attrNameLst>
                                      </p:cBhvr>
                                    </p:animRot>
                                  </p:childTnLst>
                                </p:cTn>
                              </p:par>
                            </p:childTnLst>
                          </p:cTn>
                        </p:par>
                        <p:par>
                          <p:cTn id="229" fill="hold">
                            <p:stCondLst>
                              <p:cond delay="4000"/>
                            </p:stCondLst>
                            <p:childTnLst>
                              <p:par>
                                <p:cTn id="230" presetID="2" presetClass="exit" presetSubtype="6" fill="hold" nodeType="afterEffect">
                                  <p:stCondLst>
                                    <p:cond delay="0"/>
                                  </p:stCondLst>
                                  <p:childTnLst>
                                    <p:anim calcmode="lin" valueType="num">
                                      <p:cBhvr additive="base">
                                        <p:cTn id="231" dur="2000"/>
                                        <p:tgtEl>
                                          <p:spTgt spid="4"/>
                                        </p:tgtEl>
                                        <p:attrNameLst>
                                          <p:attrName>ppt_x</p:attrName>
                                        </p:attrNameLst>
                                      </p:cBhvr>
                                      <p:tavLst>
                                        <p:tav tm="0">
                                          <p:val>
                                            <p:strVal val="ppt_x"/>
                                          </p:val>
                                        </p:tav>
                                        <p:tav tm="100000">
                                          <p:val>
                                            <p:strVal val="1+ppt_w/2"/>
                                          </p:val>
                                        </p:tav>
                                      </p:tavLst>
                                    </p:anim>
                                    <p:anim calcmode="lin" valueType="num">
                                      <p:cBhvr additive="base">
                                        <p:cTn id="232" dur="2000"/>
                                        <p:tgtEl>
                                          <p:spTgt spid="4"/>
                                        </p:tgtEl>
                                        <p:attrNameLst>
                                          <p:attrName>ppt_y</p:attrName>
                                        </p:attrNameLst>
                                      </p:cBhvr>
                                      <p:tavLst>
                                        <p:tav tm="0">
                                          <p:val>
                                            <p:strVal val="ppt_y"/>
                                          </p:val>
                                        </p:tav>
                                        <p:tav tm="100000">
                                          <p:val>
                                            <p:strVal val="1+ppt_h/2"/>
                                          </p:val>
                                        </p:tav>
                                      </p:tavLst>
                                    </p:anim>
                                    <p:set>
                                      <p:cBhvr>
                                        <p:cTn id="233" dur="1" fill="hold">
                                          <p:stCondLst>
                                            <p:cond delay="1999"/>
                                          </p:stCondLst>
                                        </p:cTn>
                                        <p:tgtEl>
                                          <p:spTgt spid="4"/>
                                        </p:tgtEl>
                                        <p:attrNameLst>
                                          <p:attrName>style.visibility</p:attrName>
                                        </p:attrNameLst>
                                      </p:cBhvr>
                                      <p:to>
                                        <p:strVal val="hidden"/>
                                      </p:to>
                                    </p:set>
                                  </p:childTnLst>
                                </p:cTn>
                              </p:par>
                              <p:par>
                                <p:cTn id="234" presetID="2" presetClass="exit" presetSubtype="6" fill="hold" nodeType="withEffect">
                                  <p:stCondLst>
                                    <p:cond delay="0"/>
                                  </p:stCondLst>
                                  <p:childTnLst>
                                    <p:anim calcmode="lin" valueType="num">
                                      <p:cBhvr additive="base">
                                        <p:cTn id="235" dur="2000"/>
                                        <p:tgtEl>
                                          <p:spTgt spid="6"/>
                                        </p:tgtEl>
                                        <p:attrNameLst>
                                          <p:attrName>ppt_x</p:attrName>
                                        </p:attrNameLst>
                                      </p:cBhvr>
                                      <p:tavLst>
                                        <p:tav tm="0">
                                          <p:val>
                                            <p:strVal val="ppt_x"/>
                                          </p:val>
                                        </p:tav>
                                        <p:tav tm="100000">
                                          <p:val>
                                            <p:strVal val="1+ppt_w/2"/>
                                          </p:val>
                                        </p:tav>
                                      </p:tavLst>
                                    </p:anim>
                                    <p:anim calcmode="lin" valueType="num">
                                      <p:cBhvr additive="base">
                                        <p:cTn id="236" dur="2000"/>
                                        <p:tgtEl>
                                          <p:spTgt spid="6"/>
                                        </p:tgtEl>
                                        <p:attrNameLst>
                                          <p:attrName>ppt_y</p:attrName>
                                        </p:attrNameLst>
                                      </p:cBhvr>
                                      <p:tavLst>
                                        <p:tav tm="0">
                                          <p:val>
                                            <p:strVal val="ppt_y"/>
                                          </p:val>
                                        </p:tav>
                                        <p:tav tm="100000">
                                          <p:val>
                                            <p:strVal val="1+ppt_h/2"/>
                                          </p:val>
                                        </p:tav>
                                      </p:tavLst>
                                    </p:anim>
                                    <p:set>
                                      <p:cBhvr>
                                        <p:cTn id="237" dur="1" fill="hold">
                                          <p:stCondLst>
                                            <p:cond delay="1999"/>
                                          </p:stCondLst>
                                        </p:cTn>
                                        <p:tgtEl>
                                          <p:spTgt spid="6"/>
                                        </p:tgtEl>
                                        <p:attrNameLst>
                                          <p:attrName>style.visibility</p:attrName>
                                        </p:attrNameLst>
                                      </p:cBhvr>
                                      <p:to>
                                        <p:strVal val="hidden"/>
                                      </p:to>
                                    </p:set>
                                  </p:childTnLst>
                                </p:cTn>
                              </p:par>
                              <p:par>
                                <p:cTn id="238" presetID="2" presetClass="exit" presetSubtype="6" fill="hold" nodeType="withEffect">
                                  <p:stCondLst>
                                    <p:cond delay="0"/>
                                  </p:stCondLst>
                                  <p:childTnLst>
                                    <p:anim calcmode="lin" valueType="num">
                                      <p:cBhvr additive="base">
                                        <p:cTn id="239" dur="2000"/>
                                        <p:tgtEl>
                                          <p:spTgt spid="7"/>
                                        </p:tgtEl>
                                        <p:attrNameLst>
                                          <p:attrName>ppt_x</p:attrName>
                                        </p:attrNameLst>
                                      </p:cBhvr>
                                      <p:tavLst>
                                        <p:tav tm="0">
                                          <p:val>
                                            <p:strVal val="ppt_x"/>
                                          </p:val>
                                        </p:tav>
                                        <p:tav tm="100000">
                                          <p:val>
                                            <p:strVal val="1+ppt_w/2"/>
                                          </p:val>
                                        </p:tav>
                                      </p:tavLst>
                                    </p:anim>
                                    <p:anim calcmode="lin" valueType="num">
                                      <p:cBhvr additive="base">
                                        <p:cTn id="240" dur="2000"/>
                                        <p:tgtEl>
                                          <p:spTgt spid="7"/>
                                        </p:tgtEl>
                                        <p:attrNameLst>
                                          <p:attrName>ppt_y</p:attrName>
                                        </p:attrNameLst>
                                      </p:cBhvr>
                                      <p:tavLst>
                                        <p:tav tm="0">
                                          <p:val>
                                            <p:strVal val="ppt_y"/>
                                          </p:val>
                                        </p:tav>
                                        <p:tav tm="100000">
                                          <p:val>
                                            <p:strVal val="1+ppt_h/2"/>
                                          </p:val>
                                        </p:tav>
                                      </p:tavLst>
                                    </p:anim>
                                    <p:set>
                                      <p:cBhvr>
                                        <p:cTn id="241" dur="1" fill="hold">
                                          <p:stCondLst>
                                            <p:cond delay="1999"/>
                                          </p:stCondLst>
                                        </p:cTn>
                                        <p:tgtEl>
                                          <p:spTgt spid="7"/>
                                        </p:tgtEl>
                                        <p:attrNameLst>
                                          <p:attrName>style.visibility</p:attrName>
                                        </p:attrNameLst>
                                      </p:cBhvr>
                                      <p:to>
                                        <p:strVal val="hidden"/>
                                      </p:to>
                                    </p:set>
                                  </p:childTnLst>
                                </p:cTn>
                              </p:par>
                              <p:par>
                                <p:cTn id="242" presetID="2" presetClass="exit" presetSubtype="6" fill="hold" nodeType="withEffect">
                                  <p:stCondLst>
                                    <p:cond delay="0"/>
                                  </p:stCondLst>
                                  <p:childTnLst>
                                    <p:anim calcmode="lin" valueType="num">
                                      <p:cBhvr additive="base">
                                        <p:cTn id="243" dur="2000"/>
                                        <p:tgtEl>
                                          <p:spTgt spid="11"/>
                                        </p:tgtEl>
                                        <p:attrNameLst>
                                          <p:attrName>ppt_x</p:attrName>
                                        </p:attrNameLst>
                                      </p:cBhvr>
                                      <p:tavLst>
                                        <p:tav tm="0">
                                          <p:val>
                                            <p:strVal val="ppt_x"/>
                                          </p:val>
                                        </p:tav>
                                        <p:tav tm="100000">
                                          <p:val>
                                            <p:strVal val="1+ppt_w/2"/>
                                          </p:val>
                                        </p:tav>
                                      </p:tavLst>
                                    </p:anim>
                                    <p:anim calcmode="lin" valueType="num">
                                      <p:cBhvr additive="base">
                                        <p:cTn id="244" dur="2000"/>
                                        <p:tgtEl>
                                          <p:spTgt spid="11"/>
                                        </p:tgtEl>
                                        <p:attrNameLst>
                                          <p:attrName>ppt_y</p:attrName>
                                        </p:attrNameLst>
                                      </p:cBhvr>
                                      <p:tavLst>
                                        <p:tav tm="0">
                                          <p:val>
                                            <p:strVal val="ppt_y"/>
                                          </p:val>
                                        </p:tav>
                                        <p:tav tm="100000">
                                          <p:val>
                                            <p:strVal val="1+ppt_h/2"/>
                                          </p:val>
                                        </p:tav>
                                      </p:tavLst>
                                    </p:anim>
                                    <p:set>
                                      <p:cBhvr>
                                        <p:cTn id="245" dur="1" fill="hold">
                                          <p:stCondLst>
                                            <p:cond delay="1999"/>
                                          </p:stCondLst>
                                        </p:cTn>
                                        <p:tgtEl>
                                          <p:spTgt spid="11"/>
                                        </p:tgtEl>
                                        <p:attrNameLst>
                                          <p:attrName>style.visibility</p:attrName>
                                        </p:attrNameLst>
                                      </p:cBhvr>
                                      <p:to>
                                        <p:strVal val="hidden"/>
                                      </p:to>
                                    </p:set>
                                  </p:childTnLst>
                                </p:cTn>
                              </p:par>
                              <p:par>
                                <p:cTn id="246" presetID="2" presetClass="exit" presetSubtype="6" fill="hold" nodeType="withEffect">
                                  <p:stCondLst>
                                    <p:cond delay="0"/>
                                  </p:stCondLst>
                                  <p:childTnLst>
                                    <p:anim calcmode="lin" valueType="num">
                                      <p:cBhvr additive="base">
                                        <p:cTn id="247" dur="2000"/>
                                        <p:tgtEl>
                                          <p:spTgt spid="12"/>
                                        </p:tgtEl>
                                        <p:attrNameLst>
                                          <p:attrName>ppt_x</p:attrName>
                                        </p:attrNameLst>
                                      </p:cBhvr>
                                      <p:tavLst>
                                        <p:tav tm="0">
                                          <p:val>
                                            <p:strVal val="ppt_x"/>
                                          </p:val>
                                        </p:tav>
                                        <p:tav tm="100000">
                                          <p:val>
                                            <p:strVal val="1+ppt_w/2"/>
                                          </p:val>
                                        </p:tav>
                                      </p:tavLst>
                                    </p:anim>
                                    <p:anim calcmode="lin" valueType="num">
                                      <p:cBhvr additive="base">
                                        <p:cTn id="248" dur="2000"/>
                                        <p:tgtEl>
                                          <p:spTgt spid="12"/>
                                        </p:tgtEl>
                                        <p:attrNameLst>
                                          <p:attrName>ppt_y</p:attrName>
                                        </p:attrNameLst>
                                      </p:cBhvr>
                                      <p:tavLst>
                                        <p:tav tm="0">
                                          <p:val>
                                            <p:strVal val="ppt_y"/>
                                          </p:val>
                                        </p:tav>
                                        <p:tav tm="100000">
                                          <p:val>
                                            <p:strVal val="1+ppt_h/2"/>
                                          </p:val>
                                        </p:tav>
                                      </p:tavLst>
                                    </p:anim>
                                    <p:set>
                                      <p:cBhvr>
                                        <p:cTn id="249" dur="1" fill="hold">
                                          <p:stCondLst>
                                            <p:cond delay="1999"/>
                                          </p:stCondLst>
                                        </p:cTn>
                                        <p:tgtEl>
                                          <p:spTgt spid="12"/>
                                        </p:tgtEl>
                                        <p:attrNameLst>
                                          <p:attrName>style.visibility</p:attrName>
                                        </p:attrNameLst>
                                      </p:cBhvr>
                                      <p:to>
                                        <p:strVal val="hidden"/>
                                      </p:to>
                                    </p:set>
                                  </p:childTnLst>
                                </p:cTn>
                              </p:par>
                              <p:par>
                                <p:cTn id="250" presetID="2" presetClass="exit" presetSubtype="6" fill="hold" nodeType="withEffect">
                                  <p:stCondLst>
                                    <p:cond delay="0"/>
                                  </p:stCondLst>
                                  <p:childTnLst>
                                    <p:anim calcmode="lin" valueType="num">
                                      <p:cBhvr additive="base">
                                        <p:cTn id="251" dur="2000"/>
                                        <p:tgtEl>
                                          <p:spTgt spid="13"/>
                                        </p:tgtEl>
                                        <p:attrNameLst>
                                          <p:attrName>ppt_x</p:attrName>
                                        </p:attrNameLst>
                                      </p:cBhvr>
                                      <p:tavLst>
                                        <p:tav tm="0">
                                          <p:val>
                                            <p:strVal val="ppt_x"/>
                                          </p:val>
                                        </p:tav>
                                        <p:tav tm="100000">
                                          <p:val>
                                            <p:strVal val="1+ppt_w/2"/>
                                          </p:val>
                                        </p:tav>
                                      </p:tavLst>
                                    </p:anim>
                                    <p:anim calcmode="lin" valueType="num">
                                      <p:cBhvr additive="base">
                                        <p:cTn id="252" dur="2000"/>
                                        <p:tgtEl>
                                          <p:spTgt spid="13"/>
                                        </p:tgtEl>
                                        <p:attrNameLst>
                                          <p:attrName>ppt_y</p:attrName>
                                        </p:attrNameLst>
                                      </p:cBhvr>
                                      <p:tavLst>
                                        <p:tav tm="0">
                                          <p:val>
                                            <p:strVal val="ppt_y"/>
                                          </p:val>
                                        </p:tav>
                                        <p:tav tm="100000">
                                          <p:val>
                                            <p:strVal val="1+ppt_h/2"/>
                                          </p:val>
                                        </p:tav>
                                      </p:tavLst>
                                    </p:anim>
                                    <p:set>
                                      <p:cBhvr>
                                        <p:cTn id="253" dur="1" fill="hold">
                                          <p:stCondLst>
                                            <p:cond delay="1999"/>
                                          </p:stCondLst>
                                        </p:cTn>
                                        <p:tgtEl>
                                          <p:spTgt spid="13"/>
                                        </p:tgtEl>
                                        <p:attrNameLst>
                                          <p:attrName>style.visibility</p:attrName>
                                        </p:attrNameLst>
                                      </p:cBhvr>
                                      <p:to>
                                        <p:strVal val="hidden"/>
                                      </p:to>
                                    </p:set>
                                  </p:childTnLst>
                                </p:cTn>
                              </p:par>
                              <p:par>
                                <p:cTn id="254" presetID="2" presetClass="exit" presetSubtype="6" fill="hold" nodeType="withEffect">
                                  <p:stCondLst>
                                    <p:cond delay="0"/>
                                  </p:stCondLst>
                                  <p:childTnLst>
                                    <p:anim calcmode="lin" valueType="num">
                                      <p:cBhvr additive="base">
                                        <p:cTn id="255" dur="2000"/>
                                        <p:tgtEl>
                                          <p:spTgt spid="14"/>
                                        </p:tgtEl>
                                        <p:attrNameLst>
                                          <p:attrName>ppt_x</p:attrName>
                                        </p:attrNameLst>
                                      </p:cBhvr>
                                      <p:tavLst>
                                        <p:tav tm="0">
                                          <p:val>
                                            <p:strVal val="ppt_x"/>
                                          </p:val>
                                        </p:tav>
                                        <p:tav tm="100000">
                                          <p:val>
                                            <p:strVal val="1+ppt_w/2"/>
                                          </p:val>
                                        </p:tav>
                                      </p:tavLst>
                                    </p:anim>
                                    <p:anim calcmode="lin" valueType="num">
                                      <p:cBhvr additive="base">
                                        <p:cTn id="256" dur="2000"/>
                                        <p:tgtEl>
                                          <p:spTgt spid="14"/>
                                        </p:tgtEl>
                                        <p:attrNameLst>
                                          <p:attrName>ppt_y</p:attrName>
                                        </p:attrNameLst>
                                      </p:cBhvr>
                                      <p:tavLst>
                                        <p:tav tm="0">
                                          <p:val>
                                            <p:strVal val="ppt_y"/>
                                          </p:val>
                                        </p:tav>
                                        <p:tav tm="100000">
                                          <p:val>
                                            <p:strVal val="1+ppt_h/2"/>
                                          </p:val>
                                        </p:tav>
                                      </p:tavLst>
                                    </p:anim>
                                    <p:set>
                                      <p:cBhvr>
                                        <p:cTn id="257" dur="1" fill="hold">
                                          <p:stCondLst>
                                            <p:cond delay="1999"/>
                                          </p:stCondLst>
                                        </p:cTn>
                                        <p:tgtEl>
                                          <p:spTgt spid="14"/>
                                        </p:tgtEl>
                                        <p:attrNameLst>
                                          <p:attrName>style.visibility</p:attrName>
                                        </p:attrNameLst>
                                      </p:cBhvr>
                                      <p:to>
                                        <p:strVal val="hidden"/>
                                      </p:to>
                                    </p:set>
                                  </p:childTnLst>
                                </p:cTn>
                              </p:par>
                              <p:par>
                                <p:cTn id="258" presetID="2" presetClass="exit" presetSubtype="6" fill="hold" nodeType="withEffect">
                                  <p:stCondLst>
                                    <p:cond delay="0"/>
                                  </p:stCondLst>
                                  <p:childTnLst>
                                    <p:anim calcmode="lin" valueType="num">
                                      <p:cBhvr additive="base">
                                        <p:cTn id="259" dur="2000"/>
                                        <p:tgtEl>
                                          <p:spTgt spid="15"/>
                                        </p:tgtEl>
                                        <p:attrNameLst>
                                          <p:attrName>ppt_x</p:attrName>
                                        </p:attrNameLst>
                                      </p:cBhvr>
                                      <p:tavLst>
                                        <p:tav tm="0">
                                          <p:val>
                                            <p:strVal val="ppt_x"/>
                                          </p:val>
                                        </p:tav>
                                        <p:tav tm="100000">
                                          <p:val>
                                            <p:strVal val="1+ppt_w/2"/>
                                          </p:val>
                                        </p:tav>
                                      </p:tavLst>
                                    </p:anim>
                                    <p:anim calcmode="lin" valueType="num">
                                      <p:cBhvr additive="base">
                                        <p:cTn id="260" dur="2000"/>
                                        <p:tgtEl>
                                          <p:spTgt spid="15"/>
                                        </p:tgtEl>
                                        <p:attrNameLst>
                                          <p:attrName>ppt_y</p:attrName>
                                        </p:attrNameLst>
                                      </p:cBhvr>
                                      <p:tavLst>
                                        <p:tav tm="0">
                                          <p:val>
                                            <p:strVal val="ppt_y"/>
                                          </p:val>
                                        </p:tav>
                                        <p:tav tm="100000">
                                          <p:val>
                                            <p:strVal val="1+ppt_h/2"/>
                                          </p:val>
                                        </p:tav>
                                      </p:tavLst>
                                    </p:anim>
                                    <p:set>
                                      <p:cBhvr>
                                        <p:cTn id="261" dur="1" fill="hold">
                                          <p:stCondLst>
                                            <p:cond delay="1999"/>
                                          </p:stCondLst>
                                        </p:cTn>
                                        <p:tgtEl>
                                          <p:spTgt spid="15"/>
                                        </p:tgtEl>
                                        <p:attrNameLst>
                                          <p:attrName>style.visibility</p:attrName>
                                        </p:attrNameLst>
                                      </p:cBhvr>
                                      <p:to>
                                        <p:strVal val="hidden"/>
                                      </p:to>
                                    </p:set>
                                  </p:childTnLst>
                                </p:cTn>
                              </p:par>
                              <p:par>
                                <p:cTn id="262" presetID="2" presetClass="exit" presetSubtype="6" fill="hold" nodeType="withEffect">
                                  <p:stCondLst>
                                    <p:cond delay="0"/>
                                  </p:stCondLst>
                                  <p:childTnLst>
                                    <p:anim calcmode="lin" valueType="num">
                                      <p:cBhvr additive="base">
                                        <p:cTn id="263" dur="2000"/>
                                        <p:tgtEl>
                                          <p:spTgt spid="16"/>
                                        </p:tgtEl>
                                        <p:attrNameLst>
                                          <p:attrName>ppt_x</p:attrName>
                                        </p:attrNameLst>
                                      </p:cBhvr>
                                      <p:tavLst>
                                        <p:tav tm="0">
                                          <p:val>
                                            <p:strVal val="ppt_x"/>
                                          </p:val>
                                        </p:tav>
                                        <p:tav tm="100000">
                                          <p:val>
                                            <p:strVal val="1+ppt_w/2"/>
                                          </p:val>
                                        </p:tav>
                                      </p:tavLst>
                                    </p:anim>
                                    <p:anim calcmode="lin" valueType="num">
                                      <p:cBhvr additive="base">
                                        <p:cTn id="264" dur="2000"/>
                                        <p:tgtEl>
                                          <p:spTgt spid="16"/>
                                        </p:tgtEl>
                                        <p:attrNameLst>
                                          <p:attrName>ppt_y</p:attrName>
                                        </p:attrNameLst>
                                      </p:cBhvr>
                                      <p:tavLst>
                                        <p:tav tm="0">
                                          <p:val>
                                            <p:strVal val="ppt_y"/>
                                          </p:val>
                                        </p:tav>
                                        <p:tav tm="100000">
                                          <p:val>
                                            <p:strVal val="1+ppt_h/2"/>
                                          </p:val>
                                        </p:tav>
                                      </p:tavLst>
                                    </p:anim>
                                    <p:set>
                                      <p:cBhvr>
                                        <p:cTn id="265" dur="1" fill="hold">
                                          <p:stCondLst>
                                            <p:cond delay="1999"/>
                                          </p:stCondLst>
                                        </p:cTn>
                                        <p:tgtEl>
                                          <p:spTgt spid="16"/>
                                        </p:tgtEl>
                                        <p:attrNameLst>
                                          <p:attrName>style.visibility</p:attrName>
                                        </p:attrNameLst>
                                      </p:cBhvr>
                                      <p:to>
                                        <p:strVal val="hidden"/>
                                      </p:to>
                                    </p:set>
                                  </p:childTnLst>
                                </p:cTn>
                              </p:par>
                              <p:par>
                                <p:cTn id="266" presetID="2" presetClass="exit" presetSubtype="6" fill="hold" nodeType="withEffect">
                                  <p:stCondLst>
                                    <p:cond delay="0"/>
                                  </p:stCondLst>
                                  <p:childTnLst>
                                    <p:anim calcmode="lin" valueType="num">
                                      <p:cBhvr additive="base">
                                        <p:cTn id="267" dur="2000"/>
                                        <p:tgtEl>
                                          <p:spTgt spid="18"/>
                                        </p:tgtEl>
                                        <p:attrNameLst>
                                          <p:attrName>ppt_x</p:attrName>
                                        </p:attrNameLst>
                                      </p:cBhvr>
                                      <p:tavLst>
                                        <p:tav tm="0">
                                          <p:val>
                                            <p:strVal val="ppt_x"/>
                                          </p:val>
                                        </p:tav>
                                        <p:tav tm="100000">
                                          <p:val>
                                            <p:strVal val="1+ppt_w/2"/>
                                          </p:val>
                                        </p:tav>
                                      </p:tavLst>
                                    </p:anim>
                                    <p:anim calcmode="lin" valueType="num">
                                      <p:cBhvr additive="base">
                                        <p:cTn id="268" dur="2000"/>
                                        <p:tgtEl>
                                          <p:spTgt spid="18"/>
                                        </p:tgtEl>
                                        <p:attrNameLst>
                                          <p:attrName>ppt_y</p:attrName>
                                        </p:attrNameLst>
                                      </p:cBhvr>
                                      <p:tavLst>
                                        <p:tav tm="0">
                                          <p:val>
                                            <p:strVal val="ppt_y"/>
                                          </p:val>
                                        </p:tav>
                                        <p:tav tm="100000">
                                          <p:val>
                                            <p:strVal val="1+ppt_h/2"/>
                                          </p:val>
                                        </p:tav>
                                      </p:tavLst>
                                    </p:anim>
                                    <p:set>
                                      <p:cBhvr>
                                        <p:cTn id="269" dur="1" fill="hold">
                                          <p:stCondLst>
                                            <p:cond delay="1999"/>
                                          </p:stCondLst>
                                        </p:cTn>
                                        <p:tgtEl>
                                          <p:spTgt spid="18"/>
                                        </p:tgtEl>
                                        <p:attrNameLst>
                                          <p:attrName>style.visibility</p:attrName>
                                        </p:attrNameLst>
                                      </p:cBhvr>
                                      <p:to>
                                        <p:strVal val="hidden"/>
                                      </p:to>
                                    </p:set>
                                  </p:childTnLst>
                                </p:cTn>
                              </p:par>
                              <p:par>
                                <p:cTn id="270" presetID="2" presetClass="exit" presetSubtype="6" fill="hold" nodeType="withEffect">
                                  <p:stCondLst>
                                    <p:cond delay="0"/>
                                  </p:stCondLst>
                                  <p:childTnLst>
                                    <p:anim calcmode="lin" valueType="num">
                                      <p:cBhvr additive="base">
                                        <p:cTn id="271" dur="2000"/>
                                        <p:tgtEl>
                                          <p:spTgt spid="19"/>
                                        </p:tgtEl>
                                        <p:attrNameLst>
                                          <p:attrName>ppt_x</p:attrName>
                                        </p:attrNameLst>
                                      </p:cBhvr>
                                      <p:tavLst>
                                        <p:tav tm="0">
                                          <p:val>
                                            <p:strVal val="ppt_x"/>
                                          </p:val>
                                        </p:tav>
                                        <p:tav tm="100000">
                                          <p:val>
                                            <p:strVal val="1+ppt_w/2"/>
                                          </p:val>
                                        </p:tav>
                                      </p:tavLst>
                                    </p:anim>
                                    <p:anim calcmode="lin" valueType="num">
                                      <p:cBhvr additive="base">
                                        <p:cTn id="272" dur="2000"/>
                                        <p:tgtEl>
                                          <p:spTgt spid="19"/>
                                        </p:tgtEl>
                                        <p:attrNameLst>
                                          <p:attrName>ppt_y</p:attrName>
                                        </p:attrNameLst>
                                      </p:cBhvr>
                                      <p:tavLst>
                                        <p:tav tm="0">
                                          <p:val>
                                            <p:strVal val="ppt_y"/>
                                          </p:val>
                                        </p:tav>
                                        <p:tav tm="100000">
                                          <p:val>
                                            <p:strVal val="1+ppt_h/2"/>
                                          </p:val>
                                        </p:tav>
                                      </p:tavLst>
                                    </p:anim>
                                    <p:set>
                                      <p:cBhvr>
                                        <p:cTn id="273" dur="1" fill="hold">
                                          <p:stCondLst>
                                            <p:cond delay="1999"/>
                                          </p:stCondLst>
                                        </p:cTn>
                                        <p:tgtEl>
                                          <p:spTgt spid="19"/>
                                        </p:tgtEl>
                                        <p:attrNameLst>
                                          <p:attrName>style.visibility</p:attrName>
                                        </p:attrNameLst>
                                      </p:cBhvr>
                                      <p:to>
                                        <p:strVal val="hidden"/>
                                      </p:to>
                                    </p:set>
                                  </p:childTnLst>
                                </p:cTn>
                              </p:par>
                              <p:par>
                                <p:cTn id="274" presetID="2" presetClass="exit" presetSubtype="6" fill="hold" nodeType="withEffect">
                                  <p:stCondLst>
                                    <p:cond delay="0"/>
                                  </p:stCondLst>
                                  <p:childTnLst>
                                    <p:anim calcmode="lin" valueType="num">
                                      <p:cBhvr additive="base">
                                        <p:cTn id="275" dur="2000"/>
                                        <p:tgtEl>
                                          <p:spTgt spid="34"/>
                                        </p:tgtEl>
                                        <p:attrNameLst>
                                          <p:attrName>ppt_x</p:attrName>
                                        </p:attrNameLst>
                                      </p:cBhvr>
                                      <p:tavLst>
                                        <p:tav tm="0">
                                          <p:val>
                                            <p:strVal val="ppt_x"/>
                                          </p:val>
                                        </p:tav>
                                        <p:tav tm="100000">
                                          <p:val>
                                            <p:strVal val="1+ppt_w/2"/>
                                          </p:val>
                                        </p:tav>
                                      </p:tavLst>
                                    </p:anim>
                                    <p:anim calcmode="lin" valueType="num">
                                      <p:cBhvr additive="base">
                                        <p:cTn id="276" dur="2000"/>
                                        <p:tgtEl>
                                          <p:spTgt spid="34"/>
                                        </p:tgtEl>
                                        <p:attrNameLst>
                                          <p:attrName>ppt_y</p:attrName>
                                        </p:attrNameLst>
                                      </p:cBhvr>
                                      <p:tavLst>
                                        <p:tav tm="0">
                                          <p:val>
                                            <p:strVal val="ppt_y"/>
                                          </p:val>
                                        </p:tav>
                                        <p:tav tm="100000">
                                          <p:val>
                                            <p:strVal val="1+ppt_h/2"/>
                                          </p:val>
                                        </p:tav>
                                      </p:tavLst>
                                    </p:anim>
                                    <p:set>
                                      <p:cBhvr>
                                        <p:cTn id="277" dur="1" fill="hold">
                                          <p:stCondLst>
                                            <p:cond delay="1999"/>
                                          </p:stCondLst>
                                        </p:cTn>
                                        <p:tgtEl>
                                          <p:spTgt spid="34"/>
                                        </p:tgtEl>
                                        <p:attrNameLst>
                                          <p:attrName>style.visibility</p:attrName>
                                        </p:attrNameLst>
                                      </p:cBhvr>
                                      <p:to>
                                        <p:strVal val="hidden"/>
                                      </p:to>
                                    </p:set>
                                  </p:childTnLst>
                                </p:cTn>
                              </p:par>
                              <p:par>
                                <p:cTn id="278" presetID="2" presetClass="exit" presetSubtype="6" fill="hold" nodeType="withEffect">
                                  <p:stCondLst>
                                    <p:cond delay="0"/>
                                  </p:stCondLst>
                                  <p:childTnLst>
                                    <p:anim calcmode="lin" valueType="num">
                                      <p:cBhvr additive="base">
                                        <p:cTn id="279" dur="2000"/>
                                        <p:tgtEl>
                                          <p:spTgt spid="35"/>
                                        </p:tgtEl>
                                        <p:attrNameLst>
                                          <p:attrName>ppt_x</p:attrName>
                                        </p:attrNameLst>
                                      </p:cBhvr>
                                      <p:tavLst>
                                        <p:tav tm="0">
                                          <p:val>
                                            <p:strVal val="ppt_x"/>
                                          </p:val>
                                        </p:tav>
                                        <p:tav tm="100000">
                                          <p:val>
                                            <p:strVal val="1+ppt_w/2"/>
                                          </p:val>
                                        </p:tav>
                                      </p:tavLst>
                                    </p:anim>
                                    <p:anim calcmode="lin" valueType="num">
                                      <p:cBhvr additive="base">
                                        <p:cTn id="280" dur="2000"/>
                                        <p:tgtEl>
                                          <p:spTgt spid="35"/>
                                        </p:tgtEl>
                                        <p:attrNameLst>
                                          <p:attrName>ppt_y</p:attrName>
                                        </p:attrNameLst>
                                      </p:cBhvr>
                                      <p:tavLst>
                                        <p:tav tm="0">
                                          <p:val>
                                            <p:strVal val="ppt_y"/>
                                          </p:val>
                                        </p:tav>
                                        <p:tav tm="100000">
                                          <p:val>
                                            <p:strVal val="1+ppt_h/2"/>
                                          </p:val>
                                        </p:tav>
                                      </p:tavLst>
                                    </p:anim>
                                    <p:set>
                                      <p:cBhvr>
                                        <p:cTn id="281" dur="1" fill="hold">
                                          <p:stCondLst>
                                            <p:cond delay="1999"/>
                                          </p:stCondLst>
                                        </p:cTn>
                                        <p:tgtEl>
                                          <p:spTgt spid="35"/>
                                        </p:tgtEl>
                                        <p:attrNameLst>
                                          <p:attrName>style.visibility</p:attrName>
                                        </p:attrNameLst>
                                      </p:cBhvr>
                                      <p:to>
                                        <p:strVal val="hidden"/>
                                      </p:to>
                                    </p:set>
                                  </p:childTnLst>
                                </p:cTn>
                              </p:par>
                              <p:par>
                                <p:cTn id="282" presetID="2" presetClass="exit" presetSubtype="6" fill="hold" nodeType="withEffect">
                                  <p:stCondLst>
                                    <p:cond delay="0"/>
                                  </p:stCondLst>
                                  <p:childTnLst>
                                    <p:anim calcmode="lin" valueType="num">
                                      <p:cBhvr additive="base">
                                        <p:cTn id="283" dur="2000"/>
                                        <p:tgtEl>
                                          <p:spTgt spid="36"/>
                                        </p:tgtEl>
                                        <p:attrNameLst>
                                          <p:attrName>ppt_x</p:attrName>
                                        </p:attrNameLst>
                                      </p:cBhvr>
                                      <p:tavLst>
                                        <p:tav tm="0">
                                          <p:val>
                                            <p:strVal val="ppt_x"/>
                                          </p:val>
                                        </p:tav>
                                        <p:tav tm="100000">
                                          <p:val>
                                            <p:strVal val="1+ppt_w/2"/>
                                          </p:val>
                                        </p:tav>
                                      </p:tavLst>
                                    </p:anim>
                                    <p:anim calcmode="lin" valueType="num">
                                      <p:cBhvr additive="base">
                                        <p:cTn id="284" dur="2000"/>
                                        <p:tgtEl>
                                          <p:spTgt spid="36"/>
                                        </p:tgtEl>
                                        <p:attrNameLst>
                                          <p:attrName>ppt_y</p:attrName>
                                        </p:attrNameLst>
                                      </p:cBhvr>
                                      <p:tavLst>
                                        <p:tav tm="0">
                                          <p:val>
                                            <p:strVal val="ppt_y"/>
                                          </p:val>
                                        </p:tav>
                                        <p:tav tm="100000">
                                          <p:val>
                                            <p:strVal val="1+ppt_h/2"/>
                                          </p:val>
                                        </p:tav>
                                      </p:tavLst>
                                    </p:anim>
                                    <p:set>
                                      <p:cBhvr>
                                        <p:cTn id="285" dur="1" fill="hold">
                                          <p:stCondLst>
                                            <p:cond delay="1999"/>
                                          </p:stCondLst>
                                        </p:cTn>
                                        <p:tgtEl>
                                          <p:spTgt spid="36"/>
                                        </p:tgtEl>
                                        <p:attrNameLst>
                                          <p:attrName>style.visibility</p:attrName>
                                        </p:attrNameLst>
                                      </p:cBhvr>
                                      <p:to>
                                        <p:strVal val="hidden"/>
                                      </p:to>
                                    </p:set>
                                  </p:childTnLst>
                                </p:cTn>
                              </p:par>
                              <p:par>
                                <p:cTn id="286" presetID="2" presetClass="exit" presetSubtype="6" fill="hold" nodeType="withEffect">
                                  <p:stCondLst>
                                    <p:cond delay="0"/>
                                  </p:stCondLst>
                                  <p:childTnLst>
                                    <p:anim calcmode="lin" valueType="num">
                                      <p:cBhvr additive="base">
                                        <p:cTn id="287" dur="2000"/>
                                        <p:tgtEl>
                                          <p:spTgt spid="37"/>
                                        </p:tgtEl>
                                        <p:attrNameLst>
                                          <p:attrName>ppt_x</p:attrName>
                                        </p:attrNameLst>
                                      </p:cBhvr>
                                      <p:tavLst>
                                        <p:tav tm="0">
                                          <p:val>
                                            <p:strVal val="ppt_x"/>
                                          </p:val>
                                        </p:tav>
                                        <p:tav tm="100000">
                                          <p:val>
                                            <p:strVal val="1+ppt_w/2"/>
                                          </p:val>
                                        </p:tav>
                                      </p:tavLst>
                                    </p:anim>
                                    <p:anim calcmode="lin" valueType="num">
                                      <p:cBhvr additive="base">
                                        <p:cTn id="288" dur="2000"/>
                                        <p:tgtEl>
                                          <p:spTgt spid="37"/>
                                        </p:tgtEl>
                                        <p:attrNameLst>
                                          <p:attrName>ppt_y</p:attrName>
                                        </p:attrNameLst>
                                      </p:cBhvr>
                                      <p:tavLst>
                                        <p:tav tm="0">
                                          <p:val>
                                            <p:strVal val="ppt_y"/>
                                          </p:val>
                                        </p:tav>
                                        <p:tav tm="100000">
                                          <p:val>
                                            <p:strVal val="1+ppt_h/2"/>
                                          </p:val>
                                        </p:tav>
                                      </p:tavLst>
                                    </p:anim>
                                    <p:set>
                                      <p:cBhvr>
                                        <p:cTn id="289" dur="1" fill="hold">
                                          <p:stCondLst>
                                            <p:cond delay="1999"/>
                                          </p:stCondLst>
                                        </p:cTn>
                                        <p:tgtEl>
                                          <p:spTgt spid="37"/>
                                        </p:tgtEl>
                                        <p:attrNameLst>
                                          <p:attrName>style.visibility</p:attrName>
                                        </p:attrNameLst>
                                      </p:cBhvr>
                                      <p:to>
                                        <p:strVal val="hidden"/>
                                      </p:to>
                                    </p:set>
                                  </p:childTnLst>
                                </p:cTn>
                              </p:par>
                              <p:par>
                                <p:cTn id="290" presetID="2" presetClass="exit" presetSubtype="6" fill="hold" nodeType="withEffect">
                                  <p:stCondLst>
                                    <p:cond delay="0"/>
                                  </p:stCondLst>
                                  <p:childTnLst>
                                    <p:anim calcmode="lin" valueType="num">
                                      <p:cBhvr additive="base">
                                        <p:cTn id="291" dur="2000"/>
                                        <p:tgtEl>
                                          <p:spTgt spid="38"/>
                                        </p:tgtEl>
                                        <p:attrNameLst>
                                          <p:attrName>ppt_x</p:attrName>
                                        </p:attrNameLst>
                                      </p:cBhvr>
                                      <p:tavLst>
                                        <p:tav tm="0">
                                          <p:val>
                                            <p:strVal val="ppt_x"/>
                                          </p:val>
                                        </p:tav>
                                        <p:tav tm="100000">
                                          <p:val>
                                            <p:strVal val="1+ppt_w/2"/>
                                          </p:val>
                                        </p:tav>
                                      </p:tavLst>
                                    </p:anim>
                                    <p:anim calcmode="lin" valueType="num">
                                      <p:cBhvr additive="base">
                                        <p:cTn id="292" dur="2000"/>
                                        <p:tgtEl>
                                          <p:spTgt spid="38"/>
                                        </p:tgtEl>
                                        <p:attrNameLst>
                                          <p:attrName>ppt_y</p:attrName>
                                        </p:attrNameLst>
                                      </p:cBhvr>
                                      <p:tavLst>
                                        <p:tav tm="0">
                                          <p:val>
                                            <p:strVal val="ppt_y"/>
                                          </p:val>
                                        </p:tav>
                                        <p:tav tm="100000">
                                          <p:val>
                                            <p:strVal val="1+ppt_h/2"/>
                                          </p:val>
                                        </p:tav>
                                      </p:tavLst>
                                    </p:anim>
                                    <p:set>
                                      <p:cBhvr>
                                        <p:cTn id="293" dur="1" fill="hold">
                                          <p:stCondLst>
                                            <p:cond delay="1999"/>
                                          </p:stCondLst>
                                        </p:cTn>
                                        <p:tgtEl>
                                          <p:spTgt spid="38"/>
                                        </p:tgtEl>
                                        <p:attrNameLst>
                                          <p:attrName>style.visibility</p:attrName>
                                        </p:attrNameLst>
                                      </p:cBhvr>
                                      <p:to>
                                        <p:strVal val="hidden"/>
                                      </p:to>
                                    </p:set>
                                  </p:childTnLst>
                                </p:cTn>
                              </p:par>
                              <p:par>
                                <p:cTn id="294" presetID="2" presetClass="exit" presetSubtype="6" fill="hold" nodeType="withEffect">
                                  <p:stCondLst>
                                    <p:cond delay="0"/>
                                  </p:stCondLst>
                                  <p:childTnLst>
                                    <p:anim calcmode="lin" valueType="num">
                                      <p:cBhvr additive="base">
                                        <p:cTn id="295" dur="2000"/>
                                        <p:tgtEl>
                                          <p:spTgt spid="39"/>
                                        </p:tgtEl>
                                        <p:attrNameLst>
                                          <p:attrName>ppt_x</p:attrName>
                                        </p:attrNameLst>
                                      </p:cBhvr>
                                      <p:tavLst>
                                        <p:tav tm="0">
                                          <p:val>
                                            <p:strVal val="ppt_x"/>
                                          </p:val>
                                        </p:tav>
                                        <p:tav tm="100000">
                                          <p:val>
                                            <p:strVal val="1+ppt_w/2"/>
                                          </p:val>
                                        </p:tav>
                                      </p:tavLst>
                                    </p:anim>
                                    <p:anim calcmode="lin" valueType="num">
                                      <p:cBhvr additive="base">
                                        <p:cTn id="296" dur="2000"/>
                                        <p:tgtEl>
                                          <p:spTgt spid="39"/>
                                        </p:tgtEl>
                                        <p:attrNameLst>
                                          <p:attrName>ppt_y</p:attrName>
                                        </p:attrNameLst>
                                      </p:cBhvr>
                                      <p:tavLst>
                                        <p:tav tm="0">
                                          <p:val>
                                            <p:strVal val="ppt_y"/>
                                          </p:val>
                                        </p:tav>
                                        <p:tav tm="100000">
                                          <p:val>
                                            <p:strVal val="1+ppt_h/2"/>
                                          </p:val>
                                        </p:tav>
                                      </p:tavLst>
                                    </p:anim>
                                    <p:set>
                                      <p:cBhvr>
                                        <p:cTn id="297" dur="1" fill="hold">
                                          <p:stCondLst>
                                            <p:cond delay="1999"/>
                                          </p:stCondLst>
                                        </p:cTn>
                                        <p:tgtEl>
                                          <p:spTgt spid="39"/>
                                        </p:tgtEl>
                                        <p:attrNameLst>
                                          <p:attrName>style.visibility</p:attrName>
                                        </p:attrNameLst>
                                      </p:cBhvr>
                                      <p:to>
                                        <p:strVal val="hidden"/>
                                      </p:to>
                                    </p:set>
                                  </p:childTnLst>
                                </p:cTn>
                              </p:par>
                              <p:par>
                                <p:cTn id="298" presetID="2" presetClass="exit" presetSubtype="6" fill="hold" nodeType="withEffect">
                                  <p:stCondLst>
                                    <p:cond delay="0"/>
                                  </p:stCondLst>
                                  <p:childTnLst>
                                    <p:anim calcmode="lin" valueType="num">
                                      <p:cBhvr additive="base">
                                        <p:cTn id="299" dur="2000"/>
                                        <p:tgtEl>
                                          <p:spTgt spid="40"/>
                                        </p:tgtEl>
                                        <p:attrNameLst>
                                          <p:attrName>ppt_x</p:attrName>
                                        </p:attrNameLst>
                                      </p:cBhvr>
                                      <p:tavLst>
                                        <p:tav tm="0">
                                          <p:val>
                                            <p:strVal val="ppt_x"/>
                                          </p:val>
                                        </p:tav>
                                        <p:tav tm="100000">
                                          <p:val>
                                            <p:strVal val="1+ppt_w/2"/>
                                          </p:val>
                                        </p:tav>
                                      </p:tavLst>
                                    </p:anim>
                                    <p:anim calcmode="lin" valueType="num">
                                      <p:cBhvr additive="base">
                                        <p:cTn id="300" dur="2000"/>
                                        <p:tgtEl>
                                          <p:spTgt spid="40"/>
                                        </p:tgtEl>
                                        <p:attrNameLst>
                                          <p:attrName>ppt_y</p:attrName>
                                        </p:attrNameLst>
                                      </p:cBhvr>
                                      <p:tavLst>
                                        <p:tav tm="0">
                                          <p:val>
                                            <p:strVal val="ppt_y"/>
                                          </p:val>
                                        </p:tav>
                                        <p:tav tm="100000">
                                          <p:val>
                                            <p:strVal val="1+ppt_h/2"/>
                                          </p:val>
                                        </p:tav>
                                      </p:tavLst>
                                    </p:anim>
                                    <p:set>
                                      <p:cBhvr>
                                        <p:cTn id="301" dur="1" fill="hold">
                                          <p:stCondLst>
                                            <p:cond delay="1999"/>
                                          </p:stCondLst>
                                        </p:cTn>
                                        <p:tgtEl>
                                          <p:spTgt spid="40"/>
                                        </p:tgtEl>
                                        <p:attrNameLst>
                                          <p:attrName>style.visibility</p:attrName>
                                        </p:attrNameLst>
                                      </p:cBhvr>
                                      <p:to>
                                        <p:strVal val="hidden"/>
                                      </p:to>
                                    </p:set>
                                  </p:childTnLst>
                                </p:cTn>
                              </p:par>
                              <p:par>
                                <p:cTn id="302" presetID="2" presetClass="exit" presetSubtype="6" fill="hold" nodeType="withEffect">
                                  <p:stCondLst>
                                    <p:cond delay="0"/>
                                  </p:stCondLst>
                                  <p:childTnLst>
                                    <p:anim calcmode="lin" valueType="num">
                                      <p:cBhvr additive="base">
                                        <p:cTn id="303" dur="2000"/>
                                        <p:tgtEl>
                                          <p:spTgt spid="41"/>
                                        </p:tgtEl>
                                        <p:attrNameLst>
                                          <p:attrName>ppt_x</p:attrName>
                                        </p:attrNameLst>
                                      </p:cBhvr>
                                      <p:tavLst>
                                        <p:tav tm="0">
                                          <p:val>
                                            <p:strVal val="ppt_x"/>
                                          </p:val>
                                        </p:tav>
                                        <p:tav tm="100000">
                                          <p:val>
                                            <p:strVal val="1+ppt_w/2"/>
                                          </p:val>
                                        </p:tav>
                                      </p:tavLst>
                                    </p:anim>
                                    <p:anim calcmode="lin" valueType="num">
                                      <p:cBhvr additive="base">
                                        <p:cTn id="304" dur="2000"/>
                                        <p:tgtEl>
                                          <p:spTgt spid="41"/>
                                        </p:tgtEl>
                                        <p:attrNameLst>
                                          <p:attrName>ppt_y</p:attrName>
                                        </p:attrNameLst>
                                      </p:cBhvr>
                                      <p:tavLst>
                                        <p:tav tm="0">
                                          <p:val>
                                            <p:strVal val="ppt_y"/>
                                          </p:val>
                                        </p:tav>
                                        <p:tav tm="100000">
                                          <p:val>
                                            <p:strVal val="1+ppt_h/2"/>
                                          </p:val>
                                        </p:tav>
                                      </p:tavLst>
                                    </p:anim>
                                    <p:set>
                                      <p:cBhvr>
                                        <p:cTn id="305" dur="1" fill="hold">
                                          <p:stCondLst>
                                            <p:cond delay="1999"/>
                                          </p:stCondLst>
                                        </p:cTn>
                                        <p:tgtEl>
                                          <p:spTgt spid="41"/>
                                        </p:tgtEl>
                                        <p:attrNameLst>
                                          <p:attrName>style.visibility</p:attrName>
                                        </p:attrNameLst>
                                      </p:cBhvr>
                                      <p:to>
                                        <p:strVal val="hidden"/>
                                      </p:to>
                                    </p:set>
                                  </p:childTnLst>
                                </p:cTn>
                              </p:par>
                              <p:par>
                                <p:cTn id="306" presetID="2" presetClass="exit" presetSubtype="3" fill="hold" nodeType="withEffect">
                                  <p:stCondLst>
                                    <p:cond delay="0"/>
                                  </p:stCondLst>
                                  <p:childTnLst>
                                    <p:anim calcmode="lin" valueType="num">
                                      <p:cBhvr additive="base">
                                        <p:cTn id="307" dur="2000"/>
                                        <p:tgtEl>
                                          <p:spTgt spid="5"/>
                                        </p:tgtEl>
                                        <p:attrNameLst>
                                          <p:attrName>ppt_x</p:attrName>
                                        </p:attrNameLst>
                                      </p:cBhvr>
                                      <p:tavLst>
                                        <p:tav tm="0">
                                          <p:val>
                                            <p:strVal val="ppt_x"/>
                                          </p:val>
                                        </p:tav>
                                        <p:tav tm="100000">
                                          <p:val>
                                            <p:strVal val="1+ppt_w/2"/>
                                          </p:val>
                                        </p:tav>
                                      </p:tavLst>
                                    </p:anim>
                                    <p:anim calcmode="lin" valueType="num">
                                      <p:cBhvr additive="base">
                                        <p:cTn id="308" dur="2000"/>
                                        <p:tgtEl>
                                          <p:spTgt spid="5"/>
                                        </p:tgtEl>
                                        <p:attrNameLst>
                                          <p:attrName>ppt_y</p:attrName>
                                        </p:attrNameLst>
                                      </p:cBhvr>
                                      <p:tavLst>
                                        <p:tav tm="0">
                                          <p:val>
                                            <p:strVal val="ppt_y"/>
                                          </p:val>
                                        </p:tav>
                                        <p:tav tm="100000">
                                          <p:val>
                                            <p:strVal val="0-ppt_h/2"/>
                                          </p:val>
                                        </p:tav>
                                      </p:tavLst>
                                    </p:anim>
                                    <p:set>
                                      <p:cBhvr>
                                        <p:cTn id="309" dur="1" fill="hold">
                                          <p:stCondLst>
                                            <p:cond delay="1999"/>
                                          </p:stCondLst>
                                        </p:cTn>
                                        <p:tgtEl>
                                          <p:spTgt spid="5"/>
                                        </p:tgtEl>
                                        <p:attrNameLst>
                                          <p:attrName>style.visibility</p:attrName>
                                        </p:attrNameLst>
                                      </p:cBhvr>
                                      <p:to>
                                        <p:strVal val="hidden"/>
                                      </p:to>
                                    </p:set>
                                  </p:childTnLst>
                                </p:cTn>
                              </p:par>
                              <p:par>
                                <p:cTn id="310" presetID="2" presetClass="exit" presetSubtype="3" fill="hold" nodeType="withEffect">
                                  <p:stCondLst>
                                    <p:cond delay="0"/>
                                  </p:stCondLst>
                                  <p:childTnLst>
                                    <p:anim calcmode="lin" valueType="num">
                                      <p:cBhvr additive="base">
                                        <p:cTn id="311" dur="2000"/>
                                        <p:tgtEl>
                                          <p:spTgt spid="8"/>
                                        </p:tgtEl>
                                        <p:attrNameLst>
                                          <p:attrName>ppt_x</p:attrName>
                                        </p:attrNameLst>
                                      </p:cBhvr>
                                      <p:tavLst>
                                        <p:tav tm="0">
                                          <p:val>
                                            <p:strVal val="ppt_x"/>
                                          </p:val>
                                        </p:tav>
                                        <p:tav tm="100000">
                                          <p:val>
                                            <p:strVal val="1+ppt_w/2"/>
                                          </p:val>
                                        </p:tav>
                                      </p:tavLst>
                                    </p:anim>
                                    <p:anim calcmode="lin" valueType="num">
                                      <p:cBhvr additive="base">
                                        <p:cTn id="312" dur="2000"/>
                                        <p:tgtEl>
                                          <p:spTgt spid="8"/>
                                        </p:tgtEl>
                                        <p:attrNameLst>
                                          <p:attrName>ppt_y</p:attrName>
                                        </p:attrNameLst>
                                      </p:cBhvr>
                                      <p:tavLst>
                                        <p:tav tm="0">
                                          <p:val>
                                            <p:strVal val="ppt_y"/>
                                          </p:val>
                                        </p:tav>
                                        <p:tav tm="100000">
                                          <p:val>
                                            <p:strVal val="0-ppt_h/2"/>
                                          </p:val>
                                        </p:tav>
                                      </p:tavLst>
                                    </p:anim>
                                    <p:set>
                                      <p:cBhvr>
                                        <p:cTn id="313" dur="1" fill="hold">
                                          <p:stCondLst>
                                            <p:cond delay="1999"/>
                                          </p:stCondLst>
                                        </p:cTn>
                                        <p:tgtEl>
                                          <p:spTgt spid="8"/>
                                        </p:tgtEl>
                                        <p:attrNameLst>
                                          <p:attrName>style.visibility</p:attrName>
                                        </p:attrNameLst>
                                      </p:cBhvr>
                                      <p:to>
                                        <p:strVal val="hidden"/>
                                      </p:to>
                                    </p:set>
                                  </p:childTnLst>
                                </p:cTn>
                              </p:par>
                              <p:par>
                                <p:cTn id="314" presetID="2" presetClass="exit" presetSubtype="3" fill="hold" nodeType="withEffect">
                                  <p:stCondLst>
                                    <p:cond delay="0"/>
                                  </p:stCondLst>
                                  <p:childTnLst>
                                    <p:anim calcmode="lin" valueType="num">
                                      <p:cBhvr additive="base">
                                        <p:cTn id="315" dur="2000"/>
                                        <p:tgtEl>
                                          <p:spTgt spid="9"/>
                                        </p:tgtEl>
                                        <p:attrNameLst>
                                          <p:attrName>ppt_x</p:attrName>
                                        </p:attrNameLst>
                                      </p:cBhvr>
                                      <p:tavLst>
                                        <p:tav tm="0">
                                          <p:val>
                                            <p:strVal val="ppt_x"/>
                                          </p:val>
                                        </p:tav>
                                        <p:tav tm="100000">
                                          <p:val>
                                            <p:strVal val="1+ppt_w/2"/>
                                          </p:val>
                                        </p:tav>
                                      </p:tavLst>
                                    </p:anim>
                                    <p:anim calcmode="lin" valueType="num">
                                      <p:cBhvr additive="base">
                                        <p:cTn id="316" dur="2000"/>
                                        <p:tgtEl>
                                          <p:spTgt spid="9"/>
                                        </p:tgtEl>
                                        <p:attrNameLst>
                                          <p:attrName>ppt_y</p:attrName>
                                        </p:attrNameLst>
                                      </p:cBhvr>
                                      <p:tavLst>
                                        <p:tav tm="0">
                                          <p:val>
                                            <p:strVal val="ppt_y"/>
                                          </p:val>
                                        </p:tav>
                                        <p:tav tm="100000">
                                          <p:val>
                                            <p:strVal val="0-ppt_h/2"/>
                                          </p:val>
                                        </p:tav>
                                      </p:tavLst>
                                    </p:anim>
                                    <p:set>
                                      <p:cBhvr>
                                        <p:cTn id="317" dur="1" fill="hold">
                                          <p:stCondLst>
                                            <p:cond delay="1999"/>
                                          </p:stCondLst>
                                        </p:cTn>
                                        <p:tgtEl>
                                          <p:spTgt spid="9"/>
                                        </p:tgtEl>
                                        <p:attrNameLst>
                                          <p:attrName>style.visibility</p:attrName>
                                        </p:attrNameLst>
                                      </p:cBhvr>
                                      <p:to>
                                        <p:strVal val="hidden"/>
                                      </p:to>
                                    </p:set>
                                  </p:childTnLst>
                                </p:cTn>
                              </p:par>
                              <p:par>
                                <p:cTn id="318" presetID="2" presetClass="exit" presetSubtype="3" fill="hold" nodeType="withEffect">
                                  <p:stCondLst>
                                    <p:cond delay="0"/>
                                  </p:stCondLst>
                                  <p:childTnLst>
                                    <p:anim calcmode="lin" valueType="num">
                                      <p:cBhvr additive="base">
                                        <p:cTn id="319" dur="2000"/>
                                        <p:tgtEl>
                                          <p:spTgt spid="10"/>
                                        </p:tgtEl>
                                        <p:attrNameLst>
                                          <p:attrName>ppt_x</p:attrName>
                                        </p:attrNameLst>
                                      </p:cBhvr>
                                      <p:tavLst>
                                        <p:tav tm="0">
                                          <p:val>
                                            <p:strVal val="ppt_x"/>
                                          </p:val>
                                        </p:tav>
                                        <p:tav tm="100000">
                                          <p:val>
                                            <p:strVal val="1+ppt_w/2"/>
                                          </p:val>
                                        </p:tav>
                                      </p:tavLst>
                                    </p:anim>
                                    <p:anim calcmode="lin" valueType="num">
                                      <p:cBhvr additive="base">
                                        <p:cTn id="320" dur="2000"/>
                                        <p:tgtEl>
                                          <p:spTgt spid="10"/>
                                        </p:tgtEl>
                                        <p:attrNameLst>
                                          <p:attrName>ppt_y</p:attrName>
                                        </p:attrNameLst>
                                      </p:cBhvr>
                                      <p:tavLst>
                                        <p:tav tm="0">
                                          <p:val>
                                            <p:strVal val="ppt_y"/>
                                          </p:val>
                                        </p:tav>
                                        <p:tav tm="100000">
                                          <p:val>
                                            <p:strVal val="0-ppt_h/2"/>
                                          </p:val>
                                        </p:tav>
                                      </p:tavLst>
                                    </p:anim>
                                    <p:set>
                                      <p:cBhvr>
                                        <p:cTn id="321" dur="1" fill="hold">
                                          <p:stCondLst>
                                            <p:cond delay="1999"/>
                                          </p:stCondLst>
                                        </p:cTn>
                                        <p:tgtEl>
                                          <p:spTgt spid="10"/>
                                        </p:tgtEl>
                                        <p:attrNameLst>
                                          <p:attrName>style.visibility</p:attrName>
                                        </p:attrNameLst>
                                      </p:cBhvr>
                                      <p:to>
                                        <p:strVal val="hidden"/>
                                      </p:to>
                                    </p:set>
                                  </p:childTnLst>
                                </p:cTn>
                              </p:par>
                              <p:par>
                                <p:cTn id="322" presetID="2" presetClass="exit" presetSubtype="3" fill="hold" nodeType="withEffect">
                                  <p:stCondLst>
                                    <p:cond delay="0"/>
                                  </p:stCondLst>
                                  <p:childTnLst>
                                    <p:anim calcmode="lin" valueType="num">
                                      <p:cBhvr additive="base">
                                        <p:cTn id="323" dur="2000"/>
                                        <p:tgtEl>
                                          <p:spTgt spid="17"/>
                                        </p:tgtEl>
                                        <p:attrNameLst>
                                          <p:attrName>ppt_x</p:attrName>
                                        </p:attrNameLst>
                                      </p:cBhvr>
                                      <p:tavLst>
                                        <p:tav tm="0">
                                          <p:val>
                                            <p:strVal val="ppt_x"/>
                                          </p:val>
                                        </p:tav>
                                        <p:tav tm="100000">
                                          <p:val>
                                            <p:strVal val="1+ppt_w/2"/>
                                          </p:val>
                                        </p:tav>
                                      </p:tavLst>
                                    </p:anim>
                                    <p:anim calcmode="lin" valueType="num">
                                      <p:cBhvr additive="base">
                                        <p:cTn id="324" dur="2000"/>
                                        <p:tgtEl>
                                          <p:spTgt spid="17"/>
                                        </p:tgtEl>
                                        <p:attrNameLst>
                                          <p:attrName>ppt_y</p:attrName>
                                        </p:attrNameLst>
                                      </p:cBhvr>
                                      <p:tavLst>
                                        <p:tav tm="0">
                                          <p:val>
                                            <p:strVal val="ppt_y"/>
                                          </p:val>
                                        </p:tav>
                                        <p:tav tm="100000">
                                          <p:val>
                                            <p:strVal val="0-ppt_h/2"/>
                                          </p:val>
                                        </p:tav>
                                      </p:tavLst>
                                    </p:anim>
                                    <p:set>
                                      <p:cBhvr>
                                        <p:cTn id="325" dur="1" fill="hold">
                                          <p:stCondLst>
                                            <p:cond delay="1999"/>
                                          </p:stCondLst>
                                        </p:cTn>
                                        <p:tgtEl>
                                          <p:spTgt spid="17"/>
                                        </p:tgtEl>
                                        <p:attrNameLst>
                                          <p:attrName>style.visibility</p:attrName>
                                        </p:attrNameLst>
                                      </p:cBhvr>
                                      <p:to>
                                        <p:strVal val="hidden"/>
                                      </p:to>
                                    </p:set>
                                  </p:childTnLst>
                                </p:cTn>
                              </p:par>
                              <p:par>
                                <p:cTn id="326" presetID="2" presetClass="exit" presetSubtype="3" fill="hold" nodeType="withEffect">
                                  <p:stCondLst>
                                    <p:cond delay="0"/>
                                  </p:stCondLst>
                                  <p:childTnLst>
                                    <p:anim calcmode="lin" valueType="num">
                                      <p:cBhvr additive="base">
                                        <p:cTn id="327" dur="2000"/>
                                        <p:tgtEl>
                                          <p:spTgt spid="20"/>
                                        </p:tgtEl>
                                        <p:attrNameLst>
                                          <p:attrName>ppt_x</p:attrName>
                                        </p:attrNameLst>
                                      </p:cBhvr>
                                      <p:tavLst>
                                        <p:tav tm="0">
                                          <p:val>
                                            <p:strVal val="ppt_x"/>
                                          </p:val>
                                        </p:tav>
                                        <p:tav tm="100000">
                                          <p:val>
                                            <p:strVal val="1+ppt_w/2"/>
                                          </p:val>
                                        </p:tav>
                                      </p:tavLst>
                                    </p:anim>
                                    <p:anim calcmode="lin" valueType="num">
                                      <p:cBhvr additive="base">
                                        <p:cTn id="328" dur="2000"/>
                                        <p:tgtEl>
                                          <p:spTgt spid="20"/>
                                        </p:tgtEl>
                                        <p:attrNameLst>
                                          <p:attrName>ppt_y</p:attrName>
                                        </p:attrNameLst>
                                      </p:cBhvr>
                                      <p:tavLst>
                                        <p:tav tm="0">
                                          <p:val>
                                            <p:strVal val="ppt_y"/>
                                          </p:val>
                                        </p:tav>
                                        <p:tav tm="100000">
                                          <p:val>
                                            <p:strVal val="0-ppt_h/2"/>
                                          </p:val>
                                        </p:tav>
                                      </p:tavLst>
                                    </p:anim>
                                    <p:set>
                                      <p:cBhvr>
                                        <p:cTn id="329" dur="1" fill="hold">
                                          <p:stCondLst>
                                            <p:cond delay="1999"/>
                                          </p:stCondLst>
                                        </p:cTn>
                                        <p:tgtEl>
                                          <p:spTgt spid="20"/>
                                        </p:tgtEl>
                                        <p:attrNameLst>
                                          <p:attrName>style.visibility</p:attrName>
                                        </p:attrNameLst>
                                      </p:cBhvr>
                                      <p:to>
                                        <p:strVal val="hidden"/>
                                      </p:to>
                                    </p:set>
                                  </p:childTnLst>
                                </p:cTn>
                              </p:par>
                              <p:par>
                                <p:cTn id="330" presetID="2" presetClass="exit" presetSubtype="3" fill="hold" nodeType="withEffect">
                                  <p:stCondLst>
                                    <p:cond delay="0"/>
                                  </p:stCondLst>
                                  <p:childTnLst>
                                    <p:anim calcmode="lin" valueType="num">
                                      <p:cBhvr additive="base">
                                        <p:cTn id="331" dur="2000"/>
                                        <p:tgtEl>
                                          <p:spTgt spid="21"/>
                                        </p:tgtEl>
                                        <p:attrNameLst>
                                          <p:attrName>ppt_x</p:attrName>
                                        </p:attrNameLst>
                                      </p:cBhvr>
                                      <p:tavLst>
                                        <p:tav tm="0">
                                          <p:val>
                                            <p:strVal val="ppt_x"/>
                                          </p:val>
                                        </p:tav>
                                        <p:tav tm="100000">
                                          <p:val>
                                            <p:strVal val="1+ppt_w/2"/>
                                          </p:val>
                                        </p:tav>
                                      </p:tavLst>
                                    </p:anim>
                                    <p:anim calcmode="lin" valueType="num">
                                      <p:cBhvr additive="base">
                                        <p:cTn id="332" dur="2000"/>
                                        <p:tgtEl>
                                          <p:spTgt spid="21"/>
                                        </p:tgtEl>
                                        <p:attrNameLst>
                                          <p:attrName>ppt_y</p:attrName>
                                        </p:attrNameLst>
                                      </p:cBhvr>
                                      <p:tavLst>
                                        <p:tav tm="0">
                                          <p:val>
                                            <p:strVal val="ppt_y"/>
                                          </p:val>
                                        </p:tav>
                                        <p:tav tm="100000">
                                          <p:val>
                                            <p:strVal val="0-ppt_h/2"/>
                                          </p:val>
                                        </p:tav>
                                      </p:tavLst>
                                    </p:anim>
                                    <p:set>
                                      <p:cBhvr>
                                        <p:cTn id="333" dur="1" fill="hold">
                                          <p:stCondLst>
                                            <p:cond delay="1999"/>
                                          </p:stCondLst>
                                        </p:cTn>
                                        <p:tgtEl>
                                          <p:spTgt spid="21"/>
                                        </p:tgtEl>
                                        <p:attrNameLst>
                                          <p:attrName>style.visibility</p:attrName>
                                        </p:attrNameLst>
                                      </p:cBhvr>
                                      <p:to>
                                        <p:strVal val="hidden"/>
                                      </p:to>
                                    </p:set>
                                  </p:childTnLst>
                                </p:cTn>
                              </p:par>
                              <p:par>
                                <p:cTn id="334" presetID="2" presetClass="exit" presetSubtype="3" fill="hold" nodeType="withEffect">
                                  <p:stCondLst>
                                    <p:cond delay="0"/>
                                  </p:stCondLst>
                                  <p:childTnLst>
                                    <p:anim calcmode="lin" valueType="num">
                                      <p:cBhvr additive="base">
                                        <p:cTn id="335" dur="2000"/>
                                        <p:tgtEl>
                                          <p:spTgt spid="22"/>
                                        </p:tgtEl>
                                        <p:attrNameLst>
                                          <p:attrName>ppt_x</p:attrName>
                                        </p:attrNameLst>
                                      </p:cBhvr>
                                      <p:tavLst>
                                        <p:tav tm="0">
                                          <p:val>
                                            <p:strVal val="ppt_x"/>
                                          </p:val>
                                        </p:tav>
                                        <p:tav tm="100000">
                                          <p:val>
                                            <p:strVal val="1+ppt_w/2"/>
                                          </p:val>
                                        </p:tav>
                                      </p:tavLst>
                                    </p:anim>
                                    <p:anim calcmode="lin" valueType="num">
                                      <p:cBhvr additive="base">
                                        <p:cTn id="336" dur="2000"/>
                                        <p:tgtEl>
                                          <p:spTgt spid="22"/>
                                        </p:tgtEl>
                                        <p:attrNameLst>
                                          <p:attrName>ppt_y</p:attrName>
                                        </p:attrNameLst>
                                      </p:cBhvr>
                                      <p:tavLst>
                                        <p:tav tm="0">
                                          <p:val>
                                            <p:strVal val="ppt_y"/>
                                          </p:val>
                                        </p:tav>
                                        <p:tav tm="100000">
                                          <p:val>
                                            <p:strVal val="0-ppt_h/2"/>
                                          </p:val>
                                        </p:tav>
                                      </p:tavLst>
                                    </p:anim>
                                    <p:set>
                                      <p:cBhvr>
                                        <p:cTn id="337" dur="1" fill="hold">
                                          <p:stCondLst>
                                            <p:cond delay="1999"/>
                                          </p:stCondLst>
                                        </p:cTn>
                                        <p:tgtEl>
                                          <p:spTgt spid="22"/>
                                        </p:tgtEl>
                                        <p:attrNameLst>
                                          <p:attrName>style.visibility</p:attrName>
                                        </p:attrNameLst>
                                      </p:cBhvr>
                                      <p:to>
                                        <p:strVal val="hidden"/>
                                      </p:to>
                                    </p:set>
                                  </p:childTnLst>
                                </p:cTn>
                              </p:par>
                              <p:par>
                                <p:cTn id="338" presetID="2" presetClass="exit" presetSubtype="3" fill="hold" nodeType="withEffect">
                                  <p:stCondLst>
                                    <p:cond delay="0"/>
                                  </p:stCondLst>
                                  <p:childTnLst>
                                    <p:anim calcmode="lin" valueType="num">
                                      <p:cBhvr additive="base">
                                        <p:cTn id="339" dur="2000"/>
                                        <p:tgtEl>
                                          <p:spTgt spid="23"/>
                                        </p:tgtEl>
                                        <p:attrNameLst>
                                          <p:attrName>ppt_x</p:attrName>
                                        </p:attrNameLst>
                                      </p:cBhvr>
                                      <p:tavLst>
                                        <p:tav tm="0">
                                          <p:val>
                                            <p:strVal val="ppt_x"/>
                                          </p:val>
                                        </p:tav>
                                        <p:tav tm="100000">
                                          <p:val>
                                            <p:strVal val="1+ppt_w/2"/>
                                          </p:val>
                                        </p:tav>
                                      </p:tavLst>
                                    </p:anim>
                                    <p:anim calcmode="lin" valueType="num">
                                      <p:cBhvr additive="base">
                                        <p:cTn id="340" dur="2000"/>
                                        <p:tgtEl>
                                          <p:spTgt spid="23"/>
                                        </p:tgtEl>
                                        <p:attrNameLst>
                                          <p:attrName>ppt_y</p:attrName>
                                        </p:attrNameLst>
                                      </p:cBhvr>
                                      <p:tavLst>
                                        <p:tav tm="0">
                                          <p:val>
                                            <p:strVal val="ppt_y"/>
                                          </p:val>
                                        </p:tav>
                                        <p:tav tm="100000">
                                          <p:val>
                                            <p:strVal val="0-ppt_h/2"/>
                                          </p:val>
                                        </p:tav>
                                      </p:tavLst>
                                    </p:anim>
                                    <p:set>
                                      <p:cBhvr>
                                        <p:cTn id="341" dur="1" fill="hold">
                                          <p:stCondLst>
                                            <p:cond delay="1999"/>
                                          </p:stCondLst>
                                        </p:cTn>
                                        <p:tgtEl>
                                          <p:spTgt spid="23"/>
                                        </p:tgtEl>
                                        <p:attrNameLst>
                                          <p:attrName>style.visibility</p:attrName>
                                        </p:attrNameLst>
                                      </p:cBhvr>
                                      <p:to>
                                        <p:strVal val="hidden"/>
                                      </p:to>
                                    </p:set>
                                  </p:childTnLst>
                                </p:cTn>
                              </p:par>
                              <p:par>
                                <p:cTn id="342" presetID="2" presetClass="exit" presetSubtype="3" fill="hold" nodeType="withEffect">
                                  <p:stCondLst>
                                    <p:cond delay="0"/>
                                  </p:stCondLst>
                                  <p:childTnLst>
                                    <p:anim calcmode="lin" valueType="num">
                                      <p:cBhvr additive="base">
                                        <p:cTn id="343" dur="2000"/>
                                        <p:tgtEl>
                                          <p:spTgt spid="24"/>
                                        </p:tgtEl>
                                        <p:attrNameLst>
                                          <p:attrName>ppt_x</p:attrName>
                                        </p:attrNameLst>
                                      </p:cBhvr>
                                      <p:tavLst>
                                        <p:tav tm="0">
                                          <p:val>
                                            <p:strVal val="ppt_x"/>
                                          </p:val>
                                        </p:tav>
                                        <p:tav tm="100000">
                                          <p:val>
                                            <p:strVal val="1+ppt_w/2"/>
                                          </p:val>
                                        </p:tav>
                                      </p:tavLst>
                                    </p:anim>
                                    <p:anim calcmode="lin" valueType="num">
                                      <p:cBhvr additive="base">
                                        <p:cTn id="344" dur="2000"/>
                                        <p:tgtEl>
                                          <p:spTgt spid="24"/>
                                        </p:tgtEl>
                                        <p:attrNameLst>
                                          <p:attrName>ppt_y</p:attrName>
                                        </p:attrNameLst>
                                      </p:cBhvr>
                                      <p:tavLst>
                                        <p:tav tm="0">
                                          <p:val>
                                            <p:strVal val="ppt_y"/>
                                          </p:val>
                                        </p:tav>
                                        <p:tav tm="100000">
                                          <p:val>
                                            <p:strVal val="0-ppt_h/2"/>
                                          </p:val>
                                        </p:tav>
                                      </p:tavLst>
                                    </p:anim>
                                    <p:set>
                                      <p:cBhvr>
                                        <p:cTn id="345" dur="1" fill="hold">
                                          <p:stCondLst>
                                            <p:cond delay="1999"/>
                                          </p:stCondLst>
                                        </p:cTn>
                                        <p:tgtEl>
                                          <p:spTgt spid="24"/>
                                        </p:tgtEl>
                                        <p:attrNameLst>
                                          <p:attrName>style.visibility</p:attrName>
                                        </p:attrNameLst>
                                      </p:cBhvr>
                                      <p:to>
                                        <p:strVal val="hidden"/>
                                      </p:to>
                                    </p:set>
                                  </p:childTnLst>
                                </p:cTn>
                              </p:par>
                              <p:par>
                                <p:cTn id="346" presetID="2" presetClass="exit" presetSubtype="3" fill="hold" nodeType="withEffect">
                                  <p:stCondLst>
                                    <p:cond delay="0"/>
                                  </p:stCondLst>
                                  <p:childTnLst>
                                    <p:anim calcmode="lin" valueType="num">
                                      <p:cBhvr additive="base">
                                        <p:cTn id="347" dur="2000"/>
                                        <p:tgtEl>
                                          <p:spTgt spid="25"/>
                                        </p:tgtEl>
                                        <p:attrNameLst>
                                          <p:attrName>ppt_x</p:attrName>
                                        </p:attrNameLst>
                                      </p:cBhvr>
                                      <p:tavLst>
                                        <p:tav tm="0">
                                          <p:val>
                                            <p:strVal val="ppt_x"/>
                                          </p:val>
                                        </p:tav>
                                        <p:tav tm="100000">
                                          <p:val>
                                            <p:strVal val="1+ppt_w/2"/>
                                          </p:val>
                                        </p:tav>
                                      </p:tavLst>
                                    </p:anim>
                                    <p:anim calcmode="lin" valueType="num">
                                      <p:cBhvr additive="base">
                                        <p:cTn id="348" dur="2000"/>
                                        <p:tgtEl>
                                          <p:spTgt spid="25"/>
                                        </p:tgtEl>
                                        <p:attrNameLst>
                                          <p:attrName>ppt_y</p:attrName>
                                        </p:attrNameLst>
                                      </p:cBhvr>
                                      <p:tavLst>
                                        <p:tav tm="0">
                                          <p:val>
                                            <p:strVal val="ppt_y"/>
                                          </p:val>
                                        </p:tav>
                                        <p:tav tm="100000">
                                          <p:val>
                                            <p:strVal val="0-ppt_h/2"/>
                                          </p:val>
                                        </p:tav>
                                      </p:tavLst>
                                    </p:anim>
                                    <p:set>
                                      <p:cBhvr>
                                        <p:cTn id="349" dur="1" fill="hold">
                                          <p:stCondLst>
                                            <p:cond delay="1999"/>
                                          </p:stCondLst>
                                        </p:cTn>
                                        <p:tgtEl>
                                          <p:spTgt spid="25"/>
                                        </p:tgtEl>
                                        <p:attrNameLst>
                                          <p:attrName>style.visibility</p:attrName>
                                        </p:attrNameLst>
                                      </p:cBhvr>
                                      <p:to>
                                        <p:strVal val="hidden"/>
                                      </p:to>
                                    </p:set>
                                  </p:childTnLst>
                                </p:cTn>
                              </p:par>
                              <p:par>
                                <p:cTn id="350" presetID="2" presetClass="exit" presetSubtype="3" fill="hold" nodeType="withEffect">
                                  <p:stCondLst>
                                    <p:cond delay="0"/>
                                  </p:stCondLst>
                                  <p:childTnLst>
                                    <p:anim calcmode="lin" valueType="num">
                                      <p:cBhvr additive="base">
                                        <p:cTn id="351" dur="2000"/>
                                        <p:tgtEl>
                                          <p:spTgt spid="26"/>
                                        </p:tgtEl>
                                        <p:attrNameLst>
                                          <p:attrName>ppt_x</p:attrName>
                                        </p:attrNameLst>
                                      </p:cBhvr>
                                      <p:tavLst>
                                        <p:tav tm="0">
                                          <p:val>
                                            <p:strVal val="ppt_x"/>
                                          </p:val>
                                        </p:tav>
                                        <p:tav tm="100000">
                                          <p:val>
                                            <p:strVal val="1+ppt_w/2"/>
                                          </p:val>
                                        </p:tav>
                                      </p:tavLst>
                                    </p:anim>
                                    <p:anim calcmode="lin" valueType="num">
                                      <p:cBhvr additive="base">
                                        <p:cTn id="352" dur="2000"/>
                                        <p:tgtEl>
                                          <p:spTgt spid="26"/>
                                        </p:tgtEl>
                                        <p:attrNameLst>
                                          <p:attrName>ppt_y</p:attrName>
                                        </p:attrNameLst>
                                      </p:cBhvr>
                                      <p:tavLst>
                                        <p:tav tm="0">
                                          <p:val>
                                            <p:strVal val="ppt_y"/>
                                          </p:val>
                                        </p:tav>
                                        <p:tav tm="100000">
                                          <p:val>
                                            <p:strVal val="0-ppt_h/2"/>
                                          </p:val>
                                        </p:tav>
                                      </p:tavLst>
                                    </p:anim>
                                    <p:set>
                                      <p:cBhvr>
                                        <p:cTn id="353" dur="1" fill="hold">
                                          <p:stCondLst>
                                            <p:cond delay="1999"/>
                                          </p:stCondLst>
                                        </p:cTn>
                                        <p:tgtEl>
                                          <p:spTgt spid="26"/>
                                        </p:tgtEl>
                                        <p:attrNameLst>
                                          <p:attrName>style.visibility</p:attrName>
                                        </p:attrNameLst>
                                      </p:cBhvr>
                                      <p:to>
                                        <p:strVal val="hidden"/>
                                      </p:to>
                                    </p:set>
                                  </p:childTnLst>
                                </p:cTn>
                              </p:par>
                              <p:par>
                                <p:cTn id="354" presetID="2" presetClass="exit" presetSubtype="3" fill="hold" nodeType="withEffect">
                                  <p:stCondLst>
                                    <p:cond delay="0"/>
                                  </p:stCondLst>
                                  <p:childTnLst>
                                    <p:anim calcmode="lin" valueType="num">
                                      <p:cBhvr additive="base">
                                        <p:cTn id="355" dur="2000"/>
                                        <p:tgtEl>
                                          <p:spTgt spid="27"/>
                                        </p:tgtEl>
                                        <p:attrNameLst>
                                          <p:attrName>ppt_x</p:attrName>
                                        </p:attrNameLst>
                                      </p:cBhvr>
                                      <p:tavLst>
                                        <p:tav tm="0">
                                          <p:val>
                                            <p:strVal val="ppt_x"/>
                                          </p:val>
                                        </p:tav>
                                        <p:tav tm="100000">
                                          <p:val>
                                            <p:strVal val="1+ppt_w/2"/>
                                          </p:val>
                                        </p:tav>
                                      </p:tavLst>
                                    </p:anim>
                                    <p:anim calcmode="lin" valueType="num">
                                      <p:cBhvr additive="base">
                                        <p:cTn id="356" dur="2000"/>
                                        <p:tgtEl>
                                          <p:spTgt spid="27"/>
                                        </p:tgtEl>
                                        <p:attrNameLst>
                                          <p:attrName>ppt_y</p:attrName>
                                        </p:attrNameLst>
                                      </p:cBhvr>
                                      <p:tavLst>
                                        <p:tav tm="0">
                                          <p:val>
                                            <p:strVal val="ppt_y"/>
                                          </p:val>
                                        </p:tav>
                                        <p:tav tm="100000">
                                          <p:val>
                                            <p:strVal val="0-ppt_h/2"/>
                                          </p:val>
                                        </p:tav>
                                      </p:tavLst>
                                    </p:anim>
                                    <p:set>
                                      <p:cBhvr>
                                        <p:cTn id="357" dur="1" fill="hold">
                                          <p:stCondLst>
                                            <p:cond delay="1999"/>
                                          </p:stCondLst>
                                        </p:cTn>
                                        <p:tgtEl>
                                          <p:spTgt spid="27"/>
                                        </p:tgtEl>
                                        <p:attrNameLst>
                                          <p:attrName>style.visibility</p:attrName>
                                        </p:attrNameLst>
                                      </p:cBhvr>
                                      <p:to>
                                        <p:strVal val="hidden"/>
                                      </p:to>
                                    </p:set>
                                  </p:childTnLst>
                                </p:cTn>
                              </p:par>
                              <p:par>
                                <p:cTn id="358" presetID="2" presetClass="exit" presetSubtype="3" fill="hold" nodeType="withEffect">
                                  <p:stCondLst>
                                    <p:cond delay="0"/>
                                  </p:stCondLst>
                                  <p:childTnLst>
                                    <p:anim calcmode="lin" valueType="num">
                                      <p:cBhvr additive="base">
                                        <p:cTn id="359" dur="2000"/>
                                        <p:tgtEl>
                                          <p:spTgt spid="28"/>
                                        </p:tgtEl>
                                        <p:attrNameLst>
                                          <p:attrName>ppt_x</p:attrName>
                                        </p:attrNameLst>
                                      </p:cBhvr>
                                      <p:tavLst>
                                        <p:tav tm="0">
                                          <p:val>
                                            <p:strVal val="ppt_x"/>
                                          </p:val>
                                        </p:tav>
                                        <p:tav tm="100000">
                                          <p:val>
                                            <p:strVal val="1+ppt_w/2"/>
                                          </p:val>
                                        </p:tav>
                                      </p:tavLst>
                                    </p:anim>
                                    <p:anim calcmode="lin" valueType="num">
                                      <p:cBhvr additive="base">
                                        <p:cTn id="360" dur="2000"/>
                                        <p:tgtEl>
                                          <p:spTgt spid="28"/>
                                        </p:tgtEl>
                                        <p:attrNameLst>
                                          <p:attrName>ppt_y</p:attrName>
                                        </p:attrNameLst>
                                      </p:cBhvr>
                                      <p:tavLst>
                                        <p:tav tm="0">
                                          <p:val>
                                            <p:strVal val="ppt_y"/>
                                          </p:val>
                                        </p:tav>
                                        <p:tav tm="100000">
                                          <p:val>
                                            <p:strVal val="0-ppt_h/2"/>
                                          </p:val>
                                        </p:tav>
                                      </p:tavLst>
                                    </p:anim>
                                    <p:set>
                                      <p:cBhvr>
                                        <p:cTn id="361" dur="1" fill="hold">
                                          <p:stCondLst>
                                            <p:cond delay="1999"/>
                                          </p:stCondLst>
                                        </p:cTn>
                                        <p:tgtEl>
                                          <p:spTgt spid="28"/>
                                        </p:tgtEl>
                                        <p:attrNameLst>
                                          <p:attrName>style.visibility</p:attrName>
                                        </p:attrNameLst>
                                      </p:cBhvr>
                                      <p:to>
                                        <p:strVal val="hidden"/>
                                      </p:to>
                                    </p:set>
                                  </p:childTnLst>
                                </p:cTn>
                              </p:par>
                              <p:par>
                                <p:cTn id="362" presetID="2" presetClass="exit" presetSubtype="3" fill="hold" nodeType="withEffect">
                                  <p:stCondLst>
                                    <p:cond delay="0"/>
                                  </p:stCondLst>
                                  <p:childTnLst>
                                    <p:anim calcmode="lin" valueType="num">
                                      <p:cBhvr additive="base">
                                        <p:cTn id="363" dur="2000"/>
                                        <p:tgtEl>
                                          <p:spTgt spid="29"/>
                                        </p:tgtEl>
                                        <p:attrNameLst>
                                          <p:attrName>ppt_x</p:attrName>
                                        </p:attrNameLst>
                                      </p:cBhvr>
                                      <p:tavLst>
                                        <p:tav tm="0">
                                          <p:val>
                                            <p:strVal val="ppt_x"/>
                                          </p:val>
                                        </p:tav>
                                        <p:tav tm="100000">
                                          <p:val>
                                            <p:strVal val="1+ppt_w/2"/>
                                          </p:val>
                                        </p:tav>
                                      </p:tavLst>
                                    </p:anim>
                                    <p:anim calcmode="lin" valueType="num">
                                      <p:cBhvr additive="base">
                                        <p:cTn id="364" dur="2000"/>
                                        <p:tgtEl>
                                          <p:spTgt spid="29"/>
                                        </p:tgtEl>
                                        <p:attrNameLst>
                                          <p:attrName>ppt_y</p:attrName>
                                        </p:attrNameLst>
                                      </p:cBhvr>
                                      <p:tavLst>
                                        <p:tav tm="0">
                                          <p:val>
                                            <p:strVal val="ppt_y"/>
                                          </p:val>
                                        </p:tav>
                                        <p:tav tm="100000">
                                          <p:val>
                                            <p:strVal val="0-ppt_h/2"/>
                                          </p:val>
                                        </p:tav>
                                      </p:tavLst>
                                    </p:anim>
                                    <p:set>
                                      <p:cBhvr>
                                        <p:cTn id="365" dur="1" fill="hold">
                                          <p:stCondLst>
                                            <p:cond delay="1999"/>
                                          </p:stCondLst>
                                        </p:cTn>
                                        <p:tgtEl>
                                          <p:spTgt spid="29"/>
                                        </p:tgtEl>
                                        <p:attrNameLst>
                                          <p:attrName>style.visibility</p:attrName>
                                        </p:attrNameLst>
                                      </p:cBhvr>
                                      <p:to>
                                        <p:strVal val="hidden"/>
                                      </p:to>
                                    </p:set>
                                  </p:childTnLst>
                                </p:cTn>
                              </p:par>
                              <p:par>
                                <p:cTn id="366" presetID="2" presetClass="exit" presetSubtype="3" fill="hold" nodeType="withEffect">
                                  <p:stCondLst>
                                    <p:cond delay="0"/>
                                  </p:stCondLst>
                                  <p:childTnLst>
                                    <p:anim calcmode="lin" valueType="num">
                                      <p:cBhvr additive="base">
                                        <p:cTn id="367" dur="2000"/>
                                        <p:tgtEl>
                                          <p:spTgt spid="30"/>
                                        </p:tgtEl>
                                        <p:attrNameLst>
                                          <p:attrName>ppt_x</p:attrName>
                                        </p:attrNameLst>
                                      </p:cBhvr>
                                      <p:tavLst>
                                        <p:tav tm="0">
                                          <p:val>
                                            <p:strVal val="ppt_x"/>
                                          </p:val>
                                        </p:tav>
                                        <p:tav tm="100000">
                                          <p:val>
                                            <p:strVal val="1+ppt_w/2"/>
                                          </p:val>
                                        </p:tav>
                                      </p:tavLst>
                                    </p:anim>
                                    <p:anim calcmode="lin" valueType="num">
                                      <p:cBhvr additive="base">
                                        <p:cTn id="368" dur="2000"/>
                                        <p:tgtEl>
                                          <p:spTgt spid="30"/>
                                        </p:tgtEl>
                                        <p:attrNameLst>
                                          <p:attrName>ppt_y</p:attrName>
                                        </p:attrNameLst>
                                      </p:cBhvr>
                                      <p:tavLst>
                                        <p:tav tm="0">
                                          <p:val>
                                            <p:strVal val="ppt_y"/>
                                          </p:val>
                                        </p:tav>
                                        <p:tav tm="100000">
                                          <p:val>
                                            <p:strVal val="0-ppt_h/2"/>
                                          </p:val>
                                        </p:tav>
                                      </p:tavLst>
                                    </p:anim>
                                    <p:set>
                                      <p:cBhvr>
                                        <p:cTn id="369" dur="1" fill="hold">
                                          <p:stCondLst>
                                            <p:cond delay="1999"/>
                                          </p:stCondLst>
                                        </p:cTn>
                                        <p:tgtEl>
                                          <p:spTgt spid="30"/>
                                        </p:tgtEl>
                                        <p:attrNameLst>
                                          <p:attrName>style.visibility</p:attrName>
                                        </p:attrNameLst>
                                      </p:cBhvr>
                                      <p:to>
                                        <p:strVal val="hidden"/>
                                      </p:to>
                                    </p:set>
                                  </p:childTnLst>
                                </p:cTn>
                              </p:par>
                              <p:par>
                                <p:cTn id="370" presetID="2" presetClass="exit" presetSubtype="3" fill="hold" nodeType="withEffect">
                                  <p:stCondLst>
                                    <p:cond delay="0"/>
                                  </p:stCondLst>
                                  <p:childTnLst>
                                    <p:anim calcmode="lin" valueType="num">
                                      <p:cBhvr additive="base">
                                        <p:cTn id="371" dur="2000"/>
                                        <p:tgtEl>
                                          <p:spTgt spid="31"/>
                                        </p:tgtEl>
                                        <p:attrNameLst>
                                          <p:attrName>ppt_x</p:attrName>
                                        </p:attrNameLst>
                                      </p:cBhvr>
                                      <p:tavLst>
                                        <p:tav tm="0">
                                          <p:val>
                                            <p:strVal val="ppt_x"/>
                                          </p:val>
                                        </p:tav>
                                        <p:tav tm="100000">
                                          <p:val>
                                            <p:strVal val="1+ppt_w/2"/>
                                          </p:val>
                                        </p:tav>
                                      </p:tavLst>
                                    </p:anim>
                                    <p:anim calcmode="lin" valueType="num">
                                      <p:cBhvr additive="base">
                                        <p:cTn id="372" dur="2000"/>
                                        <p:tgtEl>
                                          <p:spTgt spid="31"/>
                                        </p:tgtEl>
                                        <p:attrNameLst>
                                          <p:attrName>ppt_y</p:attrName>
                                        </p:attrNameLst>
                                      </p:cBhvr>
                                      <p:tavLst>
                                        <p:tav tm="0">
                                          <p:val>
                                            <p:strVal val="ppt_y"/>
                                          </p:val>
                                        </p:tav>
                                        <p:tav tm="100000">
                                          <p:val>
                                            <p:strVal val="0-ppt_h/2"/>
                                          </p:val>
                                        </p:tav>
                                      </p:tavLst>
                                    </p:anim>
                                    <p:set>
                                      <p:cBhvr>
                                        <p:cTn id="373" dur="1" fill="hold">
                                          <p:stCondLst>
                                            <p:cond delay="1999"/>
                                          </p:stCondLst>
                                        </p:cTn>
                                        <p:tgtEl>
                                          <p:spTgt spid="31"/>
                                        </p:tgtEl>
                                        <p:attrNameLst>
                                          <p:attrName>style.visibility</p:attrName>
                                        </p:attrNameLst>
                                      </p:cBhvr>
                                      <p:to>
                                        <p:strVal val="hidden"/>
                                      </p:to>
                                    </p:set>
                                  </p:childTnLst>
                                </p:cTn>
                              </p:par>
                              <p:par>
                                <p:cTn id="374" presetID="2" presetClass="exit" presetSubtype="3" fill="hold" nodeType="withEffect">
                                  <p:stCondLst>
                                    <p:cond delay="0"/>
                                  </p:stCondLst>
                                  <p:childTnLst>
                                    <p:anim calcmode="lin" valueType="num">
                                      <p:cBhvr additive="base">
                                        <p:cTn id="375" dur="2000"/>
                                        <p:tgtEl>
                                          <p:spTgt spid="32"/>
                                        </p:tgtEl>
                                        <p:attrNameLst>
                                          <p:attrName>ppt_x</p:attrName>
                                        </p:attrNameLst>
                                      </p:cBhvr>
                                      <p:tavLst>
                                        <p:tav tm="0">
                                          <p:val>
                                            <p:strVal val="ppt_x"/>
                                          </p:val>
                                        </p:tav>
                                        <p:tav tm="100000">
                                          <p:val>
                                            <p:strVal val="1+ppt_w/2"/>
                                          </p:val>
                                        </p:tav>
                                      </p:tavLst>
                                    </p:anim>
                                    <p:anim calcmode="lin" valueType="num">
                                      <p:cBhvr additive="base">
                                        <p:cTn id="376" dur="2000"/>
                                        <p:tgtEl>
                                          <p:spTgt spid="32"/>
                                        </p:tgtEl>
                                        <p:attrNameLst>
                                          <p:attrName>ppt_y</p:attrName>
                                        </p:attrNameLst>
                                      </p:cBhvr>
                                      <p:tavLst>
                                        <p:tav tm="0">
                                          <p:val>
                                            <p:strVal val="ppt_y"/>
                                          </p:val>
                                        </p:tav>
                                        <p:tav tm="100000">
                                          <p:val>
                                            <p:strVal val="0-ppt_h/2"/>
                                          </p:val>
                                        </p:tav>
                                      </p:tavLst>
                                    </p:anim>
                                    <p:set>
                                      <p:cBhvr>
                                        <p:cTn id="377" dur="1" fill="hold">
                                          <p:stCondLst>
                                            <p:cond delay="1999"/>
                                          </p:stCondLst>
                                        </p:cTn>
                                        <p:tgtEl>
                                          <p:spTgt spid="32"/>
                                        </p:tgtEl>
                                        <p:attrNameLst>
                                          <p:attrName>style.visibility</p:attrName>
                                        </p:attrNameLst>
                                      </p:cBhvr>
                                      <p:to>
                                        <p:strVal val="hidden"/>
                                      </p:to>
                                    </p:set>
                                  </p:childTnLst>
                                </p:cTn>
                              </p:par>
                              <p:par>
                                <p:cTn id="378" presetID="17" presetClass="entr" presetSubtype="8" fill="hold" nodeType="withEffect">
                                  <p:stCondLst>
                                    <p:cond delay="0"/>
                                  </p:stCondLst>
                                  <p:childTnLst>
                                    <p:set>
                                      <p:cBhvr>
                                        <p:cTn id="379" dur="1" fill="hold">
                                          <p:stCondLst>
                                            <p:cond delay="0"/>
                                          </p:stCondLst>
                                        </p:cTn>
                                        <p:tgtEl>
                                          <p:spTgt spid="2"/>
                                        </p:tgtEl>
                                        <p:attrNameLst>
                                          <p:attrName>style.visibility</p:attrName>
                                        </p:attrNameLst>
                                      </p:cBhvr>
                                      <p:to>
                                        <p:strVal val="visible"/>
                                      </p:to>
                                    </p:set>
                                    <p:anim calcmode="lin" valueType="num">
                                      <p:cBhvr>
                                        <p:cTn id="380" dur="2000" fill="hold"/>
                                        <p:tgtEl>
                                          <p:spTgt spid="2"/>
                                        </p:tgtEl>
                                        <p:attrNameLst>
                                          <p:attrName>ppt_x</p:attrName>
                                        </p:attrNameLst>
                                      </p:cBhvr>
                                      <p:tavLst>
                                        <p:tav tm="0">
                                          <p:val>
                                            <p:strVal val="#ppt_x-#ppt_w/2"/>
                                          </p:val>
                                        </p:tav>
                                        <p:tav tm="100000">
                                          <p:val>
                                            <p:strVal val="#ppt_x"/>
                                          </p:val>
                                        </p:tav>
                                      </p:tavLst>
                                    </p:anim>
                                    <p:anim calcmode="lin" valueType="num">
                                      <p:cBhvr>
                                        <p:cTn id="381" dur="2000" fill="hold"/>
                                        <p:tgtEl>
                                          <p:spTgt spid="2"/>
                                        </p:tgtEl>
                                        <p:attrNameLst>
                                          <p:attrName>ppt_y</p:attrName>
                                        </p:attrNameLst>
                                      </p:cBhvr>
                                      <p:tavLst>
                                        <p:tav tm="0">
                                          <p:val>
                                            <p:strVal val="#ppt_y"/>
                                          </p:val>
                                        </p:tav>
                                        <p:tav tm="100000">
                                          <p:val>
                                            <p:strVal val="#ppt_y"/>
                                          </p:val>
                                        </p:tav>
                                      </p:tavLst>
                                    </p:anim>
                                    <p:anim calcmode="lin" valueType="num">
                                      <p:cBhvr>
                                        <p:cTn id="382" dur="2000" fill="hold"/>
                                        <p:tgtEl>
                                          <p:spTgt spid="2"/>
                                        </p:tgtEl>
                                        <p:attrNameLst>
                                          <p:attrName>ppt_w</p:attrName>
                                        </p:attrNameLst>
                                      </p:cBhvr>
                                      <p:tavLst>
                                        <p:tav tm="0">
                                          <p:val>
                                            <p:fltVal val="0"/>
                                          </p:val>
                                        </p:tav>
                                        <p:tav tm="100000">
                                          <p:val>
                                            <p:strVal val="#ppt_w"/>
                                          </p:val>
                                        </p:tav>
                                      </p:tavLst>
                                    </p:anim>
                                    <p:anim calcmode="lin" valueType="num">
                                      <p:cBhvr>
                                        <p:cTn id="3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8A3E">
                <a:shade val="67500"/>
                <a:satMod val="115000"/>
              </a:srgbClr>
            </a:gs>
            <a:gs pos="100000">
              <a:srgbClr val="008A3E">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Pelican snatching fish.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522398" y="0"/>
            <a:ext cx="621602" cy="605026"/>
          </a:xfrm>
          <a:prstGeom prst="rect">
            <a:avLst/>
          </a:prstGeom>
          <a:effectLst/>
        </p:spPr>
      </p:pic>
      <p:pic>
        <p:nvPicPr>
          <p:cNvPr id="4" name="3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522398" y="4538474"/>
            <a:ext cx="621602" cy="605026"/>
          </a:xfrm>
          <a:prstGeom prst="rect">
            <a:avLst/>
          </a:prstGeom>
          <a:effectLst/>
        </p:spPr>
      </p:pic>
      <p:pic>
        <p:nvPicPr>
          <p:cNvPr id="5" name="4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286644" y="1428742"/>
            <a:ext cx="621602" cy="605026"/>
          </a:xfrm>
          <a:prstGeom prst="rect">
            <a:avLst/>
          </a:prstGeom>
          <a:effectLst/>
        </p:spPr>
      </p:pic>
      <p:pic>
        <p:nvPicPr>
          <p:cNvPr id="6" name="5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858016" y="2000246"/>
            <a:ext cx="621602" cy="605026"/>
          </a:xfrm>
          <a:prstGeom prst="rect">
            <a:avLst/>
          </a:prstGeom>
          <a:effectLst/>
        </p:spPr>
      </p:pic>
      <p:pic>
        <p:nvPicPr>
          <p:cNvPr id="7" name="6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786710" y="928676"/>
            <a:ext cx="621602" cy="605026"/>
          </a:xfrm>
          <a:prstGeom prst="rect">
            <a:avLst/>
          </a:prstGeom>
          <a:effectLst/>
        </p:spPr>
      </p:pic>
      <p:pic>
        <p:nvPicPr>
          <p:cNvPr id="8" name="7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215338" y="500048"/>
            <a:ext cx="621602" cy="605026"/>
          </a:xfrm>
          <a:prstGeom prst="rect">
            <a:avLst/>
          </a:prstGeom>
          <a:effectLst/>
        </p:spPr>
      </p:pic>
      <p:pic>
        <p:nvPicPr>
          <p:cNvPr id="9" name="8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358082" y="3000378"/>
            <a:ext cx="621602" cy="605026"/>
          </a:xfrm>
          <a:prstGeom prst="rect">
            <a:avLst/>
          </a:prstGeom>
          <a:effectLst/>
        </p:spPr>
      </p:pic>
      <p:pic>
        <p:nvPicPr>
          <p:cNvPr id="10" name="9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786710" y="3500444"/>
            <a:ext cx="621602" cy="605026"/>
          </a:xfrm>
          <a:prstGeom prst="rect">
            <a:avLst/>
          </a:prstGeom>
          <a:effectLst/>
        </p:spPr>
      </p:pic>
      <p:pic>
        <p:nvPicPr>
          <p:cNvPr id="11" name="10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215338" y="4000510"/>
            <a:ext cx="621602" cy="605026"/>
          </a:xfrm>
          <a:prstGeom prst="rect">
            <a:avLst/>
          </a:prstGeom>
          <a:effectLst/>
        </p:spPr>
      </p:pic>
      <p:pic>
        <p:nvPicPr>
          <p:cNvPr id="12" name="1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0"/>
            <a:ext cx="621602" cy="605026"/>
          </a:xfrm>
          <a:prstGeom prst="rect">
            <a:avLst/>
          </a:prstGeom>
          <a:effectLst/>
        </p:spPr>
      </p:pic>
      <p:pic>
        <p:nvPicPr>
          <p:cNvPr id="13" name="12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4538474"/>
            <a:ext cx="621602" cy="605026"/>
          </a:xfrm>
          <a:prstGeom prst="rect">
            <a:avLst/>
          </a:prstGeom>
          <a:effectLst/>
        </p:spPr>
      </p:pic>
      <p:pic>
        <p:nvPicPr>
          <p:cNvPr id="14" name="1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479254" y="1428742"/>
            <a:ext cx="621602" cy="605026"/>
          </a:xfrm>
          <a:prstGeom prst="rect">
            <a:avLst/>
          </a:prstGeom>
          <a:effectLst/>
        </p:spPr>
      </p:pic>
      <p:pic>
        <p:nvPicPr>
          <p:cNvPr id="15" name="1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193502" y="2000246"/>
            <a:ext cx="621602" cy="605026"/>
          </a:xfrm>
          <a:prstGeom prst="rect">
            <a:avLst/>
          </a:prstGeom>
          <a:effectLst/>
        </p:spPr>
      </p:pic>
      <p:pic>
        <p:nvPicPr>
          <p:cNvPr id="16" name="1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07882" y="1000114"/>
            <a:ext cx="621602" cy="605026"/>
          </a:xfrm>
          <a:prstGeom prst="rect">
            <a:avLst/>
          </a:prstGeom>
          <a:effectLst/>
        </p:spPr>
      </p:pic>
      <p:pic>
        <p:nvPicPr>
          <p:cNvPr id="17" name="1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500048"/>
            <a:ext cx="621602" cy="605026"/>
          </a:xfrm>
          <a:prstGeom prst="rect">
            <a:avLst/>
          </a:prstGeom>
          <a:effectLst/>
        </p:spPr>
      </p:pic>
      <p:pic>
        <p:nvPicPr>
          <p:cNvPr id="18" name="1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550692" y="3000378"/>
            <a:ext cx="621602" cy="605026"/>
          </a:xfrm>
          <a:prstGeom prst="rect">
            <a:avLst/>
          </a:prstGeom>
          <a:effectLst/>
        </p:spPr>
      </p:pic>
      <p:pic>
        <p:nvPicPr>
          <p:cNvPr id="19" name="18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79320" y="3500444"/>
            <a:ext cx="621602" cy="605026"/>
          </a:xfrm>
          <a:prstGeom prst="rect">
            <a:avLst/>
          </a:prstGeom>
          <a:effectLst/>
        </p:spPr>
      </p:pic>
      <p:pic>
        <p:nvPicPr>
          <p:cNvPr id="20" name="1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4000510"/>
            <a:ext cx="621602" cy="605026"/>
          </a:xfrm>
          <a:prstGeom prst="rect">
            <a:avLst/>
          </a:prstGeom>
          <a:effectLst/>
        </p:spPr>
      </p:pic>
      <p:pic>
        <p:nvPicPr>
          <p:cNvPr id="21" name="20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93176" y="0"/>
            <a:ext cx="621602" cy="605026"/>
          </a:xfrm>
          <a:prstGeom prst="rect">
            <a:avLst/>
          </a:prstGeom>
          <a:effectLst/>
        </p:spPr>
      </p:pic>
      <p:pic>
        <p:nvPicPr>
          <p:cNvPr id="22" name="21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786182" y="4538474"/>
            <a:ext cx="621602" cy="605026"/>
          </a:xfrm>
          <a:prstGeom prst="rect">
            <a:avLst/>
          </a:prstGeom>
          <a:effectLst/>
        </p:spPr>
      </p:pic>
      <p:pic>
        <p:nvPicPr>
          <p:cNvPr id="23" name="22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357422" y="1428742"/>
            <a:ext cx="621602" cy="605026"/>
          </a:xfrm>
          <a:prstGeom prst="rect">
            <a:avLst/>
          </a:prstGeom>
          <a:effectLst/>
        </p:spPr>
      </p:pic>
      <p:pic>
        <p:nvPicPr>
          <p:cNvPr id="24" name="23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000232" y="2000246"/>
            <a:ext cx="621602" cy="605026"/>
          </a:xfrm>
          <a:prstGeom prst="rect">
            <a:avLst/>
          </a:prstGeom>
          <a:effectLst/>
        </p:spPr>
      </p:pic>
      <p:pic>
        <p:nvPicPr>
          <p:cNvPr id="25" name="24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786050" y="1000114"/>
            <a:ext cx="621602" cy="605026"/>
          </a:xfrm>
          <a:prstGeom prst="rect">
            <a:avLst/>
          </a:prstGeom>
          <a:effectLst/>
        </p:spPr>
      </p:pic>
      <p:pic>
        <p:nvPicPr>
          <p:cNvPr id="26" name="25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286116" y="500048"/>
            <a:ext cx="621602" cy="605026"/>
          </a:xfrm>
          <a:prstGeom prst="rect">
            <a:avLst/>
          </a:prstGeom>
          <a:effectLst/>
        </p:spPr>
      </p:pic>
      <p:pic>
        <p:nvPicPr>
          <p:cNvPr id="27" name="26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357422" y="3214692"/>
            <a:ext cx="621602" cy="605026"/>
          </a:xfrm>
          <a:prstGeom prst="rect">
            <a:avLst/>
          </a:prstGeom>
          <a:effectLst/>
        </p:spPr>
      </p:pic>
      <p:pic>
        <p:nvPicPr>
          <p:cNvPr id="28" name="27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857488" y="3714758"/>
            <a:ext cx="621602" cy="605026"/>
          </a:xfrm>
          <a:prstGeom prst="rect">
            <a:avLst/>
          </a:prstGeom>
          <a:effectLst/>
        </p:spPr>
      </p:pic>
      <p:pic>
        <p:nvPicPr>
          <p:cNvPr id="29" name="28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357554" y="4143386"/>
            <a:ext cx="621602" cy="605026"/>
          </a:xfrm>
          <a:prstGeom prst="rect">
            <a:avLst/>
          </a:prstGeom>
          <a:effectLst/>
        </p:spPr>
      </p:pic>
      <p:pic>
        <p:nvPicPr>
          <p:cNvPr id="30" name="2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0"/>
            <a:ext cx="621602" cy="605026"/>
          </a:xfrm>
          <a:prstGeom prst="rect">
            <a:avLst/>
          </a:prstGeom>
          <a:effectLst/>
        </p:spPr>
      </p:pic>
      <p:pic>
        <p:nvPicPr>
          <p:cNvPr id="31" name="30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4538474"/>
            <a:ext cx="621602" cy="605026"/>
          </a:xfrm>
          <a:prstGeom prst="rect">
            <a:avLst/>
          </a:prstGeom>
          <a:effectLst/>
        </p:spPr>
      </p:pic>
      <p:pic>
        <p:nvPicPr>
          <p:cNvPr id="32" name="3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90" y="1428742"/>
            <a:ext cx="621602" cy="605026"/>
          </a:xfrm>
          <a:prstGeom prst="rect">
            <a:avLst/>
          </a:prstGeom>
          <a:effectLst/>
        </p:spPr>
      </p:pic>
      <p:pic>
        <p:nvPicPr>
          <p:cNvPr id="33" name="32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2071684"/>
            <a:ext cx="621602" cy="605026"/>
          </a:xfrm>
          <a:prstGeom prst="rect">
            <a:avLst/>
          </a:prstGeom>
          <a:effectLst/>
        </p:spPr>
      </p:pic>
      <p:pic>
        <p:nvPicPr>
          <p:cNvPr id="34" name="3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85818" y="1000114"/>
            <a:ext cx="621602" cy="605026"/>
          </a:xfrm>
          <a:prstGeom prst="rect">
            <a:avLst/>
          </a:prstGeom>
          <a:effectLst/>
        </p:spPr>
      </p:pic>
      <p:pic>
        <p:nvPicPr>
          <p:cNvPr id="35" name="3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500048"/>
            <a:ext cx="621602" cy="605026"/>
          </a:xfrm>
          <a:prstGeom prst="rect">
            <a:avLst/>
          </a:prstGeom>
          <a:effectLst/>
        </p:spPr>
      </p:pic>
      <p:pic>
        <p:nvPicPr>
          <p:cNvPr id="36" name="3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00066" y="3143254"/>
            <a:ext cx="621602" cy="605026"/>
          </a:xfrm>
          <a:prstGeom prst="rect">
            <a:avLst/>
          </a:prstGeom>
          <a:effectLst/>
        </p:spPr>
      </p:pic>
      <p:pic>
        <p:nvPicPr>
          <p:cNvPr id="37" name="3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94" y="3571882"/>
            <a:ext cx="621602" cy="605026"/>
          </a:xfrm>
          <a:prstGeom prst="rect">
            <a:avLst/>
          </a:prstGeom>
          <a:effectLst/>
        </p:spPr>
      </p:pic>
      <p:pic>
        <p:nvPicPr>
          <p:cNvPr id="38" name="3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4071948"/>
            <a:ext cx="621602" cy="605026"/>
          </a:xfrm>
          <a:prstGeom prst="rect">
            <a:avLst/>
          </a:prstGeom>
          <a:effectLst/>
        </p:spPr>
      </p:pic>
      <p:pic>
        <p:nvPicPr>
          <p:cNvPr id="39" name="38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000892" y="2571750"/>
            <a:ext cx="621602" cy="605026"/>
          </a:xfrm>
          <a:prstGeom prst="rect">
            <a:avLst/>
          </a:prstGeom>
          <a:effectLst/>
        </p:spPr>
      </p:pic>
      <p:pic>
        <p:nvPicPr>
          <p:cNvPr id="40" name="3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336378" y="2571750"/>
            <a:ext cx="621602" cy="605026"/>
          </a:xfrm>
          <a:prstGeom prst="rect">
            <a:avLst/>
          </a:prstGeom>
          <a:effectLst/>
        </p:spPr>
      </p:pic>
      <p:pic>
        <p:nvPicPr>
          <p:cNvPr id="41" name="40 Imagen" descr="13321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000232" y="2643188"/>
            <a:ext cx="621602" cy="605026"/>
          </a:xfrm>
          <a:prstGeom prst="rect">
            <a:avLst/>
          </a:prstGeom>
          <a:effectLst/>
        </p:spPr>
      </p:pic>
      <p:pic>
        <p:nvPicPr>
          <p:cNvPr id="42" name="4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1438" y="2643188"/>
            <a:ext cx="621602" cy="605026"/>
          </a:xfrm>
          <a:prstGeom prst="rect">
            <a:avLst/>
          </a:prstGeom>
          <a:effectLst/>
        </p:spPr>
      </p:pic>
      <p:sp>
        <p:nvSpPr>
          <p:cNvPr id="43" name="42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0-#ppt_w/2"/>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0-#ppt_w/2"/>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0-#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0-#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0-#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2000" fill="hold"/>
                                        <p:tgtEl>
                                          <p:spTgt spid="30"/>
                                        </p:tgtEl>
                                        <p:attrNameLst>
                                          <p:attrName>ppt_x</p:attrName>
                                        </p:attrNameLst>
                                      </p:cBhvr>
                                      <p:tavLst>
                                        <p:tav tm="0">
                                          <p:val>
                                            <p:strVal val="0-#ppt_w/2"/>
                                          </p:val>
                                        </p:tav>
                                        <p:tav tm="100000">
                                          <p:val>
                                            <p:strVal val="#ppt_x"/>
                                          </p:val>
                                        </p:tav>
                                      </p:tavLst>
                                    </p:anim>
                                    <p:anim calcmode="lin" valueType="num">
                                      <p:cBhvr additive="base">
                                        <p:cTn id="70" dur="2000" fill="hold"/>
                                        <p:tgtEl>
                                          <p:spTgt spid="30"/>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2000" fill="hold"/>
                                        <p:tgtEl>
                                          <p:spTgt spid="32"/>
                                        </p:tgtEl>
                                        <p:attrNameLst>
                                          <p:attrName>ppt_x</p:attrName>
                                        </p:attrNameLst>
                                      </p:cBhvr>
                                      <p:tavLst>
                                        <p:tav tm="0">
                                          <p:val>
                                            <p:strVal val="0-#ppt_w/2"/>
                                          </p:val>
                                        </p:tav>
                                        <p:tav tm="100000">
                                          <p:val>
                                            <p:strVal val="#ppt_x"/>
                                          </p:val>
                                        </p:tav>
                                      </p:tavLst>
                                    </p:anim>
                                    <p:anim calcmode="lin" valueType="num">
                                      <p:cBhvr additive="base">
                                        <p:cTn id="74" dur="2000" fill="hold"/>
                                        <p:tgtEl>
                                          <p:spTgt spid="3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2000" fill="hold"/>
                                        <p:tgtEl>
                                          <p:spTgt spid="33"/>
                                        </p:tgtEl>
                                        <p:attrNameLst>
                                          <p:attrName>ppt_x</p:attrName>
                                        </p:attrNameLst>
                                      </p:cBhvr>
                                      <p:tavLst>
                                        <p:tav tm="0">
                                          <p:val>
                                            <p:strVal val="0-#ppt_w/2"/>
                                          </p:val>
                                        </p:tav>
                                        <p:tav tm="100000">
                                          <p:val>
                                            <p:strVal val="#ppt_x"/>
                                          </p:val>
                                        </p:tav>
                                      </p:tavLst>
                                    </p:anim>
                                    <p:anim calcmode="lin" valueType="num">
                                      <p:cBhvr additive="base">
                                        <p:cTn id="78" dur="2000" fill="hold"/>
                                        <p:tgtEl>
                                          <p:spTgt spid="3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2000" fill="hold"/>
                                        <p:tgtEl>
                                          <p:spTgt spid="34"/>
                                        </p:tgtEl>
                                        <p:attrNameLst>
                                          <p:attrName>ppt_x</p:attrName>
                                        </p:attrNameLst>
                                      </p:cBhvr>
                                      <p:tavLst>
                                        <p:tav tm="0">
                                          <p:val>
                                            <p:strVal val="0-#ppt_w/2"/>
                                          </p:val>
                                        </p:tav>
                                        <p:tav tm="100000">
                                          <p:val>
                                            <p:strVal val="#ppt_x"/>
                                          </p:val>
                                        </p:tav>
                                      </p:tavLst>
                                    </p:anim>
                                    <p:anim calcmode="lin" valueType="num">
                                      <p:cBhvr additive="base">
                                        <p:cTn id="82" dur="2000" fill="hold"/>
                                        <p:tgtEl>
                                          <p:spTgt spid="3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2000" fill="hold"/>
                                        <p:tgtEl>
                                          <p:spTgt spid="35"/>
                                        </p:tgtEl>
                                        <p:attrNameLst>
                                          <p:attrName>ppt_x</p:attrName>
                                        </p:attrNameLst>
                                      </p:cBhvr>
                                      <p:tavLst>
                                        <p:tav tm="0">
                                          <p:val>
                                            <p:strVal val="0-#ppt_w/2"/>
                                          </p:val>
                                        </p:tav>
                                        <p:tav tm="100000">
                                          <p:val>
                                            <p:strVal val="#ppt_x"/>
                                          </p:val>
                                        </p:tav>
                                      </p:tavLst>
                                    </p:anim>
                                    <p:anim calcmode="lin" valueType="num">
                                      <p:cBhvr additive="base">
                                        <p:cTn id="86" dur="2000" fill="hold"/>
                                        <p:tgtEl>
                                          <p:spTgt spid="35"/>
                                        </p:tgtEl>
                                        <p:attrNameLst>
                                          <p:attrName>ppt_y</p:attrName>
                                        </p:attrNameLst>
                                      </p:cBhvr>
                                      <p:tavLst>
                                        <p:tav tm="0">
                                          <p:val>
                                            <p:strVal val="1+#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2000" fill="hold"/>
                                        <p:tgtEl>
                                          <p:spTgt spid="4"/>
                                        </p:tgtEl>
                                        <p:attrNameLst>
                                          <p:attrName>ppt_x</p:attrName>
                                        </p:attrNameLst>
                                      </p:cBhvr>
                                      <p:tavLst>
                                        <p:tav tm="0">
                                          <p:val>
                                            <p:strVal val="0-#ppt_w/2"/>
                                          </p:val>
                                        </p:tav>
                                        <p:tav tm="100000">
                                          <p:val>
                                            <p:strVal val="#ppt_x"/>
                                          </p:val>
                                        </p:tav>
                                      </p:tavLst>
                                    </p:anim>
                                    <p:anim calcmode="lin" valueType="num">
                                      <p:cBhvr additive="base">
                                        <p:cTn id="90" dur="2000" fill="hold"/>
                                        <p:tgtEl>
                                          <p:spTgt spid="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additive="base">
                                        <p:cTn id="93" dur="2000" fill="hold"/>
                                        <p:tgtEl>
                                          <p:spTgt spid="9"/>
                                        </p:tgtEl>
                                        <p:attrNameLst>
                                          <p:attrName>ppt_x</p:attrName>
                                        </p:attrNameLst>
                                      </p:cBhvr>
                                      <p:tavLst>
                                        <p:tav tm="0">
                                          <p:val>
                                            <p:strVal val="0-#ppt_w/2"/>
                                          </p:val>
                                        </p:tav>
                                        <p:tav tm="100000">
                                          <p:val>
                                            <p:strVal val="#ppt_x"/>
                                          </p:val>
                                        </p:tav>
                                      </p:tavLst>
                                    </p:anim>
                                    <p:anim calcmode="lin" valueType="num">
                                      <p:cBhvr additive="base">
                                        <p:cTn id="94" dur="2000" fill="hold"/>
                                        <p:tgtEl>
                                          <p:spTgt spid="9"/>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2000" fill="hold"/>
                                        <p:tgtEl>
                                          <p:spTgt spid="10"/>
                                        </p:tgtEl>
                                        <p:attrNameLst>
                                          <p:attrName>ppt_x</p:attrName>
                                        </p:attrNameLst>
                                      </p:cBhvr>
                                      <p:tavLst>
                                        <p:tav tm="0">
                                          <p:val>
                                            <p:strVal val="0-#ppt_w/2"/>
                                          </p:val>
                                        </p:tav>
                                        <p:tav tm="100000">
                                          <p:val>
                                            <p:strVal val="#ppt_x"/>
                                          </p:val>
                                        </p:tav>
                                      </p:tavLst>
                                    </p:anim>
                                    <p:anim calcmode="lin" valueType="num">
                                      <p:cBhvr additive="base">
                                        <p:cTn id="98" dur="2000" fill="hold"/>
                                        <p:tgtEl>
                                          <p:spTgt spid="1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additive="base">
                                        <p:cTn id="101" dur="2000" fill="hold"/>
                                        <p:tgtEl>
                                          <p:spTgt spid="11"/>
                                        </p:tgtEl>
                                        <p:attrNameLst>
                                          <p:attrName>ppt_x</p:attrName>
                                        </p:attrNameLst>
                                      </p:cBhvr>
                                      <p:tavLst>
                                        <p:tav tm="0">
                                          <p:val>
                                            <p:strVal val="0-#ppt_w/2"/>
                                          </p:val>
                                        </p:tav>
                                        <p:tav tm="100000">
                                          <p:val>
                                            <p:strVal val="#ppt_x"/>
                                          </p:val>
                                        </p:tav>
                                      </p:tavLst>
                                    </p:anim>
                                    <p:anim calcmode="lin" valueType="num">
                                      <p:cBhvr additive="base">
                                        <p:cTn id="102" dur="2000" fill="hold"/>
                                        <p:tgtEl>
                                          <p:spTgt spid="1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2000" fill="hold"/>
                                        <p:tgtEl>
                                          <p:spTgt spid="13"/>
                                        </p:tgtEl>
                                        <p:attrNameLst>
                                          <p:attrName>ppt_x</p:attrName>
                                        </p:attrNameLst>
                                      </p:cBhvr>
                                      <p:tavLst>
                                        <p:tav tm="0">
                                          <p:val>
                                            <p:strVal val="0-#ppt_w/2"/>
                                          </p:val>
                                        </p:tav>
                                        <p:tav tm="100000">
                                          <p:val>
                                            <p:strVal val="#ppt_x"/>
                                          </p:val>
                                        </p:tav>
                                      </p:tavLst>
                                    </p:anim>
                                    <p:anim calcmode="lin" valueType="num">
                                      <p:cBhvr additive="base">
                                        <p:cTn id="106" dur="2000" fill="hold"/>
                                        <p:tgtEl>
                                          <p:spTgt spid="1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0-#ppt_w/2"/>
                                          </p:val>
                                        </p:tav>
                                        <p:tav tm="100000">
                                          <p:val>
                                            <p:strVal val="#ppt_x"/>
                                          </p:val>
                                        </p:tav>
                                      </p:tavLst>
                                    </p:anim>
                                    <p:anim calcmode="lin" valueType="num">
                                      <p:cBhvr additive="base">
                                        <p:cTn id="110" dur="2000" fill="hold"/>
                                        <p:tgtEl>
                                          <p:spTgt spid="18"/>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2000" fill="hold"/>
                                        <p:tgtEl>
                                          <p:spTgt spid="19"/>
                                        </p:tgtEl>
                                        <p:attrNameLst>
                                          <p:attrName>ppt_x</p:attrName>
                                        </p:attrNameLst>
                                      </p:cBhvr>
                                      <p:tavLst>
                                        <p:tav tm="0">
                                          <p:val>
                                            <p:strVal val="0-#ppt_w/2"/>
                                          </p:val>
                                        </p:tav>
                                        <p:tav tm="100000">
                                          <p:val>
                                            <p:strVal val="#ppt_x"/>
                                          </p:val>
                                        </p:tav>
                                      </p:tavLst>
                                    </p:anim>
                                    <p:anim calcmode="lin" valueType="num">
                                      <p:cBhvr additive="base">
                                        <p:cTn id="114" dur="2000" fill="hold"/>
                                        <p:tgtEl>
                                          <p:spTgt spid="19"/>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2000" fill="hold"/>
                                        <p:tgtEl>
                                          <p:spTgt spid="20"/>
                                        </p:tgtEl>
                                        <p:attrNameLst>
                                          <p:attrName>ppt_x</p:attrName>
                                        </p:attrNameLst>
                                      </p:cBhvr>
                                      <p:tavLst>
                                        <p:tav tm="0">
                                          <p:val>
                                            <p:strVal val="0-#ppt_w/2"/>
                                          </p:val>
                                        </p:tav>
                                        <p:tav tm="100000">
                                          <p:val>
                                            <p:strVal val="#ppt_x"/>
                                          </p:val>
                                        </p:tav>
                                      </p:tavLst>
                                    </p:anim>
                                    <p:anim calcmode="lin" valueType="num">
                                      <p:cBhvr additive="base">
                                        <p:cTn id="118" dur="2000" fill="hold"/>
                                        <p:tgtEl>
                                          <p:spTgt spid="2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0-#ppt_w/2"/>
                                          </p:val>
                                        </p:tav>
                                        <p:tav tm="100000">
                                          <p:val>
                                            <p:strVal val="#ppt_x"/>
                                          </p:val>
                                        </p:tav>
                                      </p:tavLst>
                                    </p:anim>
                                    <p:anim calcmode="lin" valueType="num">
                                      <p:cBhvr additive="base">
                                        <p:cTn id="122" dur="2000" fill="hold"/>
                                        <p:tgtEl>
                                          <p:spTgt spid="22"/>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0-#ppt_w/2"/>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0-#ppt_w/2"/>
                                          </p:val>
                                        </p:tav>
                                        <p:tav tm="100000">
                                          <p:val>
                                            <p:strVal val="#ppt_x"/>
                                          </p:val>
                                        </p:tav>
                                      </p:tavLst>
                                    </p:anim>
                                    <p:anim calcmode="lin" valueType="num">
                                      <p:cBhvr additive="base">
                                        <p:cTn id="130" dur="2000" fill="hold"/>
                                        <p:tgtEl>
                                          <p:spTgt spid="28"/>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0-#ppt_w/2"/>
                                          </p:val>
                                        </p:tav>
                                        <p:tav tm="100000">
                                          <p:val>
                                            <p:strVal val="#ppt_x"/>
                                          </p:val>
                                        </p:tav>
                                      </p:tavLst>
                                    </p:anim>
                                    <p:anim calcmode="lin" valueType="num">
                                      <p:cBhvr additive="base">
                                        <p:cTn id="134" dur="2000" fill="hold"/>
                                        <p:tgtEl>
                                          <p:spTgt spid="29"/>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31"/>
                                        </p:tgtEl>
                                        <p:attrNameLst>
                                          <p:attrName>style.visibility</p:attrName>
                                        </p:attrNameLst>
                                      </p:cBhvr>
                                      <p:to>
                                        <p:strVal val="visible"/>
                                      </p:to>
                                    </p:set>
                                    <p:anim calcmode="lin" valueType="num">
                                      <p:cBhvr additive="base">
                                        <p:cTn id="137" dur="2000" fill="hold"/>
                                        <p:tgtEl>
                                          <p:spTgt spid="31"/>
                                        </p:tgtEl>
                                        <p:attrNameLst>
                                          <p:attrName>ppt_x</p:attrName>
                                        </p:attrNameLst>
                                      </p:cBhvr>
                                      <p:tavLst>
                                        <p:tav tm="0">
                                          <p:val>
                                            <p:strVal val="0-#ppt_w/2"/>
                                          </p:val>
                                        </p:tav>
                                        <p:tav tm="100000">
                                          <p:val>
                                            <p:strVal val="#ppt_x"/>
                                          </p:val>
                                        </p:tav>
                                      </p:tavLst>
                                    </p:anim>
                                    <p:anim calcmode="lin" valueType="num">
                                      <p:cBhvr additive="base">
                                        <p:cTn id="138" dur="2000" fill="hold"/>
                                        <p:tgtEl>
                                          <p:spTgt spid="31"/>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0-#ppt_w/2"/>
                                          </p:val>
                                        </p:tav>
                                        <p:tav tm="100000">
                                          <p:val>
                                            <p:strVal val="#ppt_x"/>
                                          </p:val>
                                        </p:tav>
                                      </p:tavLst>
                                    </p:anim>
                                    <p:anim calcmode="lin" valueType="num">
                                      <p:cBhvr additive="base">
                                        <p:cTn id="142" dur="2000" fill="hold"/>
                                        <p:tgtEl>
                                          <p:spTgt spid="36"/>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0-#ppt_w/2"/>
                                          </p:val>
                                        </p:tav>
                                        <p:tav tm="100000">
                                          <p:val>
                                            <p:strVal val="#ppt_x"/>
                                          </p:val>
                                        </p:tav>
                                      </p:tavLst>
                                    </p:anim>
                                    <p:anim calcmode="lin" valueType="num">
                                      <p:cBhvr additive="base">
                                        <p:cTn id="146" dur="2000" fill="hold"/>
                                        <p:tgtEl>
                                          <p:spTgt spid="37"/>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0-#ppt_w/2"/>
                                          </p:val>
                                        </p:tav>
                                        <p:tav tm="100000">
                                          <p:val>
                                            <p:strVal val="#ppt_x"/>
                                          </p:val>
                                        </p:tav>
                                      </p:tavLst>
                                    </p:anim>
                                    <p:anim calcmode="lin" valueType="num">
                                      <p:cBhvr additive="base">
                                        <p:cTn id="150" dur="2000" fill="hold"/>
                                        <p:tgtEl>
                                          <p:spTgt spid="38"/>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0-#ppt_w/2"/>
                                          </p:val>
                                        </p:tav>
                                        <p:tav tm="100000">
                                          <p:val>
                                            <p:strVal val="#ppt_x"/>
                                          </p:val>
                                        </p:tav>
                                      </p:tavLst>
                                    </p:anim>
                                    <p:anim calcmode="lin" valueType="num">
                                      <p:cBhvr additive="base">
                                        <p:cTn id="154" dur="2000" fill="hold"/>
                                        <p:tgtEl>
                                          <p:spTgt spid="39"/>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0-#ppt_w/2"/>
                                          </p:val>
                                        </p:tav>
                                        <p:tav tm="100000">
                                          <p:val>
                                            <p:strVal val="#ppt_x"/>
                                          </p:val>
                                        </p:tav>
                                      </p:tavLst>
                                    </p:anim>
                                    <p:anim calcmode="lin" valueType="num">
                                      <p:cBhvr additive="base">
                                        <p:cTn id="158" dur="2000" fill="hold"/>
                                        <p:tgtEl>
                                          <p:spTgt spid="40"/>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0-#ppt_w/2"/>
                                          </p:val>
                                        </p:tav>
                                        <p:tav tm="100000">
                                          <p:val>
                                            <p:strVal val="#ppt_x"/>
                                          </p:val>
                                        </p:tav>
                                      </p:tavLst>
                                    </p:anim>
                                    <p:anim calcmode="lin" valueType="num">
                                      <p:cBhvr additive="base">
                                        <p:cTn id="162" dur="2000" fill="hold"/>
                                        <p:tgtEl>
                                          <p:spTgt spid="41"/>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0-#ppt_w/2"/>
                                          </p:val>
                                        </p:tav>
                                        <p:tav tm="100000">
                                          <p:val>
                                            <p:strVal val="#ppt_x"/>
                                          </p:val>
                                        </p:tav>
                                      </p:tavLst>
                                    </p:anim>
                                    <p:anim calcmode="lin" valueType="num">
                                      <p:cBhvr additive="base">
                                        <p:cTn id="166" dur="2000" fill="hold"/>
                                        <p:tgtEl>
                                          <p:spTgt spid="42"/>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2"/>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4"/>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5"/>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6"/>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7"/>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1"/>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0"/>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32"/>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3"/>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4"/>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5"/>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9"/>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10"/>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11"/>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13"/>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18"/>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19"/>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20"/>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22"/>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27"/>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28"/>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29"/>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1"/>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6"/>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7"/>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38"/>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39"/>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0"/>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1"/>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2"/>
                                        </p:tgtEl>
                                        <p:attrNameLst>
                                          <p:attrName>r</p:attrName>
                                        </p:attrNameLst>
                                      </p:cBhvr>
                                    </p:animRot>
                                  </p:childTnLst>
                                </p:cTn>
                              </p:par>
                            </p:childTnLst>
                          </p:cTn>
                        </p:par>
                        <p:par>
                          <p:cTn id="247" fill="hold">
                            <p:stCondLst>
                              <p:cond delay="4000"/>
                            </p:stCondLst>
                            <p:childTnLst>
                              <p:par>
                                <p:cTn id="248" presetID="2" presetClass="exit" presetSubtype="3" fill="hold" nodeType="afterEffect">
                                  <p:stCondLst>
                                    <p:cond delay="0"/>
                                  </p:stCondLst>
                                  <p:childTnLst>
                                    <p:anim calcmode="lin" valueType="num">
                                      <p:cBhvr additive="base">
                                        <p:cTn id="249" dur="2000"/>
                                        <p:tgtEl>
                                          <p:spTgt spid="3"/>
                                        </p:tgtEl>
                                        <p:attrNameLst>
                                          <p:attrName>ppt_x</p:attrName>
                                        </p:attrNameLst>
                                      </p:cBhvr>
                                      <p:tavLst>
                                        <p:tav tm="0">
                                          <p:val>
                                            <p:strVal val="ppt_x"/>
                                          </p:val>
                                        </p:tav>
                                        <p:tav tm="100000">
                                          <p:val>
                                            <p:strVal val="1+ppt_w/2"/>
                                          </p:val>
                                        </p:tav>
                                      </p:tavLst>
                                    </p:anim>
                                    <p:anim calcmode="lin" valueType="num">
                                      <p:cBhvr additive="base">
                                        <p:cTn id="250" dur="2000"/>
                                        <p:tgtEl>
                                          <p:spTgt spid="3"/>
                                        </p:tgtEl>
                                        <p:attrNameLst>
                                          <p:attrName>ppt_y</p:attrName>
                                        </p:attrNameLst>
                                      </p:cBhvr>
                                      <p:tavLst>
                                        <p:tav tm="0">
                                          <p:val>
                                            <p:strVal val="ppt_y"/>
                                          </p:val>
                                        </p:tav>
                                        <p:tav tm="100000">
                                          <p:val>
                                            <p:strVal val="0-ppt_h/2"/>
                                          </p:val>
                                        </p:tav>
                                      </p:tavLst>
                                    </p:anim>
                                    <p:set>
                                      <p:cBhvr>
                                        <p:cTn id="251" dur="1" fill="hold">
                                          <p:stCondLst>
                                            <p:cond delay="1999"/>
                                          </p:stCondLst>
                                        </p:cTn>
                                        <p:tgtEl>
                                          <p:spTgt spid="3"/>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5"/>
                                        </p:tgtEl>
                                        <p:attrNameLst>
                                          <p:attrName>ppt_x</p:attrName>
                                        </p:attrNameLst>
                                      </p:cBhvr>
                                      <p:tavLst>
                                        <p:tav tm="0">
                                          <p:val>
                                            <p:strVal val="ppt_x"/>
                                          </p:val>
                                        </p:tav>
                                        <p:tav tm="100000">
                                          <p:val>
                                            <p:strVal val="1+ppt_w/2"/>
                                          </p:val>
                                        </p:tav>
                                      </p:tavLst>
                                    </p:anim>
                                    <p:anim calcmode="lin" valueType="num">
                                      <p:cBhvr additive="base">
                                        <p:cTn id="254" dur="2000"/>
                                        <p:tgtEl>
                                          <p:spTgt spid="5"/>
                                        </p:tgtEl>
                                        <p:attrNameLst>
                                          <p:attrName>ppt_y</p:attrName>
                                        </p:attrNameLst>
                                      </p:cBhvr>
                                      <p:tavLst>
                                        <p:tav tm="0">
                                          <p:val>
                                            <p:strVal val="ppt_y"/>
                                          </p:val>
                                        </p:tav>
                                        <p:tav tm="100000">
                                          <p:val>
                                            <p:strVal val="0-ppt_h/2"/>
                                          </p:val>
                                        </p:tav>
                                      </p:tavLst>
                                    </p:anim>
                                    <p:set>
                                      <p:cBhvr>
                                        <p:cTn id="255" dur="1" fill="hold">
                                          <p:stCondLst>
                                            <p:cond delay="1999"/>
                                          </p:stCondLst>
                                        </p:cTn>
                                        <p:tgtEl>
                                          <p:spTgt spid="5"/>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6"/>
                                        </p:tgtEl>
                                        <p:attrNameLst>
                                          <p:attrName>ppt_x</p:attrName>
                                        </p:attrNameLst>
                                      </p:cBhvr>
                                      <p:tavLst>
                                        <p:tav tm="0">
                                          <p:val>
                                            <p:strVal val="ppt_x"/>
                                          </p:val>
                                        </p:tav>
                                        <p:tav tm="100000">
                                          <p:val>
                                            <p:strVal val="1+ppt_w/2"/>
                                          </p:val>
                                        </p:tav>
                                      </p:tavLst>
                                    </p:anim>
                                    <p:anim calcmode="lin" valueType="num">
                                      <p:cBhvr additive="base">
                                        <p:cTn id="258" dur="2000"/>
                                        <p:tgtEl>
                                          <p:spTgt spid="6"/>
                                        </p:tgtEl>
                                        <p:attrNameLst>
                                          <p:attrName>ppt_y</p:attrName>
                                        </p:attrNameLst>
                                      </p:cBhvr>
                                      <p:tavLst>
                                        <p:tav tm="0">
                                          <p:val>
                                            <p:strVal val="ppt_y"/>
                                          </p:val>
                                        </p:tav>
                                        <p:tav tm="100000">
                                          <p:val>
                                            <p:strVal val="0-ppt_h/2"/>
                                          </p:val>
                                        </p:tav>
                                      </p:tavLst>
                                    </p:anim>
                                    <p:set>
                                      <p:cBhvr>
                                        <p:cTn id="259" dur="1" fill="hold">
                                          <p:stCondLst>
                                            <p:cond delay="1999"/>
                                          </p:stCondLst>
                                        </p:cTn>
                                        <p:tgtEl>
                                          <p:spTgt spid="6"/>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7"/>
                                        </p:tgtEl>
                                        <p:attrNameLst>
                                          <p:attrName>ppt_x</p:attrName>
                                        </p:attrNameLst>
                                      </p:cBhvr>
                                      <p:tavLst>
                                        <p:tav tm="0">
                                          <p:val>
                                            <p:strVal val="ppt_x"/>
                                          </p:val>
                                        </p:tav>
                                        <p:tav tm="100000">
                                          <p:val>
                                            <p:strVal val="1+ppt_w/2"/>
                                          </p:val>
                                        </p:tav>
                                      </p:tavLst>
                                    </p:anim>
                                    <p:anim calcmode="lin" valueType="num">
                                      <p:cBhvr additive="base">
                                        <p:cTn id="262" dur="2000"/>
                                        <p:tgtEl>
                                          <p:spTgt spid="7"/>
                                        </p:tgtEl>
                                        <p:attrNameLst>
                                          <p:attrName>ppt_y</p:attrName>
                                        </p:attrNameLst>
                                      </p:cBhvr>
                                      <p:tavLst>
                                        <p:tav tm="0">
                                          <p:val>
                                            <p:strVal val="ppt_y"/>
                                          </p:val>
                                        </p:tav>
                                        <p:tav tm="100000">
                                          <p:val>
                                            <p:strVal val="0-ppt_h/2"/>
                                          </p:val>
                                        </p:tav>
                                      </p:tavLst>
                                    </p:anim>
                                    <p:set>
                                      <p:cBhvr>
                                        <p:cTn id="263" dur="1" fill="hold">
                                          <p:stCondLst>
                                            <p:cond delay="1999"/>
                                          </p:stCondLst>
                                        </p:cTn>
                                        <p:tgtEl>
                                          <p:spTgt spid="7"/>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8"/>
                                        </p:tgtEl>
                                        <p:attrNameLst>
                                          <p:attrName>ppt_x</p:attrName>
                                        </p:attrNameLst>
                                      </p:cBhvr>
                                      <p:tavLst>
                                        <p:tav tm="0">
                                          <p:val>
                                            <p:strVal val="ppt_x"/>
                                          </p:val>
                                        </p:tav>
                                        <p:tav tm="100000">
                                          <p:val>
                                            <p:strVal val="1+ppt_w/2"/>
                                          </p:val>
                                        </p:tav>
                                      </p:tavLst>
                                    </p:anim>
                                    <p:anim calcmode="lin" valueType="num">
                                      <p:cBhvr additive="base">
                                        <p:cTn id="266" dur="2000"/>
                                        <p:tgtEl>
                                          <p:spTgt spid="8"/>
                                        </p:tgtEl>
                                        <p:attrNameLst>
                                          <p:attrName>ppt_y</p:attrName>
                                        </p:attrNameLst>
                                      </p:cBhvr>
                                      <p:tavLst>
                                        <p:tav tm="0">
                                          <p:val>
                                            <p:strVal val="ppt_y"/>
                                          </p:val>
                                        </p:tav>
                                        <p:tav tm="100000">
                                          <p:val>
                                            <p:strVal val="0-ppt_h/2"/>
                                          </p:val>
                                        </p:tav>
                                      </p:tavLst>
                                    </p:anim>
                                    <p:set>
                                      <p:cBhvr>
                                        <p:cTn id="267" dur="1" fill="hold">
                                          <p:stCondLst>
                                            <p:cond delay="1999"/>
                                          </p:stCondLst>
                                        </p:cTn>
                                        <p:tgtEl>
                                          <p:spTgt spid="8"/>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12"/>
                                        </p:tgtEl>
                                        <p:attrNameLst>
                                          <p:attrName>ppt_x</p:attrName>
                                        </p:attrNameLst>
                                      </p:cBhvr>
                                      <p:tavLst>
                                        <p:tav tm="0">
                                          <p:val>
                                            <p:strVal val="ppt_x"/>
                                          </p:val>
                                        </p:tav>
                                        <p:tav tm="100000">
                                          <p:val>
                                            <p:strVal val="1+ppt_w/2"/>
                                          </p:val>
                                        </p:tav>
                                      </p:tavLst>
                                    </p:anim>
                                    <p:anim calcmode="lin" valueType="num">
                                      <p:cBhvr additive="base">
                                        <p:cTn id="270" dur="2000"/>
                                        <p:tgtEl>
                                          <p:spTgt spid="12"/>
                                        </p:tgtEl>
                                        <p:attrNameLst>
                                          <p:attrName>ppt_y</p:attrName>
                                        </p:attrNameLst>
                                      </p:cBhvr>
                                      <p:tavLst>
                                        <p:tav tm="0">
                                          <p:val>
                                            <p:strVal val="ppt_y"/>
                                          </p:val>
                                        </p:tav>
                                        <p:tav tm="100000">
                                          <p:val>
                                            <p:strVal val="0-ppt_h/2"/>
                                          </p:val>
                                        </p:tav>
                                      </p:tavLst>
                                    </p:anim>
                                    <p:set>
                                      <p:cBhvr>
                                        <p:cTn id="271" dur="1" fill="hold">
                                          <p:stCondLst>
                                            <p:cond delay="1999"/>
                                          </p:stCondLst>
                                        </p:cTn>
                                        <p:tgtEl>
                                          <p:spTgt spid="12"/>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14"/>
                                        </p:tgtEl>
                                        <p:attrNameLst>
                                          <p:attrName>ppt_x</p:attrName>
                                        </p:attrNameLst>
                                      </p:cBhvr>
                                      <p:tavLst>
                                        <p:tav tm="0">
                                          <p:val>
                                            <p:strVal val="ppt_x"/>
                                          </p:val>
                                        </p:tav>
                                        <p:tav tm="100000">
                                          <p:val>
                                            <p:strVal val="1+ppt_w/2"/>
                                          </p:val>
                                        </p:tav>
                                      </p:tavLst>
                                    </p:anim>
                                    <p:anim calcmode="lin" valueType="num">
                                      <p:cBhvr additive="base">
                                        <p:cTn id="274" dur="2000"/>
                                        <p:tgtEl>
                                          <p:spTgt spid="14"/>
                                        </p:tgtEl>
                                        <p:attrNameLst>
                                          <p:attrName>ppt_y</p:attrName>
                                        </p:attrNameLst>
                                      </p:cBhvr>
                                      <p:tavLst>
                                        <p:tav tm="0">
                                          <p:val>
                                            <p:strVal val="ppt_y"/>
                                          </p:val>
                                        </p:tav>
                                        <p:tav tm="100000">
                                          <p:val>
                                            <p:strVal val="0-ppt_h/2"/>
                                          </p:val>
                                        </p:tav>
                                      </p:tavLst>
                                    </p:anim>
                                    <p:set>
                                      <p:cBhvr>
                                        <p:cTn id="275" dur="1" fill="hold">
                                          <p:stCondLst>
                                            <p:cond delay="1999"/>
                                          </p:stCondLst>
                                        </p:cTn>
                                        <p:tgtEl>
                                          <p:spTgt spid="14"/>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15"/>
                                        </p:tgtEl>
                                        <p:attrNameLst>
                                          <p:attrName>ppt_x</p:attrName>
                                        </p:attrNameLst>
                                      </p:cBhvr>
                                      <p:tavLst>
                                        <p:tav tm="0">
                                          <p:val>
                                            <p:strVal val="ppt_x"/>
                                          </p:val>
                                        </p:tav>
                                        <p:tav tm="100000">
                                          <p:val>
                                            <p:strVal val="1+ppt_w/2"/>
                                          </p:val>
                                        </p:tav>
                                      </p:tavLst>
                                    </p:anim>
                                    <p:anim calcmode="lin" valueType="num">
                                      <p:cBhvr additive="base">
                                        <p:cTn id="278" dur="2000"/>
                                        <p:tgtEl>
                                          <p:spTgt spid="15"/>
                                        </p:tgtEl>
                                        <p:attrNameLst>
                                          <p:attrName>ppt_y</p:attrName>
                                        </p:attrNameLst>
                                      </p:cBhvr>
                                      <p:tavLst>
                                        <p:tav tm="0">
                                          <p:val>
                                            <p:strVal val="ppt_y"/>
                                          </p:val>
                                        </p:tav>
                                        <p:tav tm="100000">
                                          <p:val>
                                            <p:strVal val="0-ppt_h/2"/>
                                          </p:val>
                                        </p:tav>
                                      </p:tavLst>
                                    </p:anim>
                                    <p:set>
                                      <p:cBhvr>
                                        <p:cTn id="279" dur="1" fill="hold">
                                          <p:stCondLst>
                                            <p:cond delay="1999"/>
                                          </p:stCondLst>
                                        </p:cTn>
                                        <p:tgtEl>
                                          <p:spTgt spid="15"/>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16"/>
                                        </p:tgtEl>
                                        <p:attrNameLst>
                                          <p:attrName>ppt_x</p:attrName>
                                        </p:attrNameLst>
                                      </p:cBhvr>
                                      <p:tavLst>
                                        <p:tav tm="0">
                                          <p:val>
                                            <p:strVal val="ppt_x"/>
                                          </p:val>
                                        </p:tav>
                                        <p:tav tm="100000">
                                          <p:val>
                                            <p:strVal val="1+ppt_w/2"/>
                                          </p:val>
                                        </p:tav>
                                      </p:tavLst>
                                    </p:anim>
                                    <p:anim calcmode="lin" valueType="num">
                                      <p:cBhvr additive="base">
                                        <p:cTn id="282" dur="2000"/>
                                        <p:tgtEl>
                                          <p:spTgt spid="16"/>
                                        </p:tgtEl>
                                        <p:attrNameLst>
                                          <p:attrName>ppt_y</p:attrName>
                                        </p:attrNameLst>
                                      </p:cBhvr>
                                      <p:tavLst>
                                        <p:tav tm="0">
                                          <p:val>
                                            <p:strVal val="ppt_y"/>
                                          </p:val>
                                        </p:tav>
                                        <p:tav tm="100000">
                                          <p:val>
                                            <p:strVal val="0-ppt_h/2"/>
                                          </p:val>
                                        </p:tav>
                                      </p:tavLst>
                                    </p:anim>
                                    <p:set>
                                      <p:cBhvr>
                                        <p:cTn id="283" dur="1" fill="hold">
                                          <p:stCondLst>
                                            <p:cond delay="1999"/>
                                          </p:stCondLst>
                                        </p:cTn>
                                        <p:tgtEl>
                                          <p:spTgt spid="16"/>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17"/>
                                        </p:tgtEl>
                                        <p:attrNameLst>
                                          <p:attrName>ppt_x</p:attrName>
                                        </p:attrNameLst>
                                      </p:cBhvr>
                                      <p:tavLst>
                                        <p:tav tm="0">
                                          <p:val>
                                            <p:strVal val="ppt_x"/>
                                          </p:val>
                                        </p:tav>
                                        <p:tav tm="100000">
                                          <p:val>
                                            <p:strVal val="1+ppt_w/2"/>
                                          </p:val>
                                        </p:tav>
                                      </p:tavLst>
                                    </p:anim>
                                    <p:anim calcmode="lin" valueType="num">
                                      <p:cBhvr additive="base">
                                        <p:cTn id="286" dur="2000"/>
                                        <p:tgtEl>
                                          <p:spTgt spid="17"/>
                                        </p:tgtEl>
                                        <p:attrNameLst>
                                          <p:attrName>ppt_y</p:attrName>
                                        </p:attrNameLst>
                                      </p:cBhvr>
                                      <p:tavLst>
                                        <p:tav tm="0">
                                          <p:val>
                                            <p:strVal val="ppt_y"/>
                                          </p:val>
                                        </p:tav>
                                        <p:tav tm="100000">
                                          <p:val>
                                            <p:strVal val="0-ppt_h/2"/>
                                          </p:val>
                                        </p:tav>
                                      </p:tavLst>
                                    </p:anim>
                                    <p:set>
                                      <p:cBhvr>
                                        <p:cTn id="287" dur="1" fill="hold">
                                          <p:stCondLst>
                                            <p:cond delay="1999"/>
                                          </p:stCondLst>
                                        </p:cTn>
                                        <p:tgtEl>
                                          <p:spTgt spid="17"/>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2000"/>
                                        <p:tgtEl>
                                          <p:spTgt spid="21"/>
                                        </p:tgtEl>
                                        <p:attrNameLst>
                                          <p:attrName>ppt_x</p:attrName>
                                        </p:attrNameLst>
                                      </p:cBhvr>
                                      <p:tavLst>
                                        <p:tav tm="0">
                                          <p:val>
                                            <p:strVal val="ppt_x"/>
                                          </p:val>
                                        </p:tav>
                                        <p:tav tm="100000">
                                          <p:val>
                                            <p:strVal val="1+ppt_w/2"/>
                                          </p:val>
                                        </p:tav>
                                      </p:tavLst>
                                    </p:anim>
                                    <p:anim calcmode="lin" valueType="num">
                                      <p:cBhvr additive="base">
                                        <p:cTn id="290" dur="2000"/>
                                        <p:tgtEl>
                                          <p:spTgt spid="21"/>
                                        </p:tgtEl>
                                        <p:attrNameLst>
                                          <p:attrName>ppt_y</p:attrName>
                                        </p:attrNameLst>
                                      </p:cBhvr>
                                      <p:tavLst>
                                        <p:tav tm="0">
                                          <p:val>
                                            <p:strVal val="ppt_y"/>
                                          </p:val>
                                        </p:tav>
                                        <p:tav tm="100000">
                                          <p:val>
                                            <p:strVal val="0-ppt_h/2"/>
                                          </p:val>
                                        </p:tav>
                                      </p:tavLst>
                                    </p:anim>
                                    <p:set>
                                      <p:cBhvr>
                                        <p:cTn id="291" dur="1" fill="hold">
                                          <p:stCondLst>
                                            <p:cond delay="1999"/>
                                          </p:stCondLst>
                                        </p:cTn>
                                        <p:tgtEl>
                                          <p:spTgt spid="21"/>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2000"/>
                                        <p:tgtEl>
                                          <p:spTgt spid="23"/>
                                        </p:tgtEl>
                                        <p:attrNameLst>
                                          <p:attrName>ppt_x</p:attrName>
                                        </p:attrNameLst>
                                      </p:cBhvr>
                                      <p:tavLst>
                                        <p:tav tm="0">
                                          <p:val>
                                            <p:strVal val="ppt_x"/>
                                          </p:val>
                                        </p:tav>
                                        <p:tav tm="100000">
                                          <p:val>
                                            <p:strVal val="1+ppt_w/2"/>
                                          </p:val>
                                        </p:tav>
                                      </p:tavLst>
                                    </p:anim>
                                    <p:anim calcmode="lin" valueType="num">
                                      <p:cBhvr additive="base">
                                        <p:cTn id="294" dur="2000"/>
                                        <p:tgtEl>
                                          <p:spTgt spid="23"/>
                                        </p:tgtEl>
                                        <p:attrNameLst>
                                          <p:attrName>ppt_y</p:attrName>
                                        </p:attrNameLst>
                                      </p:cBhvr>
                                      <p:tavLst>
                                        <p:tav tm="0">
                                          <p:val>
                                            <p:strVal val="ppt_y"/>
                                          </p:val>
                                        </p:tav>
                                        <p:tav tm="100000">
                                          <p:val>
                                            <p:strVal val="0-ppt_h/2"/>
                                          </p:val>
                                        </p:tav>
                                      </p:tavLst>
                                    </p:anim>
                                    <p:set>
                                      <p:cBhvr>
                                        <p:cTn id="295" dur="1" fill="hold">
                                          <p:stCondLst>
                                            <p:cond delay="1999"/>
                                          </p:stCondLst>
                                        </p:cTn>
                                        <p:tgtEl>
                                          <p:spTgt spid="23"/>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24"/>
                                        </p:tgtEl>
                                        <p:attrNameLst>
                                          <p:attrName>ppt_x</p:attrName>
                                        </p:attrNameLst>
                                      </p:cBhvr>
                                      <p:tavLst>
                                        <p:tav tm="0">
                                          <p:val>
                                            <p:strVal val="ppt_x"/>
                                          </p:val>
                                        </p:tav>
                                        <p:tav tm="100000">
                                          <p:val>
                                            <p:strVal val="1+ppt_w/2"/>
                                          </p:val>
                                        </p:tav>
                                      </p:tavLst>
                                    </p:anim>
                                    <p:anim calcmode="lin" valueType="num">
                                      <p:cBhvr additive="base">
                                        <p:cTn id="298" dur="2000"/>
                                        <p:tgtEl>
                                          <p:spTgt spid="24"/>
                                        </p:tgtEl>
                                        <p:attrNameLst>
                                          <p:attrName>ppt_y</p:attrName>
                                        </p:attrNameLst>
                                      </p:cBhvr>
                                      <p:tavLst>
                                        <p:tav tm="0">
                                          <p:val>
                                            <p:strVal val="ppt_y"/>
                                          </p:val>
                                        </p:tav>
                                        <p:tav tm="100000">
                                          <p:val>
                                            <p:strVal val="0-ppt_h/2"/>
                                          </p:val>
                                        </p:tav>
                                      </p:tavLst>
                                    </p:anim>
                                    <p:set>
                                      <p:cBhvr>
                                        <p:cTn id="299" dur="1" fill="hold">
                                          <p:stCondLst>
                                            <p:cond delay="1999"/>
                                          </p:stCondLst>
                                        </p:cTn>
                                        <p:tgtEl>
                                          <p:spTgt spid="24"/>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25"/>
                                        </p:tgtEl>
                                        <p:attrNameLst>
                                          <p:attrName>ppt_x</p:attrName>
                                        </p:attrNameLst>
                                      </p:cBhvr>
                                      <p:tavLst>
                                        <p:tav tm="0">
                                          <p:val>
                                            <p:strVal val="ppt_x"/>
                                          </p:val>
                                        </p:tav>
                                        <p:tav tm="100000">
                                          <p:val>
                                            <p:strVal val="1+ppt_w/2"/>
                                          </p:val>
                                        </p:tav>
                                      </p:tavLst>
                                    </p:anim>
                                    <p:anim calcmode="lin" valueType="num">
                                      <p:cBhvr additive="base">
                                        <p:cTn id="302" dur="2000"/>
                                        <p:tgtEl>
                                          <p:spTgt spid="25"/>
                                        </p:tgtEl>
                                        <p:attrNameLst>
                                          <p:attrName>ppt_y</p:attrName>
                                        </p:attrNameLst>
                                      </p:cBhvr>
                                      <p:tavLst>
                                        <p:tav tm="0">
                                          <p:val>
                                            <p:strVal val="ppt_y"/>
                                          </p:val>
                                        </p:tav>
                                        <p:tav tm="100000">
                                          <p:val>
                                            <p:strVal val="0-ppt_h/2"/>
                                          </p:val>
                                        </p:tav>
                                      </p:tavLst>
                                    </p:anim>
                                    <p:set>
                                      <p:cBhvr>
                                        <p:cTn id="303" dur="1" fill="hold">
                                          <p:stCondLst>
                                            <p:cond delay="1999"/>
                                          </p:stCondLst>
                                        </p:cTn>
                                        <p:tgtEl>
                                          <p:spTgt spid="25"/>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26"/>
                                        </p:tgtEl>
                                        <p:attrNameLst>
                                          <p:attrName>ppt_x</p:attrName>
                                        </p:attrNameLst>
                                      </p:cBhvr>
                                      <p:tavLst>
                                        <p:tav tm="0">
                                          <p:val>
                                            <p:strVal val="ppt_x"/>
                                          </p:val>
                                        </p:tav>
                                        <p:tav tm="100000">
                                          <p:val>
                                            <p:strVal val="1+ppt_w/2"/>
                                          </p:val>
                                        </p:tav>
                                      </p:tavLst>
                                    </p:anim>
                                    <p:anim calcmode="lin" valueType="num">
                                      <p:cBhvr additive="base">
                                        <p:cTn id="306" dur="2000"/>
                                        <p:tgtEl>
                                          <p:spTgt spid="26"/>
                                        </p:tgtEl>
                                        <p:attrNameLst>
                                          <p:attrName>ppt_y</p:attrName>
                                        </p:attrNameLst>
                                      </p:cBhvr>
                                      <p:tavLst>
                                        <p:tav tm="0">
                                          <p:val>
                                            <p:strVal val="ppt_y"/>
                                          </p:val>
                                        </p:tav>
                                        <p:tav tm="100000">
                                          <p:val>
                                            <p:strVal val="0-ppt_h/2"/>
                                          </p:val>
                                        </p:tav>
                                      </p:tavLst>
                                    </p:anim>
                                    <p:set>
                                      <p:cBhvr>
                                        <p:cTn id="307" dur="1" fill="hold">
                                          <p:stCondLst>
                                            <p:cond delay="1999"/>
                                          </p:stCondLst>
                                        </p:cTn>
                                        <p:tgtEl>
                                          <p:spTgt spid="26"/>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30"/>
                                        </p:tgtEl>
                                        <p:attrNameLst>
                                          <p:attrName>ppt_x</p:attrName>
                                        </p:attrNameLst>
                                      </p:cBhvr>
                                      <p:tavLst>
                                        <p:tav tm="0">
                                          <p:val>
                                            <p:strVal val="ppt_x"/>
                                          </p:val>
                                        </p:tav>
                                        <p:tav tm="100000">
                                          <p:val>
                                            <p:strVal val="1+ppt_w/2"/>
                                          </p:val>
                                        </p:tav>
                                      </p:tavLst>
                                    </p:anim>
                                    <p:anim calcmode="lin" valueType="num">
                                      <p:cBhvr additive="base">
                                        <p:cTn id="310" dur="2000"/>
                                        <p:tgtEl>
                                          <p:spTgt spid="30"/>
                                        </p:tgtEl>
                                        <p:attrNameLst>
                                          <p:attrName>ppt_y</p:attrName>
                                        </p:attrNameLst>
                                      </p:cBhvr>
                                      <p:tavLst>
                                        <p:tav tm="0">
                                          <p:val>
                                            <p:strVal val="ppt_y"/>
                                          </p:val>
                                        </p:tav>
                                        <p:tav tm="100000">
                                          <p:val>
                                            <p:strVal val="0-ppt_h/2"/>
                                          </p:val>
                                        </p:tav>
                                      </p:tavLst>
                                    </p:anim>
                                    <p:set>
                                      <p:cBhvr>
                                        <p:cTn id="311" dur="1" fill="hold">
                                          <p:stCondLst>
                                            <p:cond delay="1999"/>
                                          </p:stCondLst>
                                        </p:cTn>
                                        <p:tgtEl>
                                          <p:spTgt spid="30"/>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32"/>
                                        </p:tgtEl>
                                        <p:attrNameLst>
                                          <p:attrName>ppt_x</p:attrName>
                                        </p:attrNameLst>
                                      </p:cBhvr>
                                      <p:tavLst>
                                        <p:tav tm="0">
                                          <p:val>
                                            <p:strVal val="ppt_x"/>
                                          </p:val>
                                        </p:tav>
                                        <p:tav tm="100000">
                                          <p:val>
                                            <p:strVal val="1+ppt_w/2"/>
                                          </p:val>
                                        </p:tav>
                                      </p:tavLst>
                                    </p:anim>
                                    <p:anim calcmode="lin" valueType="num">
                                      <p:cBhvr additive="base">
                                        <p:cTn id="314" dur="2000"/>
                                        <p:tgtEl>
                                          <p:spTgt spid="32"/>
                                        </p:tgtEl>
                                        <p:attrNameLst>
                                          <p:attrName>ppt_y</p:attrName>
                                        </p:attrNameLst>
                                      </p:cBhvr>
                                      <p:tavLst>
                                        <p:tav tm="0">
                                          <p:val>
                                            <p:strVal val="ppt_y"/>
                                          </p:val>
                                        </p:tav>
                                        <p:tav tm="100000">
                                          <p:val>
                                            <p:strVal val="0-ppt_h/2"/>
                                          </p:val>
                                        </p:tav>
                                      </p:tavLst>
                                    </p:anim>
                                    <p:set>
                                      <p:cBhvr>
                                        <p:cTn id="315" dur="1" fill="hold">
                                          <p:stCondLst>
                                            <p:cond delay="1999"/>
                                          </p:stCondLst>
                                        </p:cTn>
                                        <p:tgtEl>
                                          <p:spTgt spid="32"/>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33"/>
                                        </p:tgtEl>
                                        <p:attrNameLst>
                                          <p:attrName>ppt_x</p:attrName>
                                        </p:attrNameLst>
                                      </p:cBhvr>
                                      <p:tavLst>
                                        <p:tav tm="0">
                                          <p:val>
                                            <p:strVal val="ppt_x"/>
                                          </p:val>
                                        </p:tav>
                                        <p:tav tm="100000">
                                          <p:val>
                                            <p:strVal val="1+ppt_w/2"/>
                                          </p:val>
                                        </p:tav>
                                      </p:tavLst>
                                    </p:anim>
                                    <p:anim calcmode="lin" valueType="num">
                                      <p:cBhvr additive="base">
                                        <p:cTn id="318" dur="2000"/>
                                        <p:tgtEl>
                                          <p:spTgt spid="33"/>
                                        </p:tgtEl>
                                        <p:attrNameLst>
                                          <p:attrName>ppt_y</p:attrName>
                                        </p:attrNameLst>
                                      </p:cBhvr>
                                      <p:tavLst>
                                        <p:tav tm="0">
                                          <p:val>
                                            <p:strVal val="ppt_y"/>
                                          </p:val>
                                        </p:tav>
                                        <p:tav tm="100000">
                                          <p:val>
                                            <p:strVal val="0-ppt_h/2"/>
                                          </p:val>
                                        </p:tav>
                                      </p:tavLst>
                                    </p:anim>
                                    <p:set>
                                      <p:cBhvr>
                                        <p:cTn id="319" dur="1" fill="hold">
                                          <p:stCondLst>
                                            <p:cond delay="1999"/>
                                          </p:stCondLst>
                                        </p:cTn>
                                        <p:tgtEl>
                                          <p:spTgt spid="33"/>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34"/>
                                        </p:tgtEl>
                                        <p:attrNameLst>
                                          <p:attrName>ppt_x</p:attrName>
                                        </p:attrNameLst>
                                      </p:cBhvr>
                                      <p:tavLst>
                                        <p:tav tm="0">
                                          <p:val>
                                            <p:strVal val="ppt_x"/>
                                          </p:val>
                                        </p:tav>
                                        <p:tav tm="100000">
                                          <p:val>
                                            <p:strVal val="1+ppt_w/2"/>
                                          </p:val>
                                        </p:tav>
                                      </p:tavLst>
                                    </p:anim>
                                    <p:anim calcmode="lin" valueType="num">
                                      <p:cBhvr additive="base">
                                        <p:cTn id="322" dur="2000"/>
                                        <p:tgtEl>
                                          <p:spTgt spid="34"/>
                                        </p:tgtEl>
                                        <p:attrNameLst>
                                          <p:attrName>ppt_y</p:attrName>
                                        </p:attrNameLst>
                                      </p:cBhvr>
                                      <p:tavLst>
                                        <p:tav tm="0">
                                          <p:val>
                                            <p:strVal val="ppt_y"/>
                                          </p:val>
                                        </p:tav>
                                        <p:tav tm="100000">
                                          <p:val>
                                            <p:strVal val="0-ppt_h/2"/>
                                          </p:val>
                                        </p:tav>
                                      </p:tavLst>
                                    </p:anim>
                                    <p:set>
                                      <p:cBhvr>
                                        <p:cTn id="323" dur="1" fill="hold">
                                          <p:stCondLst>
                                            <p:cond delay="1999"/>
                                          </p:stCondLst>
                                        </p:cTn>
                                        <p:tgtEl>
                                          <p:spTgt spid="34"/>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35"/>
                                        </p:tgtEl>
                                        <p:attrNameLst>
                                          <p:attrName>ppt_x</p:attrName>
                                        </p:attrNameLst>
                                      </p:cBhvr>
                                      <p:tavLst>
                                        <p:tav tm="0">
                                          <p:val>
                                            <p:strVal val="ppt_x"/>
                                          </p:val>
                                        </p:tav>
                                        <p:tav tm="100000">
                                          <p:val>
                                            <p:strVal val="1+ppt_w/2"/>
                                          </p:val>
                                        </p:tav>
                                      </p:tavLst>
                                    </p:anim>
                                    <p:anim calcmode="lin" valueType="num">
                                      <p:cBhvr additive="base">
                                        <p:cTn id="326" dur="2000"/>
                                        <p:tgtEl>
                                          <p:spTgt spid="35"/>
                                        </p:tgtEl>
                                        <p:attrNameLst>
                                          <p:attrName>ppt_y</p:attrName>
                                        </p:attrNameLst>
                                      </p:cBhvr>
                                      <p:tavLst>
                                        <p:tav tm="0">
                                          <p:val>
                                            <p:strVal val="ppt_y"/>
                                          </p:val>
                                        </p:tav>
                                        <p:tav tm="100000">
                                          <p:val>
                                            <p:strVal val="0-ppt_h/2"/>
                                          </p:val>
                                        </p:tav>
                                      </p:tavLst>
                                    </p:anim>
                                    <p:set>
                                      <p:cBhvr>
                                        <p:cTn id="327" dur="1" fill="hold">
                                          <p:stCondLst>
                                            <p:cond delay="1999"/>
                                          </p:stCondLst>
                                        </p:cTn>
                                        <p:tgtEl>
                                          <p:spTgt spid="35"/>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4"/>
                                        </p:tgtEl>
                                        <p:attrNameLst>
                                          <p:attrName>ppt_x</p:attrName>
                                        </p:attrNameLst>
                                      </p:cBhvr>
                                      <p:tavLst>
                                        <p:tav tm="0">
                                          <p:val>
                                            <p:strVal val="ppt_x"/>
                                          </p:val>
                                        </p:tav>
                                        <p:tav tm="100000">
                                          <p:val>
                                            <p:strVal val="1+ppt_w/2"/>
                                          </p:val>
                                        </p:tav>
                                      </p:tavLst>
                                    </p:anim>
                                    <p:anim calcmode="lin" valueType="num">
                                      <p:cBhvr additive="base">
                                        <p:cTn id="330" dur="2000"/>
                                        <p:tgtEl>
                                          <p:spTgt spid="4"/>
                                        </p:tgtEl>
                                        <p:attrNameLst>
                                          <p:attrName>ppt_y</p:attrName>
                                        </p:attrNameLst>
                                      </p:cBhvr>
                                      <p:tavLst>
                                        <p:tav tm="0">
                                          <p:val>
                                            <p:strVal val="ppt_y"/>
                                          </p:val>
                                        </p:tav>
                                        <p:tav tm="100000">
                                          <p:val>
                                            <p:strVal val="1+ppt_h/2"/>
                                          </p:val>
                                        </p:tav>
                                      </p:tavLst>
                                    </p:anim>
                                    <p:set>
                                      <p:cBhvr>
                                        <p:cTn id="331" dur="1" fill="hold">
                                          <p:stCondLst>
                                            <p:cond delay="1999"/>
                                          </p:stCondLst>
                                        </p:cTn>
                                        <p:tgtEl>
                                          <p:spTgt spid="4"/>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9"/>
                                        </p:tgtEl>
                                        <p:attrNameLst>
                                          <p:attrName>ppt_x</p:attrName>
                                        </p:attrNameLst>
                                      </p:cBhvr>
                                      <p:tavLst>
                                        <p:tav tm="0">
                                          <p:val>
                                            <p:strVal val="ppt_x"/>
                                          </p:val>
                                        </p:tav>
                                        <p:tav tm="100000">
                                          <p:val>
                                            <p:strVal val="1+ppt_w/2"/>
                                          </p:val>
                                        </p:tav>
                                      </p:tavLst>
                                    </p:anim>
                                    <p:anim calcmode="lin" valueType="num">
                                      <p:cBhvr additive="base">
                                        <p:cTn id="334" dur="2000"/>
                                        <p:tgtEl>
                                          <p:spTgt spid="9"/>
                                        </p:tgtEl>
                                        <p:attrNameLst>
                                          <p:attrName>ppt_y</p:attrName>
                                        </p:attrNameLst>
                                      </p:cBhvr>
                                      <p:tavLst>
                                        <p:tav tm="0">
                                          <p:val>
                                            <p:strVal val="ppt_y"/>
                                          </p:val>
                                        </p:tav>
                                        <p:tav tm="100000">
                                          <p:val>
                                            <p:strVal val="1+ppt_h/2"/>
                                          </p:val>
                                        </p:tav>
                                      </p:tavLst>
                                    </p:anim>
                                    <p:set>
                                      <p:cBhvr>
                                        <p:cTn id="335" dur="1" fill="hold">
                                          <p:stCondLst>
                                            <p:cond delay="1999"/>
                                          </p:stCondLst>
                                        </p:cTn>
                                        <p:tgtEl>
                                          <p:spTgt spid="9"/>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10"/>
                                        </p:tgtEl>
                                        <p:attrNameLst>
                                          <p:attrName>ppt_x</p:attrName>
                                        </p:attrNameLst>
                                      </p:cBhvr>
                                      <p:tavLst>
                                        <p:tav tm="0">
                                          <p:val>
                                            <p:strVal val="ppt_x"/>
                                          </p:val>
                                        </p:tav>
                                        <p:tav tm="100000">
                                          <p:val>
                                            <p:strVal val="1+ppt_w/2"/>
                                          </p:val>
                                        </p:tav>
                                      </p:tavLst>
                                    </p:anim>
                                    <p:anim calcmode="lin" valueType="num">
                                      <p:cBhvr additive="base">
                                        <p:cTn id="338" dur="2000"/>
                                        <p:tgtEl>
                                          <p:spTgt spid="10"/>
                                        </p:tgtEl>
                                        <p:attrNameLst>
                                          <p:attrName>ppt_y</p:attrName>
                                        </p:attrNameLst>
                                      </p:cBhvr>
                                      <p:tavLst>
                                        <p:tav tm="0">
                                          <p:val>
                                            <p:strVal val="ppt_y"/>
                                          </p:val>
                                        </p:tav>
                                        <p:tav tm="100000">
                                          <p:val>
                                            <p:strVal val="1+ppt_h/2"/>
                                          </p:val>
                                        </p:tav>
                                      </p:tavLst>
                                    </p:anim>
                                    <p:set>
                                      <p:cBhvr>
                                        <p:cTn id="339" dur="1" fill="hold">
                                          <p:stCondLst>
                                            <p:cond delay="1999"/>
                                          </p:stCondLst>
                                        </p:cTn>
                                        <p:tgtEl>
                                          <p:spTgt spid="10"/>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11"/>
                                        </p:tgtEl>
                                        <p:attrNameLst>
                                          <p:attrName>ppt_x</p:attrName>
                                        </p:attrNameLst>
                                      </p:cBhvr>
                                      <p:tavLst>
                                        <p:tav tm="0">
                                          <p:val>
                                            <p:strVal val="ppt_x"/>
                                          </p:val>
                                        </p:tav>
                                        <p:tav tm="100000">
                                          <p:val>
                                            <p:strVal val="1+ppt_w/2"/>
                                          </p:val>
                                        </p:tav>
                                      </p:tavLst>
                                    </p:anim>
                                    <p:anim calcmode="lin" valueType="num">
                                      <p:cBhvr additive="base">
                                        <p:cTn id="342" dur="2000"/>
                                        <p:tgtEl>
                                          <p:spTgt spid="11"/>
                                        </p:tgtEl>
                                        <p:attrNameLst>
                                          <p:attrName>ppt_y</p:attrName>
                                        </p:attrNameLst>
                                      </p:cBhvr>
                                      <p:tavLst>
                                        <p:tav tm="0">
                                          <p:val>
                                            <p:strVal val="ppt_y"/>
                                          </p:val>
                                        </p:tav>
                                        <p:tav tm="100000">
                                          <p:val>
                                            <p:strVal val="1+ppt_h/2"/>
                                          </p:val>
                                        </p:tav>
                                      </p:tavLst>
                                    </p:anim>
                                    <p:set>
                                      <p:cBhvr>
                                        <p:cTn id="343" dur="1" fill="hold">
                                          <p:stCondLst>
                                            <p:cond delay="1999"/>
                                          </p:stCondLst>
                                        </p:cTn>
                                        <p:tgtEl>
                                          <p:spTgt spid="11"/>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13"/>
                                        </p:tgtEl>
                                        <p:attrNameLst>
                                          <p:attrName>ppt_x</p:attrName>
                                        </p:attrNameLst>
                                      </p:cBhvr>
                                      <p:tavLst>
                                        <p:tav tm="0">
                                          <p:val>
                                            <p:strVal val="ppt_x"/>
                                          </p:val>
                                        </p:tav>
                                        <p:tav tm="100000">
                                          <p:val>
                                            <p:strVal val="1+ppt_w/2"/>
                                          </p:val>
                                        </p:tav>
                                      </p:tavLst>
                                    </p:anim>
                                    <p:anim calcmode="lin" valueType="num">
                                      <p:cBhvr additive="base">
                                        <p:cTn id="346" dur="2000"/>
                                        <p:tgtEl>
                                          <p:spTgt spid="13"/>
                                        </p:tgtEl>
                                        <p:attrNameLst>
                                          <p:attrName>ppt_y</p:attrName>
                                        </p:attrNameLst>
                                      </p:cBhvr>
                                      <p:tavLst>
                                        <p:tav tm="0">
                                          <p:val>
                                            <p:strVal val="ppt_y"/>
                                          </p:val>
                                        </p:tav>
                                        <p:tav tm="100000">
                                          <p:val>
                                            <p:strVal val="1+ppt_h/2"/>
                                          </p:val>
                                        </p:tav>
                                      </p:tavLst>
                                    </p:anim>
                                    <p:set>
                                      <p:cBhvr>
                                        <p:cTn id="347" dur="1" fill="hold">
                                          <p:stCondLst>
                                            <p:cond delay="1999"/>
                                          </p:stCondLst>
                                        </p:cTn>
                                        <p:tgtEl>
                                          <p:spTgt spid="13"/>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1+ppt_w/2"/>
                                          </p:val>
                                        </p:tav>
                                      </p:tavLst>
                                    </p:anim>
                                    <p:anim calcmode="lin" valueType="num">
                                      <p:cBhvr additive="base">
                                        <p:cTn id="350" dur="2000"/>
                                        <p:tgtEl>
                                          <p:spTgt spid="18"/>
                                        </p:tgtEl>
                                        <p:attrNameLst>
                                          <p:attrName>ppt_y</p:attrName>
                                        </p:attrNameLst>
                                      </p:cBhvr>
                                      <p:tavLst>
                                        <p:tav tm="0">
                                          <p:val>
                                            <p:strVal val="ppt_y"/>
                                          </p:val>
                                        </p:tav>
                                        <p:tav tm="100000">
                                          <p:val>
                                            <p:strVal val="1+ppt_h/2"/>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19"/>
                                        </p:tgtEl>
                                        <p:attrNameLst>
                                          <p:attrName>ppt_x</p:attrName>
                                        </p:attrNameLst>
                                      </p:cBhvr>
                                      <p:tavLst>
                                        <p:tav tm="0">
                                          <p:val>
                                            <p:strVal val="ppt_x"/>
                                          </p:val>
                                        </p:tav>
                                        <p:tav tm="100000">
                                          <p:val>
                                            <p:strVal val="1+ppt_w/2"/>
                                          </p:val>
                                        </p:tav>
                                      </p:tavLst>
                                    </p:anim>
                                    <p:anim calcmode="lin" valueType="num">
                                      <p:cBhvr additive="base">
                                        <p:cTn id="354" dur="2000"/>
                                        <p:tgtEl>
                                          <p:spTgt spid="19"/>
                                        </p:tgtEl>
                                        <p:attrNameLst>
                                          <p:attrName>ppt_y</p:attrName>
                                        </p:attrNameLst>
                                      </p:cBhvr>
                                      <p:tavLst>
                                        <p:tav tm="0">
                                          <p:val>
                                            <p:strVal val="ppt_y"/>
                                          </p:val>
                                        </p:tav>
                                        <p:tav tm="100000">
                                          <p:val>
                                            <p:strVal val="1+ppt_h/2"/>
                                          </p:val>
                                        </p:tav>
                                      </p:tavLst>
                                    </p:anim>
                                    <p:set>
                                      <p:cBhvr>
                                        <p:cTn id="355" dur="1" fill="hold">
                                          <p:stCondLst>
                                            <p:cond delay="1999"/>
                                          </p:stCondLst>
                                        </p:cTn>
                                        <p:tgtEl>
                                          <p:spTgt spid="19"/>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20"/>
                                        </p:tgtEl>
                                        <p:attrNameLst>
                                          <p:attrName>ppt_x</p:attrName>
                                        </p:attrNameLst>
                                      </p:cBhvr>
                                      <p:tavLst>
                                        <p:tav tm="0">
                                          <p:val>
                                            <p:strVal val="ppt_x"/>
                                          </p:val>
                                        </p:tav>
                                        <p:tav tm="100000">
                                          <p:val>
                                            <p:strVal val="1+ppt_w/2"/>
                                          </p:val>
                                        </p:tav>
                                      </p:tavLst>
                                    </p:anim>
                                    <p:anim calcmode="lin" valueType="num">
                                      <p:cBhvr additive="base">
                                        <p:cTn id="358" dur="2000"/>
                                        <p:tgtEl>
                                          <p:spTgt spid="20"/>
                                        </p:tgtEl>
                                        <p:attrNameLst>
                                          <p:attrName>ppt_y</p:attrName>
                                        </p:attrNameLst>
                                      </p:cBhvr>
                                      <p:tavLst>
                                        <p:tav tm="0">
                                          <p:val>
                                            <p:strVal val="ppt_y"/>
                                          </p:val>
                                        </p:tav>
                                        <p:tav tm="100000">
                                          <p:val>
                                            <p:strVal val="1+ppt_h/2"/>
                                          </p:val>
                                        </p:tav>
                                      </p:tavLst>
                                    </p:anim>
                                    <p:set>
                                      <p:cBhvr>
                                        <p:cTn id="359" dur="1" fill="hold">
                                          <p:stCondLst>
                                            <p:cond delay="1999"/>
                                          </p:stCondLst>
                                        </p:cTn>
                                        <p:tgtEl>
                                          <p:spTgt spid="20"/>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2000"/>
                                        <p:tgtEl>
                                          <p:spTgt spid="22"/>
                                        </p:tgtEl>
                                        <p:attrNameLst>
                                          <p:attrName>ppt_x</p:attrName>
                                        </p:attrNameLst>
                                      </p:cBhvr>
                                      <p:tavLst>
                                        <p:tav tm="0">
                                          <p:val>
                                            <p:strVal val="ppt_x"/>
                                          </p:val>
                                        </p:tav>
                                        <p:tav tm="100000">
                                          <p:val>
                                            <p:strVal val="1+ppt_w/2"/>
                                          </p:val>
                                        </p:tav>
                                      </p:tavLst>
                                    </p:anim>
                                    <p:anim calcmode="lin" valueType="num">
                                      <p:cBhvr additive="base">
                                        <p:cTn id="362" dur="2000"/>
                                        <p:tgtEl>
                                          <p:spTgt spid="22"/>
                                        </p:tgtEl>
                                        <p:attrNameLst>
                                          <p:attrName>ppt_y</p:attrName>
                                        </p:attrNameLst>
                                      </p:cBhvr>
                                      <p:tavLst>
                                        <p:tav tm="0">
                                          <p:val>
                                            <p:strVal val="ppt_y"/>
                                          </p:val>
                                        </p:tav>
                                        <p:tav tm="100000">
                                          <p:val>
                                            <p:strVal val="1+ppt_h/2"/>
                                          </p:val>
                                        </p:tav>
                                      </p:tavLst>
                                    </p:anim>
                                    <p:set>
                                      <p:cBhvr>
                                        <p:cTn id="363" dur="1" fill="hold">
                                          <p:stCondLst>
                                            <p:cond delay="1999"/>
                                          </p:stCondLst>
                                        </p:cTn>
                                        <p:tgtEl>
                                          <p:spTgt spid="22"/>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1+ppt_h/2"/>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6" fill="hold"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1+ppt_h/2"/>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6" fill="hold"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1+ppt_w/2"/>
                                          </p:val>
                                        </p:tav>
                                      </p:tavLst>
                                    </p:anim>
                                    <p:anim calcmode="lin" valueType="num">
                                      <p:cBhvr additive="base">
                                        <p:cTn id="374" dur="2000"/>
                                        <p:tgtEl>
                                          <p:spTgt spid="29"/>
                                        </p:tgtEl>
                                        <p:attrNameLst>
                                          <p:attrName>ppt_y</p:attrName>
                                        </p:attrNameLst>
                                      </p:cBhvr>
                                      <p:tavLst>
                                        <p:tav tm="0">
                                          <p:val>
                                            <p:strVal val="ppt_y"/>
                                          </p:val>
                                        </p:tav>
                                        <p:tav tm="100000">
                                          <p:val>
                                            <p:strVal val="1+ppt_h/2"/>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6" fill="hold" nodeType="withEffect">
                                  <p:stCondLst>
                                    <p:cond delay="0"/>
                                  </p:stCondLst>
                                  <p:childTnLst>
                                    <p:anim calcmode="lin" valueType="num">
                                      <p:cBhvr additive="base">
                                        <p:cTn id="377" dur="2000"/>
                                        <p:tgtEl>
                                          <p:spTgt spid="31"/>
                                        </p:tgtEl>
                                        <p:attrNameLst>
                                          <p:attrName>ppt_x</p:attrName>
                                        </p:attrNameLst>
                                      </p:cBhvr>
                                      <p:tavLst>
                                        <p:tav tm="0">
                                          <p:val>
                                            <p:strVal val="ppt_x"/>
                                          </p:val>
                                        </p:tav>
                                        <p:tav tm="100000">
                                          <p:val>
                                            <p:strVal val="1+ppt_w/2"/>
                                          </p:val>
                                        </p:tav>
                                      </p:tavLst>
                                    </p:anim>
                                    <p:anim calcmode="lin" valueType="num">
                                      <p:cBhvr additive="base">
                                        <p:cTn id="378" dur="2000"/>
                                        <p:tgtEl>
                                          <p:spTgt spid="31"/>
                                        </p:tgtEl>
                                        <p:attrNameLst>
                                          <p:attrName>ppt_y</p:attrName>
                                        </p:attrNameLst>
                                      </p:cBhvr>
                                      <p:tavLst>
                                        <p:tav tm="0">
                                          <p:val>
                                            <p:strVal val="ppt_y"/>
                                          </p:val>
                                        </p:tav>
                                        <p:tav tm="100000">
                                          <p:val>
                                            <p:strVal val="1+ppt_h/2"/>
                                          </p:val>
                                        </p:tav>
                                      </p:tavLst>
                                    </p:anim>
                                    <p:set>
                                      <p:cBhvr>
                                        <p:cTn id="379" dur="1" fill="hold">
                                          <p:stCondLst>
                                            <p:cond delay="1999"/>
                                          </p:stCondLst>
                                        </p:cTn>
                                        <p:tgtEl>
                                          <p:spTgt spid="31"/>
                                        </p:tgtEl>
                                        <p:attrNameLst>
                                          <p:attrName>style.visibility</p:attrName>
                                        </p:attrNameLst>
                                      </p:cBhvr>
                                      <p:to>
                                        <p:strVal val="hidden"/>
                                      </p:to>
                                    </p:set>
                                  </p:childTnLst>
                                </p:cTn>
                              </p:par>
                              <p:par>
                                <p:cTn id="380" presetID="2" presetClass="exit" presetSubtype="6" fill="hold" nodeType="withEffect">
                                  <p:stCondLst>
                                    <p:cond delay="0"/>
                                  </p:stCondLst>
                                  <p:childTnLst>
                                    <p:anim calcmode="lin" valueType="num">
                                      <p:cBhvr additive="base">
                                        <p:cTn id="381" dur="2000"/>
                                        <p:tgtEl>
                                          <p:spTgt spid="36"/>
                                        </p:tgtEl>
                                        <p:attrNameLst>
                                          <p:attrName>ppt_x</p:attrName>
                                        </p:attrNameLst>
                                      </p:cBhvr>
                                      <p:tavLst>
                                        <p:tav tm="0">
                                          <p:val>
                                            <p:strVal val="ppt_x"/>
                                          </p:val>
                                        </p:tav>
                                        <p:tav tm="100000">
                                          <p:val>
                                            <p:strVal val="1+ppt_w/2"/>
                                          </p:val>
                                        </p:tav>
                                      </p:tavLst>
                                    </p:anim>
                                    <p:anim calcmode="lin" valueType="num">
                                      <p:cBhvr additive="base">
                                        <p:cTn id="382" dur="2000"/>
                                        <p:tgtEl>
                                          <p:spTgt spid="36"/>
                                        </p:tgtEl>
                                        <p:attrNameLst>
                                          <p:attrName>ppt_y</p:attrName>
                                        </p:attrNameLst>
                                      </p:cBhvr>
                                      <p:tavLst>
                                        <p:tav tm="0">
                                          <p:val>
                                            <p:strVal val="ppt_y"/>
                                          </p:val>
                                        </p:tav>
                                        <p:tav tm="100000">
                                          <p:val>
                                            <p:strVal val="1+ppt_h/2"/>
                                          </p:val>
                                        </p:tav>
                                      </p:tavLst>
                                    </p:anim>
                                    <p:set>
                                      <p:cBhvr>
                                        <p:cTn id="383" dur="1" fill="hold">
                                          <p:stCondLst>
                                            <p:cond delay="1999"/>
                                          </p:stCondLst>
                                        </p:cTn>
                                        <p:tgtEl>
                                          <p:spTgt spid="36"/>
                                        </p:tgtEl>
                                        <p:attrNameLst>
                                          <p:attrName>style.visibility</p:attrName>
                                        </p:attrNameLst>
                                      </p:cBhvr>
                                      <p:to>
                                        <p:strVal val="hidden"/>
                                      </p:to>
                                    </p:set>
                                  </p:childTnLst>
                                </p:cTn>
                              </p:par>
                              <p:par>
                                <p:cTn id="384" presetID="2" presetClass="exit" presetSubtype="6" fill="hold" nodeType="withEffect">
                                  <p:stCondLst>
                                    <p:cond delay="0"/>
                                  </p:stCondLst>
                                  <p:childTnLst>
                                    <p:anim calcmode="lin" valueType="num">
                                      <p:cBhvr additive="base">
                                        <p:cTn id="385" dur="2000"/>
                                        <p:tgtEl>
                                          <p:spTgt spid="37"/>
                                        </p:tgtEl>
                                        <p:attrNameLst>
                                          <p:attrName>ppt_x</p:attrName>
                                        </p:attrNameLst>
                                      </p:cBhvr>
                                      <p:tavLst>
                                        <p:tav tm="0">
                                          <p:val>
                                            <p:strVal val="ppt_x"/>
                                          </p:val>
                                        </p:tav>
                                        <p:tav tm="100000">
                                          <p:val>
                                            <p:strVal val="1+ppt_w/2"/>
                                          </p:val>
                                        </p:tav>
                                      </p:tavLst>
                                    </p:anim>
                                    <p:anim calcmode="lin" valueType="num">
                                      <p:cBhvr additive="base">
                                        <p:cTn id="386" dur="2000"/>
                                        <p:tgtEl>
                                          <p:spTgt spid="37"/>
                                        </p:tgtEl>
                                        <p:attrNameLst>
                                          <p:attrName>ppt_y</p:attrName>
                                        </p:attrNameLst>
                                      </p:cBhvr>
                                      <p:tavLst>
                                        <p:tav tm="0">
                                          <p:val>
                                            <p:strVal val="ppt_y"/>
                                          </p:val>
                                        </p:tav>
                                        <p:tav tm="100000">
                                          <p:val>
                                            <p:strVal val="1+ppt_h/2"/>
                                          </p:val>
                                        </p:tav>
                                      </p:tavLst>
                                    </p:anim>
                                    <p:set>
                                      <p:cBhvr>
                                        <p:cTn id="387" dur="1" fill="hold">
                                          <p:stCondLst>
                                            <p:cond delay="1999"/>
                                          </p:stCondLst>
                                        </p:cTn>
                                        <p:tgtEl>
                                          <p:spTgt spid="37"/>
                                        </p:tgtEl>
                                        <p:attrNameLst>
                                          <p:attrName>style.visibility</p:attrName>
                                        </p:attrNameLst>
                                      </p:cBhvr>
                                      <p:to>
                                        <p:strVal val="hidden"/>
                                      </p:to>
                                    </p:set>
                                  </p:childTnLst>
                                </p:cTn>
                              </p:par>
                              <p:par>
                                <p:cTn id="388" presetID="2" presetClass="exit" presetSubtype="6" fill="hold" nodeType="withEffect">
                                  <p:stCondLst>
                                    <p:cond delay="0"/>
                                  </p:stCondLst>
                                  <p:childTnLst>
                                    <p:anim calcmode="lin" valueType="num">
                                      <p:cBhvr additive="base">
                                        <p:cTn id="389" dur="2000"/>
                                        <p:tgtEl>
                                          <p:spTgt spid="38"/>
                                        </p:tgtEl>
                                        <p:attrNameLst>
                                          <p:attrName>ppt_x</p:attrName>
                                        </p:attrNameLst>
                                      </p:cBhvr>
                                      <p:tavLst>
                                        <p:tav tm="0">
                                          <p:val>
                                            <p:strVal val="ppt_x"/>
                                          </p:val>
                                        </p:tav>
                                        <p:tav tm="100000">
                                          <p:val>
                                            <p:strVal val="1+ppt_w/2"/>
                                          </p:val>
                                        </p:tav>
                                      </p:tavLst>
                                    </p:anim>
                                    <p:anim calcmode="lin" valueType="num">
                                      <p:cBhvr additive="base">
                                        <p:cTn id="390" dur="2000"/>
                                        <p:tgtEl>
                                          <p:spTgt spid="38"/>
                                        </p:tgtEl>
                                        <p:attrNameLst>
                                          <p:attrName>ppt_y</p:attrName>
                                        </p:attrNameLst>
                                      </p:cBhvr>
                                      <p:tavLst>
                                        <p:tav tm="0">
                                          <p:val>
                                            <p:strVal val="ppt_y"/>
                                          </p:val>
                                        </p:tav>
                                        <p:tav tm="100000">
                                          <p:val>
                                            <p:strVal val="1+ppt_h/2"/>
                                          </p:val>
                                        </p:tav>
                                      </p:tavLst>
                                    </p:anim>
                                    <p:set>
                                      <p:cBhvr>
                                        <p:cTn id="391" dur="1" fill="hold">
                                          <p:stCondLst>
                                            <p:cond delay="1999"/>
                                          </p:stCondLst>
                                        </p:cTn>
                                        <p:tgtEl>
                                          <p:spTgt spid="38"/>
                                        </p:tgtEl>
                                        <p:attrNameLst>
                                          <p:attrName>style.visibility</p:attrName>
                                        </p:attrNameLst>
                                      </p:cBhvr>
                                      <p:to>
                                        <p:strVal val="hidden"/>
                                      </p:to>
                                    </p:set>
                                  </p:childTnLst>
                                </p:cTn>
                              </p:par>
                              <p:par>
                                <p:cTn id="392" presetID="2" presetClass="exit" presetSubtype="6" fill="hold" nodeType="withEffect">
                                  <p:stCondLst>
                                    <p:cond delay="0"/>
                                  </p:stCondLst>
                                  <p:childTnLst>
                                    <p:anim calcmode="lin" valueType="num">
                                      <p:cBhvr additive="base">
                                        <p:cTn id="393" dur="2000"/>
                                        <p:tgtEl>
                                          <p:spTgt spid="39"/>
                                        </p:tgtEl>
                                        <p:attrNameLst>
                                          <p:attrName>ppt_x</p:attrName>
                                        </p:attrNameLst>
                                      </p:cBhvr>
                                      <p:tavLst>
                                        <p:tav tm="0">
                                          <p:val>
                                            <p:strVal val="ppt_x"/>
                                          </p:val>
                                        </p:tav>
                                        <p:tav tm="100000">
                                          <p:val>
                                            <p:strVal val="1+ppt_w/2"/>
                                          </p:val>
                                        </p:tav>
                                      </p:tavLst>
                                    </p:anim>
                                    <p:anim calcmode="lin" valueType="num">
                                      <p:cBhvr additive="base">
                                        <p:cTn id="394" dur="2000"/>
                                        <p:tgtEl>
                                          <p:spTgt spid="39"/>
                                        </p:tgtEl>
                                        <p:attrNameLst>
                                          <p:attrName>ppt_y</p:attrName>
                                        </p:attrNameLst>
                                      </p:cBhvr>
                                      <p:tavLst>
                                        <p:tav tm="0">
                                          <p:val>
                                            <p:strVal val="ppt_y"/>
                                          </p:val>
                                        </p:tav>
                                        <p:tav tm="100000">
                                          <p:val>
                                            <p:strVal val="1+ppt_h/2"/>
                                          </p:val>
                                        </p:tav>
                                      </p:tavLst>
                                    </p:anim>
                                    <p:set>
                                      <p:cBhvr>
                                        <p:cTn id="395" dur="1" fill="hold">
                                          <p:stCondLst>
                                            <p:cond delay="1999"/>
                                          </p:stCondLst>
                                        </p:cTn>
                                        <p:tgtEl>
                                          <p:spTgt spid="39"/>
                                        </p:tgtEl>
                                        <p:attrNameLst>
                                          <p:attrName>style.visibility</p:attrName>
                                        </p:attrNameLst>
                                      </p:cBhvr>
                                      <p:to>
                                        <p:strVal val="hidden"/>
                                      </p:to>
                                    </p:set>
                                  </p:childTnLst>
                                </p:cTn>
                              </p:par>
                              <p:par>
                                <p:cTn id="396" presetID="2" presetClass="exit" presetSubtype="6" fill="hold" nodeType="withEffect">
                                  <p:stCondLst>
                                    <p:cond delay="0"/>
                                  </p:stCondLst>
                                  <p:childTnLst>
                                    <p:anim calcmode="lin" valueType="num">
                                      <p:cBhvr additive="base">
                                        <p:cTn id="397" dur="2000"/>
                                        <p:tgtEl>
                                          <p:spTgt spid="40"/>
                                        </p:tgtEl>
                                        <p:attrNameLst>
                                          <p:attrName>ppt_x</p:attrName>
                                        </p:attrNameLst>
                                      </p:cBhvr>
                                      <p:tavLst>
                                        <p:tav tm="0">
                                          <p:val>
                                            <p:strVal val="ppt_x"/>
                                          </p:val>
                                        </p:tav>
                                        <p:tav tm="100000">
                                          <p:val>
                                            <p:strVal val="1+ppt_w/2"/>
                                          </p:val>
                                        </p:tav>
                                      </p:tavLst>
                                    </p:anim>
                                    <p:anim calcmode="lin" valueType="num">
                                      <p:cBhvr additive="base">
                                        <p:cTn id="398" dur="2000"/>
                                        <p:tgtEl>
                                          <p:spTgt spid="40"/>
                                        </p:tgtEl>
                                        <p:attrNameLst>
                                          <p:attrName>ppt_y</p:attrName>
                                        </p:attrNameLst>
                                      </p:cBhvr>
                                      <p:tavLst>
                                        <p:tav tm="0">
                                          <p:val>
                                            <p:strVal val="ppt_y"/>
                                          </p:val>
                                        </p:tav>
                                        <p:tav tm="100000">
                                          <p:val>
                                            <p:strVal val="1+ppt_h/2"/>
                                          </p:val>
                                        </p:tav>
                                      </p:tavLst>
                                    </p:anim>
                                    <p:set>
                                      <p:cBhvr>
                                        <p:cTn id="399" dur="1" fill="hold">
                                          <p:stCondLst>
                                            <p:cond delay="1999"/>
                                          </p:stCondLst>
                                        </p:cTn>
                                        <p:tgtEl>
                                          <p:spTgt spid="40"/>
                                        </p:tgtEl>
                                        <p:attrNameLst>
                                          <p:attrName>style.visibility</p:attrName>
                                        </p:attrNameLst>
                                      </p:cBhvr>
                                      <p:to>
                                        <p:strVal val="hidden"/>
                                      </p:to>
                                    </p:set>
                                  </p:childTnLst>
                                </p:cTn>
                              </p:par>
                              <p:par>
                                <p:cTn id="400" presetID="2" presetClass="exit" presetSubtype="6" fill="hold" nodeType="withEffect">
                                  <p:stCondLst>
                                    <p:cond delay="0"/>
                                  </p:stCondLst>
                                  <p:childTnLst>
                                    <p:anim calcmode="lin" valueType="num">
                                      <p:cBhvr additive="base">
                                        <p:cTn id="401" dur="2000"/>
                                        <p:tgtEl>
                                          <p:spTgt spid="41"/>
                                        </p:tgtEl>
                                        <p:attrNameLst>
                                          <p:attrName>ppt_x</p:attrName>
                                        </p:attrNameLst>
                                      </p:cBhvr>
                                      <p:tavLst>
                                        <p:tav tm="0">
                                          <p:val>
                                            <p:strVal val="ppt_x"/>
                                          </p:val>
                                        </p:tav>
                                        <p:tav tm="100000">
                                          <p:val>
                                            <p:strVal val="1+ppt_w/2"/>
                                          </p:val>
                                        </p:tav>
                                      </p:tavLst>
                                    </p:anim>
                                    <p:anim calcmode="lin" valueType="num">
                                      <p:cBhvr additive="base">
                                        <p:cTn id="402" dur="2000"/>
                                        <p:tgtEl>
                                          <p:spTgt spid="41"/>
                                        </p:tgtEl>
                                        <p:attrNameLst>
                                          <p:attrName>ppt_y</p:attrName>
                                        </p:attrNameLst>
                                      </p:cBhvr>
                                      <p:tavLst>
                                        <p:tav tm="0">
                                          <p:val>
                                            <p:strVal val="ppt_y"/>
                                          </p:val>
                                        </p:tav>
                                        <p:tav tm="100000">
                                          <p:val>
                                            <p:strVal val="1+ppt_h/2"/>
                                          </p:val>
                                        </p:tav>
                                      </p:tavLst>
                                    </p:anim>
                                    <p:set>
                                      <p:cBhvr>
                                        <p:cTn id="403" dur="1" fill="hold">
                                          <p:stCondLst>
                                            <p:cond delay="1999"/>
                                          </p:stCondLst>
                                        </p:cTn>
                                        <p:tgtEl>
                                          <p:spTgt spid="41"/>
                                        </p:tgtEl>
                                        <p:attrNameLst>
                                          <p:attrName>style.visibility</p:attrName>
                                        </p:attrNameLst>
                                      </p:cBhvr>
                                      <p:to>
                                        <p:strVal val="hidden"/>
                                      </p:to>
                                    </p:set>
                                  </p:childTnLst>
                                </p:cTn>
                              </p:par>
                              <p:par>
                                <p:cTn id="404" presetID="2" presetClass="exit" presetSubtype="6" fill="hold" nodeType="withEffect">
                                  <p:stCondLst>
                                    <p:cond delay="0"/>
                                  </p:stCondLst>
                                  <p:childTnLst>
                                    <p:anim calcmode="lin" valueType="num">
                                      <p:cBhvr additive="base">
                                        <p:cTn id="405" dur="2000"/>
                                        <p:tgtEl>
                                          <p:spTgt spid="42"/>
                                        </p:tgtEl>
                                        <p:attrNameLst>
                                          <p:attrName>ppt_x</p:attrName>
                                        </p:attrNameLst>
                                      </p:cBhvr>
                                      <p:tavLst>
                                        <p:tav tm="0">
                                          <p:val>
                                            <p:strVal val="ppt_x"/>
                                          </p:val>
                                        </p:tav>
                                        <p:tav tm="100000">
                                          <p:val>
                                            <p:strVal val="1+ppt_w/2"/>
                                          </p:val>
                                        </p:tav>
                                      </p:tavLst>
                                    </p:anim>
                                    <p:anim calcmode="lin" valueType="num">
                                      <p:cBhvr additive="base">
                                        <p:cTn id="406" dur="2000"/>
                                        <p:tgtEl>
                                          <p:spTgt spid="42"/>
                                        </p:tgtEl>
                                        <p:attrNameLst>
                                          <p:attrName>ppt_y</p:attrName>
                                        </p:attrNameLst>
                                      </p:cBhvr>
                                      <p:tavLst>
                                        <p:tav tm="0">
                                          <p:val>
                                            <p:strVal val="ppt_y"/>
                                          </p:val>
                                        </p:tav>
                                        <p:tav tm="100000">
                                          <p:val>
                                            <p:strVal val="1+ppt_h/2"/>
                                          </p:val>
                                        </p:tav>
                                      </p:tavLst>
                                    </p:anim>
                                    <p:set>
                                      <p:cBhvr>
                                        <p:cTn id="407" dur="1" fill="hold">
                                          <p:stCondLst>
                                            <p:cond delay="1999"/>
                                          </p:stCondLst>
                                        </p:cTn>
                                        <p:tgtEl>
                                          <p:spTgt spid="42"/>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4"/>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9"/>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0"/>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1"/>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3"/>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8"/>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9"/>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0"/>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2"/>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7"/>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8"/>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29"/>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6"/>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7"/>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8"/>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39"/>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40"/>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41"/>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42"/>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3"/>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5"/>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6"/>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7"/>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8"/>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12"/>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14"/>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15"/>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16"/>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17"/>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21"/>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23"/>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24"/>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25"/>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26"/>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0"/>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32"/>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33"/>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34"/>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35"/>
                                        </p:tgtEl>
                                        <p:attrNameLst>
                                          <p:attrName>r</p:attrName>
                                        </p:attrNameLst>
                                      </p:cBhvr>
                                    </p:animRot>
                                  </p:childTnLst>
                                </p:cTn>
                              </p:par>
                              <p:par>
                                <p:cTn id="488" presetID="17" presetClass="entr" presetSubtype="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ppt_x</p:attrName>
                                        </p:attrNameLst>
                                      </p:cBhvr>
                                      <p:tavLst>
                                        <p:tav tm="0">
                                          <p:val>
                                            <p:strVal val="#ppt_x-#ppt_w/2"/>
                                          </p:val>
                                        </p:tav>
                                        <p:tav tm="100000">
                                          <p:val>
                                            <p:strVal val="#ppt_x"/>
                                          </p:val>
                                        </p:tav>
                                      </p:tavLst>
                                    </p:anim>
                                    <p:anim calcmode="lin" valueType="num">
                                      <p:cBhvr>
                                        <p:cTn id="491" dur="2000" fill="hold"/>
                                        <p:tgtEl>
                                          <p:spTgt spid="2"/>
                                        </p:tgtEl>
                                        <p:attrNameLst>
                                          <p:attrName>ppt_y</p:attrName>
                                        </p:attrNameLst>
                                      </p:cBhvr>
                                      <p:tavLst>
                                        <p:tav tm="0">
                                          <p:val>
                                            <p:strVal val="#ppt_y"/>
                                          </p:val>
                                        </p:tav>
                                        <p:tav tm="100000">
                                          <p:val>
                                            <p:strVal val="#ppt_y"/>
                                          </p:val>
                                        </p:tav>
                                      </p:tavLst>
                                    </p:anim>
                                    <p:anim calcmode="lin" valueType="num">
                                      <p:cBhvr>
                                        <p:cTn id="492" dur="2000" fill="hold"/>
                                        <p:tgtEl>
                                          <p:spTgt spid="2"/>
                                        </p:tgtEl>
                                        <p:attrNameLst>
                                          <p:attrName>ppt_w</p:attrName>
                                        </p:attrNameLst>
                                      </p:cBhvr>
                                      <p:tavLst>
                                        <p:tav tm="0">
                                          <p:val>
                                            <p:fltVal val="0"/>
                                          </p:val>
                                        </p:tav>
                                        <p:tav tm="100000">
                                          <p:val>
                                            <p:strVal val="#ppt_w"/>
                                          </p:val>
                                        </p:tav>
                                      </p:tavLst>
                                    </p:anim>
                                    <p:anim calcmode="lin" valueType="num">
                                      <p:cBhvr>
                                        <p:cTn id="493" dur="2000" fill="hold"/>
                                        <p:tgtEl>
                                          <p:spTgt spid="2"/>
                                        </p:tgtEl>
                                        <p:attrNameLst>
                                          <p:attrName>ppt_h</p:attrName>
                                        </p:attrNameLst>
                                      </p:cBhvr>
                                      <p:tavLst>
                                        <p:tav tm="0">
                                          <p:val>
                                            <p:strVal val="#ppt_h"/>
                                          </p:val>
                                        </p:tav>
                                        <p:tav tm="100000">
                                          <p:val>
                                            <p:strVal val="#ppt_h"/>
                                          </p:val>
                                        </p:tav>
                                      </p:tavLst>
                                    </p:anim>
                                  </p:childTnLst>
                                </p:cTn>
                              </p:par>
                              <p:par>
                                <p:cTn id="494" presetID="8" presetClass="entr" presetSubtype="32" fill="hold" nodeType="withEffect">
                                  <p:stCondLst>
                                    <p:cond delay="0"/>
                                  </p:stCondLst>
                                  <p:childTnLst>
                                    <p:set>
                                      <p:cBhvr>
                                        <p:cTn id="495" dur="1" fill="hold">
                                          <p:stCondLst>
                                            <p:cond delay="0"/>
                                          </p:stCondLst>
                                        </p:cTn>
                                        <p:tgtEl>
                                          <p:spTgt spid="2"/>
                                        </p:tgtEl>
                                        <p:attrNameLst>
                                          <p:attrName>style.visibility</p:attrName>
                                        </p:attrNameLst>
                                      </p:cBhvr>
                                      <p:to>
                                        <p:strVal val="visible"/>
                                      </p:to>
                                    </p:set>
                                    <p:animEffect transition="in" filter="diamond(out)">
                                      <p:cBhvr>
                                        <p:cTn id="4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2685718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363461.png"/>
          <p:cNvPicPr>
            <a:picLocks noChangeAspect="1"/>
          </p:cNvPicPr>
          <p:nvPr/>
        </p:nvPicPr>
        <p:blipFill>
          <a:blip r:embed="rId3" cstate="print">
            <a:grayscl/>
            <a:lum bright="-40000"/>
          </a:blip>
          <a:stretch>
            <a:fillRect/>
          </a:stretch>
        </p:blipFill>
        <p:spPr>
          <a:xfrm>
            <a:off x="0" y="0"/>
            <a:ext cx="539545" cy="528797"/>
          </a:xfrm>
          <a:prstGeom prst="rect">
            <a:avLst/>
          </a:prstGeom>
          <a:effectLst>
            <a:reflection blurRad="6350" stA="50000" endA="300" endPos="90000" dir="5400000" sy="-100000" algn="bl" rotWithShape="0"/>
          </a:effectLst>
        </p:spPr>
      </p:pic>
      <p:pic>
        <p:nvPicPr>
          <p:cNvPr id="6" name="5 Imagen" descr="363461.png"/>
          <p:cNvPicPr>
            <a:picLocks noChangeAspect="1"/>
          </p:cNvPicPr>
          <p:nvPr/>
        </p:nvPicPr>
        <p:blipFill>
          <a:blip r:embed="rId3" cstate="print">
            <a:grayscl/>
            <a:lum bright="-40000"/>
          </a:blip>
          <a:stretch>
            <a:fillRect/>
          </a:stretch>
        </p:blipFill>
        <p:spPr>
          <a:xfrm>
            <a:off x="0" y="4614703"/>
            <a:ext cx="539545" cy="528797"/>
          </a:xfrm>
          <a:prstGeom prst="rect">
            <a:avLst/>
          </a:prstGeom>
          <a:effectLst>
            <a:reflection blurRad="6350" stA="50000" endA="300" endPos="90000" dir="5400000" sy="-100000" algn="bl" rotWithShape="0"/>
          </a:effectLst>
        </p:spPr>
      </p:pic>
      <p:pic>
        <p:nvPicPr>
          <p:cNvPr id="7" name="6 Imagen" descr="363461.png"/>
          <p:cNvPicPr>
            <a:picLocks noChangeAspect="1"/>
          </p:cNvPicPr>
          <p:nvPr/>
        </p:nvPicPr>
        <p:blipFill>
          <a:blip r:embed="rId3" cstate="print">
            <a:grayscl/>
            <a:lum bright="-40000"/>
          </a:blip>
          <a:stretch>
            <a:fillRect/>
          </a:stretch>
        </p:blipFill>
        <p:spPr>
          <a:xfrm>
            <a:off x="3929058" y="2214560"/>
            <a:ext cx="539545" cy="528797"/>
          </a:xfrm>
          <a:prstGeom prst="rect">
            <a:avLst/>
          </a:prstGeom>
          <a:effectLst>
            <a:reflection blurRad="6350" stA="50000" endA="300" endPos="90000" dir="5400000" sy="-100000" algn="bl" rotWithShape="0"/>
          </a:effectLst>
        </p:spPr>
      </p:pic>
      <p:pic>
        <p:nvPicPr>
          <p:cNvPr id="8" name="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214560"/>
            <a:ext cx="539545" cy="528797"/>
          </a:xfrm>
          <a:prstGeom prst="rect">
            <a:avLst/>
          </a:prstGeom>
          <a:effectLst>
            <a:reflection blurRad="6350" stA="50000" endA="300" endPos="90000" dir="5400000" sy="-100000" algn="bl" rotWithShape="0"/>
          </a:effectLst>
        </p:spPr>
      </p:pic>
      <p:pic>
        <p:nvPicPr>
          <p:cNvPr id="9" name="8 Imagen" descr="363461.png"/>
          <p:cNvPicPr>
            <a:picLocks noChangeAspect="1"/>
          </p:cNvPicPr>
          <p:nvPr/>
        </p:nvPicPr>
        <p:blipFill>
          <a:blip r:embed="rId3" cstate="print">
            <a:grayscl/>
            <a:lum bright="-40000"/>
          </a:blip>
          <a:stretch>
            <a:fillRect/>
          </a:stretch>
        </p:blipFill>
        <p:spPr>
          <a:xfrm>
            <a:off x="3929058" y="2714626"/>
            <a:ext cx="539545" cy="528797"/>
          </a:xfrm>
          <a:prstGeom prst="rect">
            <a:avLst/>
          </a:prstGeom>
          <a:effectLst>
            <a:reflection blurRad="6350" stA="50000" endA="300" endPos="90000" dir="5400000" sy="-100000" algn="bl" rotWithShape="0"/>
          </a:effectLst>
        </p:spPr>
      </p:pic>
      <p:pic>
        <p:nvPicPr>
          <p:cNvPr id="10" name="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714626"/>
            <a:ext cx="539545" cy="528797"/>
          </a:xfrm>
          <a:prstGeom prst="rect">
            <a:avLst/>
          </a:prstGeom>
          <a:effectLst>
            <a:reflection blurRad="6350" stA="50000" endA="300" endPos="90000" dir="5400000" sy="-100000" algn="bl" rotWithShape="0"/>
          </a:effectLst>
        </p:spPr>
      </p:pic>
      <p:pic>
        <p:nvPicPr>
          <p:cNvPr id="11" name="10 Imagen" descr="363461.png"/>
          <p:cNvPicPr>
            <a:picLocks noChangeAspect="1"/>
          </p:cNvPicPr>
          <p:nvPr/>
        </p:nvPicPr>
        <p:blipFill>
          <a:blip r:embed="rId3" cstate="print">
            <a:grayscl/>
            <a:lum bright="-40000"/>
          </a:blip>
          <a:stretch>
            <a:fillRect/>
          </a:stretch>
        </p:blipFill>
        <p:spPr>
          <a:xfrm>
            <a:off x="8604455" y="4614703"/>
            <a:ext cx="539545" cy="528797"/>
          </a:xfrm>
          <a:prstGeom prst="rect">
            <a:avLst/>
          </a:prstGeom>
          <a:effectLst>
            <a:reflection blurRad="6350" stA="50000" endA="300" endPos="90000" dir="5400000" sy="-100000" algn="bl" rotWithShape="0"/>
          </a:effectLst>
        </p:spPr>
      </p:pic>
      <p:pic>
        <p:nvPicPr>
          <p:cNvPr id="12" name="1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28596" y="428610"/>
            <a:ext cx="539545" cy="528797"/>
          </a:xfrm>
          <a:prstGeom prst="rect">
            <a:avLst/>
          </a:prstGeom>
          <a:effectLst>
            <a:reflection blurRad="6350" stA="50000" endA="300" endPos="90000" dir="5400000" sy="-100000" algn="bl" rotWithShape="0"/>
          </a:effectLst>
        </p:spPr>
      </p:pic>
      <p:pic>
        <p:nvPicPr>
          <p:cNvPr id="13" name="12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928662" y="785800"/>
            <a:ext cx="539545" cy="528797"/>
          </a:xfrm>
          <a:prstGeom prst="rect">
            <a:avLst/>
          </a:prstGeom>
          <a:effectLst>
            <a:reflection blurRad="6350" stA="50000" endA="300" endPos="90000" dir="5400000" sy="-100000" algn="bl" rotWithShape="0"/>
          </a:effectLst>
        </p:spPr>
      </p:pic>
      <p:pic>
        <p:nvPicPr>
          <p:cNvPr id="14" name="1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428728" y="1214428"/>
            <a:ext cx="539545" cy="528797"/>
          </a:xfrm>
          <a:prstGeom prst="rect">
            <a:avLst/>
          </a:prstGeom>
          <a:effectLst>
            <a:reflection blurRad="6350" stA="50000" endA="300" endPos="90000" dir="5400000" sy="-100000" algn="bl" rotWithShape="0"/>
          </a:effectLst>
        </p:spPr>
      </p:pic>
      <p:pic>
        <p:nvPicPr>
          <p:cNvPr id="15" name="14 Imagen" descr="363461.png"/>
          <p:cNvPicPr>
            <a:picLocks noChangeAspect="1"/>
          </p:cNvPicPr>
          <p:nvPr/>
        </p:nvPicPr>
        <p:blipFill>
          <a:blip r:embed="rId3" cstate="print">
            <a:grayscl/>
            <a:lum bright="-40000"/>
          </a:blip>
          <a:stretch>
            <a:fillRect/>
          </a:stretch>
        </p:blipFill>
        <p:spPr>
          <a:xfrm>
            <a:off x="1928794" y="1500180"/>
            <a:ext cx="539545" cy="528797"/>
          </a:xfrm>
          <a:prstGeom prst="rect">
            <a:avLst/>
          </a:prstGeom>
          <a:effectLst>
            <a:reflection blurRad="6350" stA="50000" endA="300" endPos="90000" dir="5400000" sy="-100000" algn="bl" rotWithShape="0"/>
          </a:effectLst>
        </p:spPr>
      </p:pic>
      <p:pic>
        <p:nvPicPr>
          <p:cNvPr id="16" name="1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428860" y="1857370"/>
            <a:ext cx="539545" cy="528797"/>
          </a:xfrm>
          <a:prstGeom prst="rect">
            <a:avLst/>
          </a:prstGeom>
          <a:effectLst>
            <a:reflection blurRad="6350" stA="50000" endA="300" endPos="90000" dir="5400000" sy="-100000" algn="bl" rotWithShape="0"/>
          </a:effectLst>
        </p:spPr>
      </p:pic>
      <p:pic>
        <p:nvPicPr>
          <p:cNvPr id="17" name="1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428992" y="2786064"/>
            <a:ext cx="539545" cy="528797"/>
          </a:xfrm>
          <a:prstGeom prst="rect">
            <a:avLst/>
          </a:prstGeom>
          <a:effectLst>
            <a:reflection blurRad="6350" stA="50000" endA="300" endPos="90000" dir="5400000" sy="-100000" algn="bl" rotWithShape="0"/>
          </a:effectLst>
        </p:spPr>
      </p:pic>
      <p:pic>
        <p:nvPicPr>
          <p:cNvPr id="18" name="17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928926" y="2071684"/>
            <a:ext cx="539545" cy="528797"/>
          </a:xfrm>
          <a:prstGeom prst="rect">
            <a:avLst/>
          </a:prstGeom>
          <a:effectLst>
            <a:reflection blurRad="6350" stA="50000" endA="300" endPos="90000" dir="5400000" sy="-100000" algn="bl" rotWithShape="0"/>
          </a:effectLst>
        </p:spPr>
      </p:pic>
      <p:pic>
        <p:nvPicPr>
          <p:cNvPr id="19" name="1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428992" y="2143122"/>
            <a:ext cx="539545" cy="528797"/>
          </a:xfrm>
          <a:prstGeom prst="rect">
            <a:avLst/>
          </a:prstGeom>
          <a:effectLst>
            <a:reflection blurRad="6350" stA="50000" endA="300" endPos="90000" dir="5400000" sy="-100000" algn="bl" rotWithShape="0"/>
          </a:effectLst>
        </p:spPr>
      </p:pic>
      <p:pic>
        <p:nvPicPr>
          <p:cNvPr id="20" name="19 Imagen" descr="363461.png"/>
          <p:cNvPicPr>
            <a:picLocks noChangeAspect="1"/>
          </p:cNvPicPr>
          <p:nvPr/>
        </p:nvPicPr>
        <p:blipFill>
          <a:blip r:embed="rId3" cstate="print">
            <a:grayscl/>
            <a:lum bright="-40000"/>
          </a:blip>
          <a:stretch>
            <a:fillRect/>
          </a:stretch>
        </p:blipFill>
        <p:spPr>
          <a:xfrm>
            <a:off x="1928794" y="3357568"/>
            <a:ext cx="539545" cy="528797"/>
          </a:xfrm>
          <a:prstGeom prst="rect">
            <a:avLst/>
          </a:prstGeom>
          <a:effectLst>
            <a:reflection blurRad="6350" stA="50000" endA="300" endPos="90000" dir="5400000" sy="-100000" algn="bl" rotWithShape="0"/>
          </a:effectLst>
        </p:spPr>
      </p:pic>
      <p:pic>
        <p:nvPicPr>
          <p:cNvPr id="21" name="2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428860" y="3143254"/>
            <a:ext cx="539545" cy="528797"/>
          </a:xfrm>
          <a:prstGeom prst="rect">
            <a:avLst/>
          </a:prstGeom>
          <a:effectLst>
            <a:reflection blurRad="6350" stA="50000" endA="300" endPos="90000" dir="5400000" sy="-100000" algn="bl" rotWithShape="0"/>
          </a:effectLst>
        </p:spPr>
      </p:pic>
      <p:pic>
        <p:nvPicPr>
          <p:cNvPr id="22" name="21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928926" y="2928940"/>
            <a:ext cx="539545" cy="528797"/>
          </a:xfrm>
          <a:prstGeom prst="rect">
            <a:avLst/>
          </a:prstGeom>
          <a:effectLst>
            <a:reflection blurRad="6350" stA="50000" endA="300" endPos="90000" dir="5400000" sy="-100000" algn="bl" rotWithShape="0"/>
          </a:effectLst>
        </p:spPr>
      </p:pic>
      <p:pic>
        <p:nvPicPr>
          <p:cNvPr id="23" name="2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428728" y="3571882"/>
            <a:ext cx="539545" cy="528797"/>
          </a:xfrm>
          <a:prstGeom prst="rect">
            <a:avLst/>
          </a:prstGeom>
          <a:effectLst>
            <a:reflection blurRad="6350" stA="50000" endA="300" endPos="90000" dir="5400000" sy="-100000" algn="bl" rotWithShape="0"/>
          </a:effectLst>
        </p:spPr>
      </p:pic>
      <p:pic>
        <p:nvPicPr>
          <p:cNvPr id="24" name="23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1000100" y="3929072"/>
            <a:ext cx="539545" cy="528797"/>
          </a:xfrm>
          <a:prstGeom prst="rect">
            <a:avLst/>
          </a:prstGeom>
          <a:effectLst>
            <a:reflection blurRad="6350" stA="50000" endA="300" endPos="90000" dir="5400000" sy="-100000" algn="bl" rotWithShape="0"/>
          </a:effectLst>
        </p:spPr>
      </p:pic>
      <p:pic>
        <p:nvPicPr>
          <p:cNvPr id="25" name="2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00034" y="4286262"/>
            <a:ext cx="539545" cy="528797"/>
          </a:xfrm>
          <a:prstGeom prst="rect">
            <a:avLst/>
          </a:prstGeom>
          <a:effectLst>
            <a:reflection blurRad="6350" stA="50000" endA="300" endPos="90000" dir="5400000" sy="-100000" algn="bl" rotWithShape="0"/>
          </a:effectLst>
        </p:spPr>
      </p:pic>
      <p:pic>
        <p:nvPicPr>
          <p:cNvPr id="26" name="2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000628" y="2714626"/>
            <a:ext cx="539545" cy="528797"/>
          </a:xfrm>
          <a:prstGeom prst="rect">
            <a:avLst/>
          </a:prstGeom>
          <a:effectLst>
            <a:reflection blurRad="6350" stA="50000" endA="300" endPos="90000" dir="5400000" sy="-100000" algn="bl" rotWithShape="0"/>
          </a:effectLst>
        </p:spPr>
      </p:pic>
      <p:pic>
        <p:nvPicPr>
          <p:cNvPr id="27" name="26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572132" y="2857502"/>
            <a:ext cx="539545" cy="528797"/>
          </a:xfrm>
          <a:prstGeom prst="rect">
            <a:avLst/>
          </a:prstGeom>
          <a:effectLst>
            <a:reflection blurRad="6350" stA="50000" endA="300" endPos="90000" dir="5400000" sy="-100000" algn="bl" rotWithShape="0"/>
          </a:effectLst>
        </p:spPr>
      </p:pic>
      <p:pic>
        <p:nvPicPr>
          <p:cNvPr id="28" name="2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072198" y="3071816"/>
            <a:ext cx="539545" cy="528797"/>
          </a:xfrm>
          <a:prstGeom prst="rect">
            <a:avLst/>
          </a:prstGeom>
          <a:effectLst>
            <a:reflection blurRad="6350" stA="50000" endA="300" endPos="90000" dir="5400000" sy="-100000" algn="bl" rotWithShape="0"/>
          </a:effectLst>
        </p:spPr>
      </p:pic>
      <p:pic>
        <p:nvPicPr>
          <p:cNvPr id="29" name="28 Imagen" descr="363461.png"/>
          <p:cNvPicPr>
            <a:picLocks noChangeAspect="1"/>
          </p:cNvPicPr>
          <p:nvPr/>
        </p:nvPicPr>
        <p:blipFill>
          <a:blip r:embed="rId3" cstate="print">
            <a:grayscl/>
            <a:lum bright="-40000"/>
          </a:blip>
          <a:stretch>
            <a:fillRect/>
          </a:stretch>
        </p:blipFill>
        <p:spPr>
          <a:xfrm>
            <a:off x="6643702" y="3214692"/>
            <a:ext cx="539545" cy="528797"/>
          </a:xfrm>
          <a:prstGeom prst="rect">
            <a:avLst/>
          </a:prstGeom>
          <a:effectLst>
            <a:reflection blurRad="6350" stA="50000" endA="300" endPos="90000" dir="5400000" sy="-100000" algn="bl" rotWithShape="0"/>
          </a:effectLst>
        </p:spPr>
      </p:pic>
      <p:pic>
        <p:nvPicPr>
          <p:cNvPr id="30" name="2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215206" y="3500444"/>
            <a:ext cx="539545" cy="528797"/>
          </a:xfrm>
          <a:prstGeom prst="rect">
            <a:avLst/>
          </a:prstGeom>
          <a:effectLst>
            <a:reflection blurRad="6350" stA="50000" endA="300" endPos="90000" dir="5400000" sy="-100000" algn="bl" rotWithShape="0"/>
          </a:effectLst>
        </p:spPr>
      </p:pic>
      <p:pic>
        <p:nvPicPr>
          <p:cNvPr id="31" name="30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643834" y="3786196"/>
            <a:ext cx="539545" cy="528797"/>
          </a:xfrm>
          <a:prstGeom prst="rect">
            <a:avLst/>
          </a:prstGeom>
          <a:effectLst>
            <a:reflection blurRad="6350" stA="50000" endA="300" endPos="90000" dir="5400000" sy="-100000" algn="bl" rotWithShape="0"/>
          </a:effectLst>
        </p:spPr>
      </p:pic>
      <p:pic>
        <p:nvPicPr>
          <p:cNvPr id="32" name="3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143900" y="4214824"/>
            <a:ext cx="539545" cy="528797"/>
          </a:xfrm>
          <a:prstGeom prst="rect">
            <a:avLst/>
          </a:prstGeom>
          <a:effectLst>
            <a:reflection blurRad="6350" stA="50000" endA="300" endPos="90000" dir="5400000" sy="-100000" algn="bl" rotWithShape="0"/>
          </a:effectLst>
        </p:spPr>
      </p:pic>
      <p:pic>
        <p:nvPicPr>
          <p:cNvPr id="33" name="3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929190" y="2143122"/>
            <a:ext cx="539545" cy="528797"/>
          </a:xfrm>
          <a:prstGeom prst="rect">
            <a:avLst/>
          </a:prstGeom>
          <a:effectLst>
            <a:reflection blurRad="6350" stA="50000" endA="300" endPos="90000" dir="5400000" sy="-100000" algn="bl" rotWithShape="0"/>
          </a:effectLst>
        </p:spPr>
      </p:pic>
      <p:pic>
        <p:nvPicPr>
          <p:cNvPr id="34" name="33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429256" y="1928808"/>
            <a:ext cx="539545" cy="528797"/>
          </a:xfrm>
          <a:prstGeom prst="rect">
            <a:avLst/>
          </a:prstGeom>
          <a:effectLst>
            <a:reflection blurRad="6350" stA="50000" endA="300" endPos="90000" dir="5400000" sy="-100000" algn="bl" rotWithShape="0"/>
          </a:effectLst>
        </p:spPr>
      </p:pic>
      <p:pic>
        <p:nvPicPr>
          <p:cNvPr id="35" name="34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715272" y="1000114"/>
            <a:ext cx="539545" cy="528797"/>
          </a:xfrm>
          <a:prstGeom prst="rect">
            <a:avLst/>
          </a:prstGeom>
          <a:effectLst>
            <a:reflection blurRad="6350" stA="50000" endA="300" endPos="90000" dir="5400000" sy="-100000" algn="bl" rotWithShape="0"/>
          </a:effectLst>
        </p:spPr>
      </p:pic>
      <p:pic>
        <p:nvPicPr>
          <p:cNvPr id="36" name="3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143900" y="571486"/>
            <a:ext cx="539545" cy="528797"/>
          </a:xfrm>
          <a:prstGeom prst="rect">
            <a:avLst/>
          </a:prstGeom>
          <a:effectLst>
            <a:reflection blurRad="6350" stA="50000" endA="300" endPos="90000" dir="5400000" sy="-100000" algn="bl" rotWithShape="0"/>
          </a:effectLst>
        </p:spPr>
      </p:pic>
      <p:pic>
        <p:nvPicPr>
          <p:cNvPr id="37" name="36 Imagen" descr="363461.png"/>
          <p:cNvPicPr>
            <a:picLocks noChangeAspect="1"/>
          </p:cNvPicPr>
          <p:nvPr/>
        </p:nvPicPr>
        <p:blipFill>
          <a:blip r:embed="rId3" cstate="print">
            <a:grayscl/>
            <a:lum bright="-40000"/>
          </a:blip>
          <a:stretch>
            <a:fillRect/>
          </a:stretch>
        </p:blipFill>
        <p:spPr>
          <a:xfrm>
            <a:off x="8604455" y="0"/>
            <a:ext cx="539545" cy="528797"/>
          </a:xfrm>
          <a:prstGeom prst="rect">
            <a:avLst/>
          </a:prstGeom>
          <a:effectLst>
            <a:reflection blurRad="6350" stA="50000" endA="300" endPos="90000" dir="5400000" sy="-100000" algn="bl" rotWithShape="0"/>
          </a:effectLst>
        </p:spPr>
      </p:pic>
      <p:pic>
        <p:nvPicPr>
          <p:cNvPr id="38" name="3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143768" y="1285866"/>
            <a:ext cx="539545" cy="528797"/>
          </a:xfrm>
          <a:prstGeom prst="rect">
            <a:avLst/>
          </a:prstGeom>
          <a:effectLst>
            <a:reflection blurRad="6350" stA="50000" endA="300" endPos="90000" dir="5400000" sy="-100000" algn="bl" rotWithShape="0"/>
          </a:effectLst>
        </p:spPr>
      </p:pic>
      <p:pic>
        <p:nvPicPr>
          <p:cNvPr id="39" name="38 Imagen" descr="363461.png"/>
          <p:cNvPicPr>
            <a:picLocks noChangeAspect="1"/>
          </p:cNvPicPr>
          <p:nvPr/>
        </p:nvPicPr>
        <p:blipFill>
          <a:blip r:embed="rId3" cstate="print">
            <a:grayscl/>
            <a:lum bright="-40000"/>
          </a:blip>
          <a:stretch>
            <a:fillRect/>
          </a:stretch>
        </p:blipFill>
        <p:spPr>
          <a:xfrm>
            <a:off x="6500826" y="1500180"/>
            <a:ext cx="539545" cy="528797"/>
          </a:xfrm>
          <a:prstGeom prst="rect">
            <a:avLst/>
          </a:prstGeom>
          <a:effectLst>
            <a:reflection blurRad="6350" stA="50000" endA="300" endPos="90000" dir="5400000" sy="-100000" algn="bl" rotWithShape="0"/>
          </a:effectLst>
        </p:spPr>
      </p:pic>
      <p:pic>
        <p:nvPicPr>
          <p:cNvPr id="40" name="3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929322" y="1714494"/>
            <a:ext cx="539545" cy="528797"/>
          </a:xfrm>
          <a:prstGeom prst="rect">
            <a:avLst/>
          </a:prstGeom>
          <a:effectLst>
            <a:reflection blurRad="6350" stA="50000" endA="300" endPos="90000" dir="5400000" sy="-100000" algn="bl" rotWithShape="0"/>
          </a:effectLst>
        </p:spPr>
      </p:pic>
      <p:sp>
        <p:nvSpPr>
          <p:cNvPr id="41" name="40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2000" fill="hold"/>
                                        <p:tgtEl>
                                          <p:spTgt spid="33"/>
                                        </p:tgtEl>
                                        <p:attrNameLst>
                                          <p:attrName>ppt_x</p:attrName>
                                        </p:attrNameLst>
                                      </p:cBhvr>
                                      <p:tavLst>
                                        <p:tav tm="0">
                                          <p:val>
                                            <p:strVal val="0-#ppt_w/2"/>
                                          </p:val>
                                        </p:tav>
                                        <p:tav tm="100000">
                                          <p:val>
                                            <p:strVal val="#ppt_x"/>
                                          </p:val>
                                        </p:tav>
                                      </p:tavLst>
                                    </p:anim>
                                    <p:anim calcmode="lin" valueType="num">
                                      <p:cBhvr additive="base">
                                        <p:cTn id="50" dur="2000" fill="hold"/>
                                        <p:tgtEl>
                                          <p:spTgt spid="3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2000" fill="hold"/>
                                        <p:tgtEl>
                                          <p:spTgt spid="34"/>
                                        </p:tgtEl>
                                        <p:attrNameLst>
                                          <p:attrName>ppt_x</p:attrName>
                                        </p:attrNameLst>
                                      </p:cBhvr>
                                      <p:tavLst>
                                        <p:tav tm="0">
                                          <p:val>
                                            <p:strVal val="0-#ppt_w/2"/>
                                          </p:val>
                                        </p:tav>
                                        <p:tav tm="100000">
                                          <p:val>
                                            <p:strVal val="#ppt_x"/>
                                          </p:val>
                                        </p:tav>
                                      </p:tavLst>
                                    </p:anim>
                                    <p:anim calcmode="lin" valueType="num">
                                      <p:cBhvr additive="base">
                                        <p:cTn id="54" dur="2000" fill="hold"/>
                                        <p:tgtEl>
                                          <p:spTgt spid="3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2000" fill="hold"/>
                                        <p:tgtEl>
                                          <p:spTgt spid="35"/>
                                        </p:tgtEl>
                                        <p:attrNameLst>
                                          <p:attrName>ppt_x</p:attrName>
                                        </p:attrNameLst>
                                      </p:cBhvr>
                                      <p:tavLst>
                                        <p:tav tm="0">
                                          <p:val>
                                            <p:strVal val="0-#ppt_w/2"/>
                                          </p:val>
                                        </p:tav>
                                        <p:tav tm="100000">
                                          <p:val>
                                            <p:strVal val="#ppt_x"/>
                                          </p:val>
                                        </p:tav>
                                      </p:tavLst>
                                    </p:anim>
                                    <p:anim calcmode="lin" valueType="num">
                                      <p:cBhvr additive="base">
                                        <p:cTn id="58" dur="2000" fill="hold"/>
                                        <p:tgtEl>
                                          <p:spTgt spid="3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2000" fill="hold"/>
                                        <p:tgtEl>
                                          <p:spTgt spid="36"/>
                                        </p:tgtEl>
                                        <p:attrNameLst>
                                          <p:attrName>ppt_x</p:attrName>
                                        </p:attrNameLst>
                                      </p:cBhvr>
                                      <p:tavLst>
                                        <p:tav tm="0">
                                          <p:val>
                                            <p:strVal val="0-#ppt_w/2"/>
                                          </p:val>
                                        </p:tav>
                                        <p:tav tm="100000">
                                          <p:val>
                                            <p:strVal val="#ppt_x"/>
                                          </p:val>
                                        </p:tav>
                                      </p:tavLst>
                                    </p:anim>
                                    <p:anim calcmode="lin" valueType="num">
                                      <p:cBhvr additive="base">
                                        <p:cTn id="62" dur="2000" fill="hold"/>
                                        <p:tgtEl>
                                          <p:spTgt spid="3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2000" fill="hold"/>
                                        <p:tgtEl>
                                          <p:spTgt spid="37"/>
                                        </p:tgtEl>
                                        <p:attrNameLst>
                                          <p:attrName>ppt_x</p:attrName>
                                        </p:attrNameLst>
                                      </p:cBhvr>
                                      <p:tavLst>
                                        <p:tav tm="0">
                                          <p:val>
                                            <p:strVal val="0-#ppt_w/2"/>
                                          </p:val>
                                        </p:tav>
                                        <p:tav tm="100000">
                                          <p:val>
                                            <p:strVal val="#ppt_x"/>
                                          </p:val>
                                        </p:tav>
                                      </p:tavLst>
                                    </p:anim>
                                    <p:anim calcmode="lin" valueType="num">
                                      <p:cBhvr additive="base">
                                        <p:cTn id="66" dur="200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2000" fill="hold"/>
                                        <p:tgtEl>
                                          <p:spTgt spid="38"/>
                                        </p:tgtEl>
                                        <p:attrNameLst>
                                          <p:attrName>ppt_x</p:attrName>
                                        </p:attrNameLst>
                                      </p:cBhvr>
                                      <p:tavLst>
                                        <p:tav tm="0">
                                          <p:val>
                                            <p:strVal val="0-#ppt_w/2"/>
                                          </p:val>
                                        </p:tav>
                                        <p:tav tm="100000">
                                          <p:val>
                                            <p:strVal val="#ppt_x"/>
                                          </p:val>
                                        </p:tav>
                                      </p:tavLst>
                                    </p:anim>
                                    <p:anim calcmode="lin" valueType="num">
                                      <p:cBhvr additive="base">
                                        <p:cTn id="70" dur="2000" fill="hold"/>
                                        <p:tgtEl>
                                          <p:spTgt spid="3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2000" fill="hold"/>
                                        <p:tgtEl>
                                          <p:spTgt spid="39"/>
                                        </p:tgtEl>
                                        <p:attrNameLst>
                                          <p:attrName>ppt_x</p:attrName>
                                        </p:attrNameLst>
                                      </p:cBhvr>
                                      <p:tavLst>
                                        <p:tav tm="0">
                                          <p:val>
                                            <p:strVal val="0-#ppt_w/2"/>
                                          </p:val>
                                        </p:tav>
                                        <p:tav tm="100000">
                                          <p:val>
                                            <p:strVal val="#ppt_x"/>
                                          </p:val>
                                        </p:tav>
                                      </p:tavLst>
                                    </p:anim>
                                    <p:anim calcmode="lin" valueType="num">
                                      <p:cBhvr additive="base">
                                        <p:cTn id="74" dur="2000" fill="hold"/>
                                        <p:tgtEl>
                                          <p:spTgt spid="3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2000" fill="hold"/>
                                        <p:tgtEl>
                                          <p:spTgt spid="40"/>
                                        </p:tgtEl>
                                        <p:attrNameLst>
                                          <p:attrName>ppt_x</p:attrName>
                                        </p:attrNameLst>
                                      </p:cBhvr>
                                      <p:tavLst>
                                        <p:tav tm="0">
                                          <p:val>
                                            <p:strVal val="0-#ppt_w/2"/>
                                          </p:val>
                                        </p:tav>
                                        <p:tav tm="100000">
                                          <p:val>
                                            <p:strVal val="#ppt_x"/>
                                          </p:val>
                                        </p:tav>
                                      </p:tavLst>
                                    </p:anim>
                                    <p:anim calcmode="lin" valueType="num">
                                      <p:cBhvr additive="base">
                                        <p:cTn id="78" dur="2000" fill="hold"/>
                                        <p:tgtEl>
                                          <p:spTgt spid="40"/>
                                        </p:tgtEl>
                                        <p:attrNameLst>
                                          <p:attrName>ppt_y</p:attrName>
                                        </p:attrNameLst>
                                      </p:cBhvr>
                                      <p:tavLst>
                                        <p:tav tm="0">
                                          <p:val>
                                            <p:strVal val="1+#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2000" fill="hold"/>
                                        <p:tgtEl>
                                          <p:spTgt spid="6"/>
                                        </p:tgtEl>
                                        <p:attrNameLst>
                                          <p:attrName>ppt_x</p:attrName>
                                        </p:attrNameLst>
                                      </p:cBhvr>
                                      <p:tavLst>
                                        <p:tav tm="0">
                                          <p:val>
                                            <p:strVal val="1+#ppt_w/2"/>
                                          </p:val>
                                        </p:tav>
                                        <p:tav tm="100000">
                                          <p:val>
                                            <p:strVal val="#ppt_x"/>
                                          </p:val>
                                        </p:tav>
                                      </p:tavLst>
                                    </p:anim>
                                    <p:anim calcmode="lin" valueType="num">
                                      <p:cBhvr additive="base">
                                        <p:cTn id="82" dur="2000" fill="hold"/>
                                        <p:tgtEl>
                                          <p:spTgt spid="6"/>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additive="base">
                                        <p:cTn id="85" dur="2000" fill="hold"/>
                                        <p:tgtEl>
                                          <p:spTgt spid="9"/>
                                        </p:tgtEl>
                                        <p:attrNameLst>
                                          <p:attrName>ppt_x</p:attrName>
                                        </p:attrNameLst>
                                      </p:cBhvr>
                                      <p:tavLst>
                                        <p:tav tm="0">
                                          <p:val>
                                            <p:strVal val="1+#ppt_w/2"/>
                                          </p:val>
                                        </p:tav>
                                        <p:tav tm="100000">
                                          <p:val>
                                            <p:strVal val="#ppt_x"/>
                                          </p:val>
                                        </p:tav>
                                      </p:tavLst>
                                    </p:anim>
                                    <p:anim calcmode="lin" valueType="num">
                                      <p:cBhvr additive="base">
                                        <p:cTn id="86" dur="2000" fill="hold"/>
                                        <p:tgtEl>
                                          <p:spTgt spid="9"/>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1+#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2000" fill="hold"/>
                                        <p:tgtEl>
                                          <p:spTgt spid="24"/>
                                        </p:tgtEl>
                                        <p:attrNameLst>
                                          <p:attrName>ppt_x</p:attrName>
                                        </p:attrNameLst>
                                      </p:cBhvr>
                                      <p:tavLst>
                                        <p:tav tm="0">
                                          <p:val>
                                            <p:strVal val="1+#ppt_w/2"/>
                                          </p:val>
                                        </p:tav>
                                        <p:tav tm="100000">
                                          <p:val>
                                            <p:strVal val="#ppt_x"/>
                                          </p:val>
                                        </p:tav>
                                      </p:tavLst>
                                    </p:anim>
                                    <p:anim calcmode="lin" valueType="num">
                                      <p:cBhvr additive="base">
                                        <p:cTn id="110" dur="2000" fill="hold"/>
                                        <p:tgtEl>
                                          <p:spTgt spid="24"/>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2000" fill="hold"/>
                                        <p:tgtEl>
                                          <p:spTgt spid="25"/>
                                        </p:tgtEl>
                                        <p:attrNameLst>
                                          <p:attrName>ppt_x</p:attrName>
                                        </p:attrNameLst>
                                      </p:cBhvr>
                                      <p:tavLst>
                                        <p:tav tm="0">
                                          <p:val>
                                            <p:strVal val="1+#ppt_w/2"/>
                                          </p:val>
                                        </p:tav>
                                        <p:tav tm="100000">
                                          <p:val>
                                            <p:strVal val="#ppt_x"/>
                                          </p:val>
                                        </p:tav>
                                      </p:tavLst>
                                    </p:anim>
                                    <p:anim calcmode="lin" valueType="num">
                                      <p:cBhvr additive="base">
                                        <p:cTn id="114" dur="2000" fill="hold"/>
                                        <p:tgtEl>
                                          <p:spTgt spid="25"/>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0-#ppt_w/2"/>
                                          </p:val>
                                        </p:tav>
                                        <p:tav tm="100000">
                                          <p:val>
                                            <p:strVal val="#ppt_x"/>
                                          </p:val>
                                        </p:tav>
                                      </p:tavLst>
                                    </p:anim>
                                    <p:anim calcmode="lin" valueType="num">
                                      <p:cBhvr additive="base">
                                        <p:cTn id="118" dur="2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0-#ppt_w/2"/>
                                          </p:val>
                                        </p:tav>
                                        <p:tav tm="100000">
                                          <p:val>
                                            <p:strVal val="#ppt_x"/>
                                          </p:val>
                                        </p:tav>
                                      </p:tavLst>
                                    </p:anim>
                                    <p:anim calcmode="lin" valueType="num">
                                      <p:cBhvr additive="base">
                                        <p:cTn id="122" dur="2000" fill="hold"/>
                                        <p:tgtEl>
                                          <p:spTgt spid="1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0-#ppt_w/2"/>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0-#ppt_w/2"/>
                                          </p:val>
                                        </p:tav>
                                        <p:tav tm="100000">
                                          <p:val>
                                            <p:strVal val="#ppt_x"/>
                                          </p:val>
                                        </p:tav>
                                      </p:tavLst>
                                    </p:anim>
                                    <p:anim calcmode="lin" valueType="num">
                                      <p:cBhvr additive="base">
                                        <p:cTn id="130" dur="2000" fill="hold"/>
                                        <p:tgtEl>
                                          <p:spTgt spid="27"/>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additive="base">
                                        <p:cTn id="133" dur="2000" fill="hold"/>
                                        <p:tgtEl>
                                          <p:spTgt spid="28"/>
                                        </p:tgtEl>
                                        <p:attrNameLst>
                                          <p:attrName>ppt_x</p:attrName>
                                        </p:attrNameLst>
                                      </p:cBhvr>
                                      <p:tavLst>
                                        <p:tav tm="0">
                                          <p:val>
                                            <p:strVal val="0-#ppt_w/2"/>
                                          </p:val>
                                        </p:tav>
                                        <p:tav tm="100000">
                                          <p:val>
                                            <p:strVal val="#ppt_x"/>
                                          </p:val>
                                        </p:tav>
                                      </p:tavLst>
                                    </p:anim>
                                    <p:anim calcmode="lin" valueType="num">
                                      <p:cBhvr additive="base">
                                        <p:cTn id="134" dur="2000" fill="hold"/>
                                        <p:tgtEl>
                                          <p:spTgt spid="28"/>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29"/>
                                        </p:tgtEl>
                                        <p:attrNameLst>
                                          <p:attrName>style.visibility</p:attrName>
                                        </p:attrNameLst>
                                      </p:cBhvr>
                                      <p:to>
                                        <p:strVal val="visible"/>
                                      </p:to>
                                    </p:set>
                                    <p:anim calcmode="lin" valueType="num">
                                      <p:cBhvr additive="base">
                                        <p:cTn id="137" dur="2000" fill="hold"/>
                                        <p:tgtEl>
                                          <p:spTgt spid="29"/>
                                        </p:tgtEl>
                                        <p:attrNameLst>
                                          <p:attrName>ppt_x</p:attrName>
                                        </p:attrNameLst>
                                      </p:cBhvr>
                                      <p:tavLst>
                                        <p:tav tm="0">
                                          <p:val>
                                            <p:strVal val="0-#ppt_w/2"/>
                                          </p:val>
                                        </p:tav>
                                        <p:tav tm="100000">
                                          <p:val>
                                            <p:strVal val="#ppt_x"/>
                                          </p:val>
                                        </p:tav>
                                      </p:tavLst>
                                    </p:anim>
                                    <p:anim calcmode="lin" valueType="num">
                                      <p:cBhvr additive="base">
                                        <p:cTn id="138" dur="2000" fill="hold"/>
                                        <p:tgtEl>
                                          <p:spTgt spid="2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2000" fill="hold"/>
                                        <p:tgtEl>
                                          <p:spTgt spid="30"/>
                                        </p:tgtEl>
                                        <p:attrNameLst>
                                          <p:attrName>ppt_x</p:attrName>
                                        </p:attrNameLst>
                                      </p:cBhvr>
                                      <p:tavLst>
                                        <p:tav tm="0">
                                          <p:val>
                                            <p:strVal val="0-#ppt_w/2"/>
                                          </p:val>
                                        </p:tav>
                                        <p:tav tm="100000">
                                          <p:val>
                                            <p:strVal val="#ppt_x"/>
                                          </p:val>
                                        </p:tav>
                                      </p:tavLst>
                                    </p:anim>
                                    <p:anim calcmode="lin" valueType="num">
                                      <p:cBhvr additive="base">
                                        <p:cTn id="142" dur="2000" fill="hold"/>
                                        <p:tgtEl>
                                          <p:spTgt spid="30"/>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0-#ppt_w/2"/>
                                          </p:val>
                                        </p:tav>
                                        <p:tav tm="100000">
                                          <p:val>
                                            <p:strVal val="#ppt_x"/>
                                          </p:val>
                                        </p:tav>
                                      </p:tavLst>
                                    </p:anim>
                                    <p:anim calcmode="lin" valueType="num">
                                      <p:cBhvr additive="base">
                                        <p:cTn id="146" dur="2000" fill="hold"/>
                                        <p:tgtEl>
                                          <p:spTgt spid="3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2"/>
                                        </p:tgtEl>
                                        <p:attrNameLst>
                                          <p:attrName>style.visibility</p:attrName>
                                        </p:attrNameLst>
                                      </p:cBhvr>
                                      <p:to>
                                        <p:strVal val="visible"/>
                                      </p:to>
                                    </p:set>
                                    <p:anim calcmode="lin" valueType="num">
                                      <p:cBhvr additive="base">
                                        <p:cTn id="149" dur="2000" fill="hold"/>
                                        <p:tgtEl>
                                          <p:spTgt spid="32"/>
                                        </p:tgtEl>
                                        <p:attrNameLst>
                                          <p:attrName>ppt_x</p:attrName>
                                        </p:attrNameLst>
                                      </p:cBhvr>
                                      <p:tavLst>
                                        <p:tav tm="0">
                                          <p:val>
                                            <p:strVal val="0-#ppt_w/2"/>
                                          </p:val>
                                        </p:tav>
                                        <p:tav tm="100000">
                                          <p:val>
                                            <p:strVal val="#ppt_x"/>
                                          </p:val>
                                        </p:tav>
                                      </p:tavLst>
                                    </p:anim>
                                    <p:anim calcmode="lin" valueType="num">
                                      <p:cBhvr additive="base">
                                        <p:cTn id="150" dur="2000" fill="hold"/>
                                        <p:tgtEl>
                                          <p:spTgt spid="32"/>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7"/>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3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4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6"/>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7"/>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0"/>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1"/>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2"/>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3"/>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4"/>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5"/>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10"/>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11"/>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6"/>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7"/>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8"/>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2"/>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5"/>
                                        </p:tgtEl>
                                        <p:attrNameLst>
                                          <p:attrName>ppt_x</p:attrName>
                                        </p:attrNameLst>
                                      </p:cBhvr>
                                      <p:tavLst>
                                        <p:tav tm="0">
                                          <p:val>
                                            <p:strVal val="ppt_x"/>
                                          </p:val>
                                        </p:tav>
                                        <p:tav tm="100000">
                                          <p:val>
                                            <p:strVal val="1+ppt_w/2"/>
                                          </p:val>
                                        </p:tav>
                                      </p:tavLst>
                                    </p:anim>
                                    <p:anim calcmode="lin" valueType="num">
                                      <p:cBhvr additive="base">
                                        <p:cTn id="226" dur="2000"/>
                                        <p:tgtEl>
                                          <p:spTgt spid="5"/>
                                        </p:tgtEl>
                                        <p:attrNameLst>
                                          <p:attrName>ppt_y</p:attrName>
                                        </p:attrNameLst>
                                      </p:cBhvr>
                                      <p:tavLst>
                                        <p:tav tm="0">
                                          <p:val>
                                            <p:strVal val="ppt_y"/>
                                          </p:val>
                                        </p:tav>
                                        <p:tav tm="100000">
                                          <p:val>
                                            <p:strVal val="1+ppt_h/2"/>
                                          </p:val>
                                        </p:tav>
                                      </p:tavLst>
                                    </p:anim>
                                    <p:set>
                                      <p:cBhvr>
                                        <p:cTn id="227" dur="1" fill="hold">
                                          <p:stCondLst>
                                            <p:cond delay="1999"/>
                                          </p:stCondLst>
                                        </p:cTn>
                                        <p:tgtEl>
                                          <p:spTgt spid="5"/>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1+ppt_w/2"/>
                                          </p:val>
                                        </p:tav>
                                      </p:tavLst>
                                    </p:anim>
                                    <p:anim calcmode="lin" valueType="num">
                                      <p:cBhvr additive="base">
                                        <p:cTn id="230" dur="2000"/>
                                        <p:tgtEl>
                                          <p:spTgt spid="7"/>
                                        </p:tgtEl>
                                        <p:attrNameLst>
                                          <p:attrName>ppt_y</p:attrName>
                                        </p:attrNameLst>
                                      </p:cBhvr>
                                      <p:tavLst>
                                        <p:tav tm="0">
                                          <p:val>
                                            <p:strVal val="ppt_y"/>
                                          </p:val>
                                        </p:tav>
                                        <p:tav tm="100000">
                                          <p:val>
                                            <p:strVal val="1+ppt_h/2"/>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1+ppt_w/2"/>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1+ppt_w/2"/>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1+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1+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1+ppt_w/2"/>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33"/>
                                        </p:tgtEl>
                                        <p:attrNameLst>
                                          <p:attrName>ppt_x</p:attrName>
                                        </p:attrNameLst>
                                      </p:cBhvr>
                                      <p:tavLst>
                                        <p:tav tm="0">
                                          <p:val>
                                            <p:strVal val="ppt_x"/>
                                          </p:val>
                                        </p:tav>
                                        <p:tav tm="100000">
                                          <p:val>
                                            <p:strVal val="1+ppt_w/2"/>
                                          </p:val>
                                        </p:tav>
                                      </p:tavLst>
                                    </p:anim>
                                    <p:anim calcmode="lin" valueType="num">
                                      <p:cBhvr additive="base">
                                        <p:cTn id="266" dur="2000"/>
                                        <p:tgtEl>
                                          <p:spTgt spid="33"/>
                                        </p:tgtEl>
                                        <p:attrNameLst>
                                          <p:attrName>ppt_y</p:attrName>
                                        </p:attrNameLst>
                                      </p:cBhvr>
                                      <p:tavLst>
                                        <p:tav tm="0">
                                          <p:val>
                                            <p:strVal val="ppt_y"/>
                                          </p:val>
                                        </p:tav>
                                        <p:tav tm="100000">
                                          <p:val>
                                            <p:strVal val="1+ppt_h/2"/>
                                          </p:val>
                                        </p:tav>
                                      </p:tavLst>
                                    </p:anim>
                                    <p:set>
                                      <p:cBhvr>
                                        <p:cTn id="267" dur="1" fill="hold">
                                          <p:stCondLst>
                                            <p:cond delay="1999"/>
                                          </p:stCondLst>
                                        </p:cTn>
                                        <p:tgtEl>
                                          <p:spTgt spid="3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34"/>
                                        </p:tgtEl>
                                        <p:attrNameLst>
                                          <p:attrName>ppt_x</p:attrName>
                                        </p:attrNameLst>
                                      </p:cBhvr>
                                      <p:tavLst>
                                        <p:tav tm="0">
                                          <p:val>
                                            <p:strVal val="ppt_x"/>
                                          </p:val>
                                        </p:tav>
                                        <p:tav tm="100000">
                                          <p:val>
                                            <p:strVal val="1+ppt_w/2"/>
                                          </p:val>
                                        </p:tav>
                                      </p:tavLst>
                                    </p:anim>
                                    <p:anim calcmode="lin" valueType="num">
                                      <p:cBhvr additive="base">
                                        <p:cTn id="270" dur="2000"/>
                                        <p:tgtEl>
                                          <p:spTgt spid="34"/>
                                        </p:tgtEl>
                                        <p:attrNameLst>
                                          <p:attrName>ppt_y</p:attrName>
                                        </p:attrNameLst>
                                      </p:cBhvr>
                                      <p:tavLst>
                                        <p:tav tm="0">
                                          <p:val>
                                            <p:strVal val="ppt_y"/>
                                          </p:val>
                                        </p:tav>
                                        <p:tav tm="100000">
                                          <p:val>
                                            <p:strVal val="1+ppt_h/2"/>
                                          </p:val>
                                        </p:tav>
                                      </p:tavLst>
                                    </p:anim>
                                    <p:set>
                                      <p:cBhvr>
                                        <p:cTn id="271" dur="1" fill="hold">
                                          <p:stCondLst>
                                            <p:cond delay="1999"/>
                                          </p:stCondLst>
                                        </p:cTn>
                                        <p:tgtEl>
                                          <p:spTgt spid="34"/>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35"/>
                                        </p:tgtEl>
                                        <p:attrNameLst>
                                          <p:attrName>ppt_x</p:attrName>
                                        </p:attrNameLst>
                                      </p:cBhvr>
                                      <p:tavLst>
                                        <p:tav tm="0">
                                          <p:val>
                                            <p:strVal val="ppt_x"/>
                                          </p:val>
                                        </p:tav>
                                        <p:tav tm="100000">
                                          <p:val>
                                            <p:strVal val="1+ppt_w/2"/>
                                          </p:val>
                                        </p:tav>
                                      </p:tavLst>
                                    </p:anim>
                                    <p:anim calcmode="lin" valueType="num">
                                      <p:cBhvr additive="base">
                                        <p:cTn id="274" dur="2000"/>
                                        <p:tgtEl>
                                          <p:spTgt spid="35"/>
                                        </p:tgtEl>
                                        <p:attrNameLst>
                                          <p:attrName>ppt_y</p:attrName>
                                        </p:attrNameLst>
                                      </p:cBhvr>
                                      <p:tavLst>
                                        <p:tav tm="0">
                                          <p:val>
                                            <p:strVal val="ppt_y"/>
                                          </p:val>
                                        </p:tav>
                                        <p:tav tm="100000">
                                          <p:val>
                                            <p:strVal val="1+ppt_h/2"/>
                                          </p:val>
                                        </p:tav>
                                      </p:tavLst>
                                    </p:anim>
                                    <p:set>
                                      <p:cBhvr>
                                        <p:cTn id="275" dur="1" fill="hold">
                                          <p:stCondLst>
                                            <p:cond delay="1999"/>
                                          </p:stCondLst>
                                        </p:cTn>
                                        <p:tgtEl>
                                          <p:spTgt spid="35"/>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6"/>
                                        </p:tgtEl>
                                        <p:attrNameLst>
                                          <p:attrName>ppt_x</p:attrName>
                                        </p:attrNameLst>
                                      </p:cBhvr>
                                      <p:tavLst>
                                        <p:tav tm="0">
                                          <p:val>
                                            <p:strVal val="ppt_x"/>
                                          </p:val>
                                        </p:tav>
                                        <p:tav tm="100000">
                                          <p:val>
                                            <p:strVal val="1+ppt_w/2"/>
                                          </p:val>
                                        </p:tav>
                                      </p:tavLst>
                                    </p:anim>
                                    <p:anim calcmode="lin" valueType="num">
                                      <p:cBhvr additive="base">
                                        <p:cTn id="278" dur="2000"/>
                                        <p:tgtEl>
                                          <p:spTgt spid="36"/>
                                        </p:tgtEl>
                                        <p:attrNameLst>
                                          <p:attrName>ppt_y</p:attrName>
                                        </p:attrNameLst>
                                      </p:cBhvr>
                                      <p:tavLst>
                                        <p:tav tm="0">
                                          <p:val>
                                            <p:strVal val="ppt_y"/>
                                          </p:val>
                                        </p:tav>
                                        <p:tav tm="100000">
                                          <p:val>
                                            <p:strVal val="1+ppt_h/2"/>
                                          </p:val>
                                        </p:tav>
                                      </p:tavLst>
                                    </p:anim>
                                    <p:set>
                                      <p:cBhvr>
                                        <p:cTn id="279" dur="1" fill="hold">
                                          <p:stCondLst>
                                            <p:cond delay="1999"/>
                                          </p:stCondLst>
                                        </p:cTn>
                                        <p:tgtEl>
                                          <p:spTgt spid="36"/>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7"/>
                                        </p:tgtEl>
                                        <p:attrNameLst>
                                          <p:attrName>ppt_x</p:attrName>
                                        </p:attrNameLst>
                                      </p:cBhvr>
                                      <p:tavLst>
                                        <p:tav tm="0">
                                          <p:val>
                                            <p:strVal val="ppt_x"/>
                                          </p:val>
                                        </p:tav>
                                        <p:tav tm="100000">
                                          <p:val>
                                            <p:strVal val="1+ppt_w/2"/>
                                          </p:val>
                                        </p:tav>
                                      </p:tavLst>
                                    </p:anim>
                                    <p:anim calcmode="lin" valueType="num">
                                      <p:cBhvr additive="base">
                                        <p:cTn id="282" dur="2000"/>
                                        <p:tgtEl>
                                          <p:spTgt spid="37"/>
                                        </p:tgtEl>
                                        <p:attrNameLst>
                                          <p:attrName>ppt_y</p:attrName>
                                        </p:attrNameLst>
                                      </p:cBhvr>
                                      <p:tavLst>
                                        <p:tav tm="0">
                                          <p:val>
                                            <p:strVal val="ppt_y"/>
                                          </p:val>
                                        </p:tav>
                                        <p:tav tm="100000">
                                          <p:val>
                                            <p:strVal val="1+ppt_h/2"/>
                                          </p:val>
                                        </p:tav>
                                      </p:tavLst>
                                    </p:anim>
                                    <p:set>
                                      <p:cBhvr>
                                        <p:cTn id="283" dur="1" fill="hold">
                                          <p:stCondLst>
                                            <p:cond delay="1999"/>
                                          </p:stCondLst>
                                        </p:cTn>
                                        <p:tgtEl>
                                          <p:spTgt spid="37"/>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8"/>
                                        </p:tgtEl>
                                        <p:attrNameLst>
                                          <p:attrName>ppt_x</p:attrName>
                                        </p:attrNameLst>
                                      </p:cBhvr>
                                      <p:tavLst>
                                        <p:tav tm="0">
                                          <p:val>
                                            <p:strVal val="ppt_x"/>
                                          </p:val>
                                        </p:tav>
                                        <p:tav tm="100000">
                                          <p:val>
                                            <p:strVal val="1+ppt_w/2"/>
                                          </p:val>
                                        </p:tav>
                                      </p:tavLst>
                                    </p:anim>
                                    <p:anim calcmode="lin" valueType="num">
                                      <p:cBhvr additive="base">
                                        <p:cTn id="286" dur="2000"/>
                                        <p:tgtEl>
                                          <p:spTgt spid="38"/>
                                        </p:tgtEl>
                                        <p:attrNameLst>
                                          <p:attrName>ppt_y</p:attrName>
                                        </p:attrNameLst>
                                      </p:cBhvr>
                                      <p:tavLst>
                                        <p:tav tm="0">
                                          <p:val>
                                            <p:strVal val="ppt_y"/>
                                          </p:val>
                                        </p:tav>
                                        <p:tav tm="100000">
                                          <p:val>
                                            <p:strVal val="1+ppt_h/2"/>
                                          </p:val>
                                        </p:tav>
                                      </p:tavLst>
                                    </p:anim>
                                    <p:set>
                                      <p:cBhvr>
                                        <p:cTn id="287" dur="1" fill="hold">
                                          <p:stCondLst>
                                            <p:cond delay="1999"/>
                                          </p:stCondLst>
                                        </p:cTn>
                                        <p:tgtEl>
                                          <p:spTgt spid="38"/>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9"/>
                                        </p:tgtEl>
                                        <p:attrNameLst>
                                          <p:attrName>ppt_x</p:attrName>
                                        </p:attrNameLst>
                                      </p:cBhvr>
                                      <p:tavLst>
                                        <p:tav tm="0">
                                          <p:val>
                                            <p:strVal val="ppt_x"/>
                                          </p:val>
                                        </p:tav>
                                        <p:tav tm="100000">
                                          <p:val>
                                            <p:strVal val="1+ppt_w/2"/>
                                          </p:val>
                                        </p:tav>
                                      </p:tavLst>
                                    </p:anim>
                                    <p:anim calcmode="lin" valueType="num">
                                      <p:cBhvr additive="base">
                                        <p:cTn id="290" dur="2000"/>
                                        <p:tgtEl>
                                          <p:spTgt spid="39"/>
                                        </p:tgtEl>
                                        <p:attrNameLst>
                                          <p:attrName>ppt_y</p:attrName>
                                        </p:attrNameLst>
                                      </p:cBhvr>
                                      <p:tavLst>
                                        <p:tav tm="0">
                                          <p:val>
                                            <p:strVal val="ppt_y"/>
                                          </p:val>
                                        </p:tav>
                                        <p:tav tm="100000">
                                          <p:val>
                                            <p:strVal val="1+ppt_h/2"/>
                                          </p:val>
                                        </p:tav>
                                      </p:tavLst>
                                    </p:anim>
                                    <p:set>
                                      <p:cBhvr>
                                        <p:cTn id="291" dur="1" fill="hold">
                                          <p:stCondLst>
                                            <p:cond delay="1999"/>
                                          </p:stCondLst>
                                        </p:cTn>
                                        <p:tgtEl>
                                          <p:spTgt spid="39"/>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40"/>
                                        </p:tgtEl>
                                        <p:attrNameLst>
                                          <p:attrName>ppt_x</p:attrName>
                                        </p:attrNameLst>
                                      </p:cBhvr>
                                      <p:tavLst>
                                        <p:tav tm="0">
                                          <p:val>
                                            <p:strVal val="ppt_x"/>
                                          </p:val>
                                        </p:tav>
                                        <p:tav tm="100000">
                                          <p:val>
                                            <p:strVal val="1+ppt_w/2"/>
                                          </p:val>
                                        </p:tav>
                                      </p:tavLst>
                                    </p:anim>
                                    <p:anim calcmode="lin" valueType="num">
                                      <p:cBhvr additive="base">
                                        <p:cTn id="294" dur="2000"/>
                                        <p:tgtEl>
                                          <p:spTgt spid="40"/>
                                        </p:tgtEl>
                                        <p:attrNameLst>
                                          <p:attrName>ppt_y</p:attrName>
                                        </p:attrNameLst>
                                      </p:cBhvr>
                                      <p:tavLst>
                                        <p:tav tm="0">
                                          <p:val>
                                            <p:strVal val="ppt_y"/>
                                          </p:val>
                                        </p:tav>
                                        <p:tav tm="100000">
                                          <p:val>
                                            <p:strVal val="1+ppt_h/2"/>
                                          </p:val>
                                        </p:tav>
                                      </p:tavLst>
                                    </p:anim>
                                    <p:set>
                                      <p:cBhvr>
                                        <p:cTn id="295" dur="1" fill="hold">
                                          <p:stCondLst>
                                            <p:cond delay="1999"/>
                                          </p:stCondLst>
                                        </p:cTn>
                                        <p:tgtEl>
                                          <p:spTgt spid="40"/>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1+ppt_w/2"/>
                                          </p:val>
                                        </p:tav>
                                      </p:tavLst>
                                    </p:anim>
                                    <p:anim calcmode="lin" valueType="num">
                                      <p:cBhvr additive="base">
                                        <p:cTn id="298" dur="2000"/>
                                        <p:tgtEl>
                                          <p:spTgt spid="6"/>
                                        </p:tgtEl>
                                        <p:attrNameLst>
                                          <p:attrName>ppt_y</p:attrName>
                                        </p:attrNameLst>
                                      </p:cBhvr>
                                      <p:tavLst>
                                        <p:tav tm="0">
                                          <p:val>
                                            <p:strVal val="ppt_y"/>
                                          </p:val>
                                        </p:tav>
                                        <p:tav tm="100000">
                                          <p:val>
                                            <p:strVal val="0-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9"/>
                                        </p:tgtEl>
                                        <p:attrNameLst>
                                          <p:attrName>ppt_x</p:attrName>
                                        </p:attrNameLst>
                                      </p:cBhvr>
                                      <p:tavLst>
                                        <p:tav tm="0">
                                          <p:val>
                                            <p:strVal val="ppt_x"/>
                                          </p:val>
                                        </p:tav>
                                        <p:tav tm="100000">
                                          <p:val>
                                            <p:strVal val="1+ppt_w/2"/>
                                          </p:val>
                                        </p:tav>
                                      </p:tavLst>
                                    </p:anim>
                                    <p:anim calcmode="lin" valueType="num">
                                      <p:cBhvr additive="base">
                                        <p:cTn id="302" dur="2000"/>
                                        <p:tgtEl>
                                          <p:spTgt spid="9"/>
                                        </p:tgtEl>
                                        <p:attrNameLst>
                                          <p:attrName>ppt_y</p:attrName>
                                        </p:attrNameLst>
                                      </p:cBhvr>
                                      <p:tavLst>
                                        <p:tav tm="0">
                                          <p:val>
                                            <p:strVal val="ppt_y"/>
                                          </p:val>
                                        </p:tav>
                                        <p:tav tm="100000">
                                          <p:val>
                                            <p:strVal val="0-ppt_h/2"/>
                                          </p:val>
                                        </p:tav>
                                      </p:tavLst>
                                    </p:anim>
                                    <p:set>
                                      <p:cBhvr>
                                        <p:cTn id="303" dur="1" fill="hold">
                                          <p:stCondLst>
                                            <p:cond delay="1999"/>
                                          </p:stCondLst>
                                        </p:cTn>
                                        <p:tgtEl>
                                          <p:spTgt spid="9"/>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10"/>
                                        </p:tgtEl>
                                        <p:attrNameLst>
                                          <p:attrName>ppt_x</p:attrName>
                                        </p:attrNameLst>
                                      </p:cBhvr>
                                      <p:tavLst>
                                        <p:tav tm="0">
                                          <p:val>
                                            <p:strVal val="ppt_x"/>
                                          </p:val>
                                        </p:tav>
                                        <p:tav tm="100000">
                                          <p:val>
                                            <p:strVal val="1+ppt_w/2"/>
                                          </p:val>
                                        </p:tav>
                                      </p:tavLst>
                                    </p:anim>
                                    <p:anim calcmode="lin" valueType="num">
                                      <p:cBhvr additive="base">
                                        <p:cTn id="306" dur="2000"/>
                                        <p:tgtEl>
                                          <p:spTgt spid="10"/>
                                        </p:tgtEl>
                                        <p:attrNameLst>
                                          <p:attrName>ppt_y</p:attrName>
                                        </p:attrNameLst>
                                      </p:cBhvr>
                                      <p:tavLst>
                                        <p:tav tm="0">
                                          <p:val>
                                            <p:strVal val="ppt_y"/>
                                          </p:val>
                                        </p:tav>
                                        <p:tav tm="100000">
                                          <p:val>
                                            <p:strVal val="0-ppt_h/2"/>
                                          </p:val>
                                        </p:tav>
                                      </p:tavLst>
                                    </p:anim>
                                    <p:set>
                                      <p:cBhvr>
                                        <p:cTn id="307" dur="1" fill="hold">
                                          <p:stCondLst>
                                            <p:cond delay="1999"/>
                                          </p:stCondLst>
                                        </p:cTn>
                                        <p:tgtEl>
                                          <p:spTgt spid="10"/>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11"/>
                                        </p:tgtEl>
                                        <p:attrNameLst>
                                          <p:attrName>ppt_x</p:attrName>
                                        </p:attrNameLst>
                                      </p:cBhvr>
                                      <p:tavLst>
                                        <p:tav tm="0">
                                          <p:val>
                                            <p:strVal val="ppt_x"/>
                                          </p:val>
                                        </p:tav>
                                        <p:tav tm="100000">
                                          <p:val>
                                            <p:strVal val="1+ppt_w/2"/>
                                          </p:val>
                                        </p:tav>
                                      </p:tavLst>
                                    </p:anim>
                                    <p:anim calcmode="lin" valueType="num">
                                      <p:cBhvr additive="base">
                                        <p:cTn id="310" dur="2000"/>
                                        <p:tgtEl>
                                          <p:spTgt spid="11"/>
                                        </p:tgtEl>
                                        <p:attrNameLst>
                                          <p:attrName>ppt_y</p:attrName>
                                        </p:attrNameLst>
                                      </p:cBhvr>
                                      <p:tavLst>
                                        <p:tav tm="0">
                                          <p:val>
                                            <p:strVal val="ppt_y"/>
                                          </p:val>
                                        </p:tav>
                                        <p:tav tm="100000">
                                          <p:val>
                                            <p:strVal val="0-ppt_h/2"/>
                                          </p:val>
                                        </p:tav>
                                      </p:tavLst>
                                    </p:anim>
                                    <p:set>
                                      <p:cBhvr>
                                        <p:cTn id="311" dur="1" fill="hold">
                                          <p:stCondLst>
                                            <p:cond delay="1999"/>
                                          </p:stCondLst>
                                        </p:cTn>
                                        <p:tgtEl>
                                          <p:spTgt spid="11"/>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17"/>
                                        </p:tgtEl>
                                        <p:attrNameLst>
                                          <p:attrName>ppt_x</p:attrName>
                                        </p:attrNameLst>
                                      </p:cBhvr>
                                      <p:tavLst>
                                        <p:tav tm="0">
                                          <p:val>
                                            <p:strVal val="ppt_x"/>
                                          </p:val>
                                        </p:tav>
                                        <p:tav tm="100000">
                                          <p:val>
                                            <p:strVal val="1+ppt_w/2"/>
                                          </p:val>
                                        </p:tav>
                                      </p:tavLst>
                                    </p:anim>
                                    <p:anim calcmode="lin" valueType="num">
                                      <p:cBhvr additive="base">
                                        <p:cTn id="314" dur="2000"/>
                                        <p:tgtEl>
                                          <p:spTgt spid="17"/>
                                        </p:tgtEl>
                                        <p:attrNameLst>
                                          <p:attrName>ppt_y</p:attrName>
                                        </p:attrNameLst>
                                      </p:cBhvr>
                                      <p:tavLst>
                                        <p:tav tm="0">
                                          <p:val>
                                            <p:strVal val="ppt_y"/>
                                          </p:val>
                                        </p:tav>
                                        <p:tav tm="100000">
                                          <p:val>
                                            <p:strVal val="0-ppt_h/2"/>
                                          </p:val>
                                        </p:tav>
                                      </p:tavLst>
                                    </p:anim>
                                    <p:set>
                                      <p:cBhvr>
                                        <p:cTn id="315" dur="1" fill="hold">
                                          <p:stCondLst>
                                            <p:cond delay="1999"/>
                                          </p:stCondLst>
                                        </p:cTn>
                                        <p:tgtEl>
                                          <p:spTgt spid="17"/>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20"/>
                                        </p:tgtEl>
                                        <p:attrNameLst>
                                          <p:attrName>ppt_x</p:attrName>
                                        </p:attrNameLst>
                                      </p:cBhvr>
                                      <p:tavLst>
                                        <p:tav tm="0">
                                          <p:val>
                                            <p:strVal val="ppt_x"/>
                                          </p:val>
                                        </p:tav>
                                        <p:tav tm="100000">
                                          <p:val>
                                            <p:strVal val="1+ppt_w/2"/>
                                          </p:val>
                                        </p:tav>
                                      </p:tavLst>
                                    </p:anim>
                                    <p:anim calcmode="lin" valueType="num">
                                      <p:cBhvr additive="base">
                                        <p:cTn id="318" dur="2000"/>
                                        <p:tgtEl>
                                          <p:spTgt spid="20"/>
                                        </p:tgtEl>
                                        <p:attrNameLst>
                                          <p:attrName>ppt_y</p:attrName>
                                        </p:attrNameLst>
                                      </p:cBhvr>
                                      <p:tavLst>
                                        <p:tav tm="0">
                                          <p:val>
                                            <p:strVal val="ppt_y"/>
                                          </p:val>
                                        </p:tav>
                                        <p:tav tm="100000">
                                          <p:val>
                                            <p:strVal val="0-ppt_h/2"/>
                                          </p:val>
                                        </p:tav>
                                      </p:tavLst>
                                    </p:anim>
                                    <p:set>
                                      <p:cBhvr>
                                        <p:cTn id="319" dur="1" fill="hold">
                                          <p:stCondLst>
                                            <p:cond delay="1999"/>
                                          </p:stCondLst>
                                        </p:cTn>
                                        <p:tgtEl>
                                          <p:spTgt spid="20"/>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1"/>
                                        </p:tgtEl>
                                        <p:attrNameLst>
                                          <p:attrName>ppt_x</p:attrName>
                                        </p:attrNameLst>
                                      </p:cBhvr>
                                      <p:tavLst>
                                        <p:tav tm="0">
                                          <p:val>
                                            <p:strVal val="ppt_x"/>
                                          </p:val>
                                        </p:tav>
                                        <p:tav tm="100000">
                                          <p:val>
                                            <p:strVal val="1+ppt_w/2"/>
                                          </p:val>
                                        </p:tav>
                                      </p:tavLst>
                                    </p:anim>
                                    <p:anim calcmode="lin" valueType="num">
                                      <p:cBhvr additive="base">
                                        <p:cTn id="322" dur="2000"/>
                                        <p:tgtEl>
                                          <p:spTgt spid="21"/>
                                        </p:tgtEl>
                                        <p:attrNameLst>
                                          <p:attrName>ppt_y</p:attrName>
                                        </p:attrNameLst>
                                      </p:cBhvr>
                                      <p:tavLst>
                                        <p:tav tm="0">
                                          <p:val>
                                            <p:strVal val="ppt_y"/>
                                          </p:val>
                                        </p:tav>
                                        <p:tav tm="100000">
                                          <p:val>
                                            <p:strVal val="0-ppt_h/2"/>
                                          </p:val>
                                        </p:tav>
                                      </p:tavLst>
                                    </p:anim>
                                    <p:set>
                                      <p:cBhvr>
                                        <p:cTn id="323" dur="1" fill="hold">
                                          <p:stCondLst>
                                            <p:cond delay="1999"/>
                                          </p:stCondLst>
                                        </p:cTn>
                                        <p:tgtEl>
                                          <p:spTgt spid="21"/>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2"/>
                                        </p:tgtEl>
                                        <p:attrNameLst>
                                          <p:attrName>ppt_x</p:attrName>
                                        </p:attrNameLst>
                                      </p:cBhvr>
                                      <p:tavLst>
                                        <p:tav tm="0">
                                          <p:val>
                                            <p:strVal val="ppt_x"/>
                                          </p:val>
                                        </p:tav>
                                        <p:tav tm="100000">
                                          <p:val>
                                            <p:strVal val="1+ppt_w/2"/>
                                          </p:val>
                                        </p:tav>
                                      </p:tavLst>
                                    </p:anim>
                                    <p:anim calcmode="lin" valueType="num">
                                      <p:cBhvr additive="base">
                                        <p:cTn id="326" dur="2000"/>
                                        <p:tgtEl>
                                          <p:spTgt spid="22"/>
                                        </p:tgtEl>
                                        <p:attrNameLst>
                                          <p:attrName>ppt_y</p:attrName>
                                        </p:attrNameLst>
                                      </p:cBhvr>
                                      <p:tavLst>
                                        <p:tav tm="0">
                                          <p:val>
                                            <p:strVal val="ppt_y"/>
                                          </p:val>
                                        </p:tav>
                                        <p:tav tm="100000">
                                          <p:val>
                                            <p:strVal val="0-ppt_h/2"/>
                                          </p:val>
                                        </p:tav>
                                      </p:tavLst>
                                    </p:anim>
                                    <p:set>
                                      <p:cBhvr>
                                        <p:cTn id="327" dur="1" fill="hold">
                                          <p:stCondLst>
                                            <p:cond delay="1999"/>
                                          </p:stCondLst>
                                        </p:cTn>
                                        <p:tgtEl>
                                          <p:spTgt spid="22"/>
                                        </p:tgtEl>
                                        <p:attrNameLst>
                                          <p:attrName>style.visibility</p:attrName>
                                        </p:attrNameLst>
                                      </p:cBhvr>
                                      <p:to>
                                        <p:strVal val="hidden"/>
                                      </p:to>
                                    </p:set>
                                  </p:childTnLst>
                                </p:cTn>
                              </p:par>
                              <p:par>
                                <p:cTn id="328" presetID="2" presetClass="exit" presetSubtype="3" fill="hold" nodeType="withEffect">
                                  <p:stCondLst>
                                    <p:cond delay="0"/>
                                  </p:stCondLst>
                                  <p:childTnLst>
                                    <p:anim calcmode="lin" valueType="num">
                                      <p:cBhvr additive="base">
                                        <p:cTn id="329" dur="2000"/>
                                        <p:tgtEl>
                                          <p:spTgt spid="23"/>
                                        </p:tgtEl>
                                        <p:attrNameLst>
                                          <p:attrName>ppt_x</p:attrName>
                                        </p:attrNameLst>
                                      </p:cBhvr>
                                      <p:tavLst>
                                        <p:tav tm="0">
                                          <p:val>
                                            <p:strVal val="ppt_x"/>
                                          </p:val>
                                        </p:tav>
                                        <p:tav tm="100000">
                                          <p:val>
                                            <p:strVal val="1+ppt_w/2"/>
                                          </p:val>
                                        </p:tav>
                                      </p:tavLst>
                                    </p:anim>
                                    <p:anim calcmode="lin" valueType="num">
                                      <p:cBhvr additive="base">
                                        <p:cTn id="330" dur="2000"/>
                                        <p:tgtEl>
                                          <p:spTgt spid="23"/>
                                        </p:tgtEl>
                                        <p:attrNameLst>
                                          <p:attrName>ppt_y</p:attrName>
                                        </p:attrNameLst>
                                      </p:cBhvr>
                                      <p:tavLst>
                                        <p:tav tm="0">
                                          <p:val>
                                            <p:strVal val="ppt_y"/>
                                          </p:val>
                                        </p:tav>
                                        <p:tav tm="100000">
                                          <p:val>
                                            <p:strVal val="0-ppt_h/2"/>
                                          </p:val>
                                        </p:tav>
                                      </p:tavLst>
                                    </p:anim>
                                    <p:set>
                                      <p:cBhvr>
                                        <p:cTn id="331" dur="1" fill="hold">
                                          <p:stCondLst>
                                            <p:cond delay="1999"/>
                                          </p:stCondLst>
                                        </p:cTn>
                                        <p:tgtEl>
                                          <p:spTgt spid="23"/>
                                        </p:tgtEl>
                                        <p:attrNameLst>
                                          <p:attrName>style.visibility</p:attrName>
                                        </p:attrNameLst>
                                      </p:cBhvr>
                                      <p:to>
                                        <p:strVal val="hidden"/>
                                      </p:to>
                                    </p:set>
                                  </p:childTnLst>
                                </p:cTn>
                              </p:par>
                              <p:par>
                                <p:cTn id="332" presetID="2" presetClass="exit" presetSubtype="3" fill="hold" nodeType="withEffect">
                                  <p:stCondLst>
                                    <p:cond delay="0"/>
                                  </p:stCondLst>
                                  <p:childTnLst>
                                    <p:anim calcmode="lin" valueType="num">
                                      <p:cBhvr additive="base">
                                        <p:cTn id="333" dur="2000"/>
                                        <p:tgtEl>
                                          <p:spTgt spid="24"/>
                                        </p:tgtEl>
                                        <p:attrNameLst>
                                          <p:attrName>ppt_x</p:attrName>
                                        </p:attrNameLst>
                                      </p:cBhvr>
                                      <p:tavLst>
                                        <p:tav tm="0">
                                          <p:val>
                                            <p:strVal val="ppt_x"/>
                                          </p:val>
                                        </p:tav>
                                        <p:tav tm="100000">
                                          <p:val>
                                            <p:strVal val="1+ppt_w/2"/>
                                          </p:val>
                                        </p:tav>
                                      </p:tavLst>
                                    </p:anim>
                                    <p:anim calcmode="lin" valueType="num">
                                      <p:cBhvr additive="base">
                                        <p:cTn id="334" dur="2000"/>
                                        <p:tgtEl>
                                          <p:spTgt spid="24"/>
                                        </p:tgtEl>
                                        <p:attrNameLst>
                                          <p:attrName>ppt_y</p:attrName>
                                        </p:attrNameLst>
                                      </p:cBhvr>
                                      <p:tavLst>
                                        <p:tav tm="0">
                                          <p:val>
                                            <p:strVal val="ppt_y"/>
                                          </p:val>
                                        </p:tav>
                                        <p:tav tm="100000">
                                          <p:val>
                                            <p:strVal val="0-ppt_h/2"/>
                                          </p:val>
                                        </p:tav>
                                      </p:tavLst>
                                    </p:anim>
                                    <p:set>
                                      <p:cBhvr>
                                        <p:cTn id="335" dur="1" fill="hold">
                                          <p:stCondLst>
                                            <p:cond delay="1999"/>
                                          </p:stCondLst>
                                        </p:cTn>
                                        <p:tgtEl>
                                          <p:spTgt spid="24"/>
                                        </p:tgtEl>
                                        <p:attrNameLst>
                                          <p:attrName>style.visibility</p:attrName>
                                        </p:attrNameLst>
                                      </p:cBhvr>
                                      <p:to>
                                        <p:strVal val="hidden"/>
                                      </p:to>
                                    </p:set>
                                  </p:childTnLst>
                                </p:cTn>
                              </p:par>
                              <p:par>
                                <p:cTn id="336" presetID="2" presetClass="exit" presetSubtype="3"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1+ppt_w/2"/>
                                          </p:val>
                                        </p:tav>
                                      </p:tavLst>
                                    </p:anim>
                                    <p:anim calcmode="lin" valueType="num">
                                      <p:cBhvr additive="base">
                                        <p:cTn id="338" dur="2000"/>
                                        <p:tgtEl>
                                          <p:spTgt spid="25"/>
                                        </p:tgtEl>
                                        <p:attrNameLst>
                                          <p:attrName>ppt_y</p:attrName>
                                        </p:attrNameLst>
                                      </p:cBhvr>
                                      <p:tavLst>
                                        <p:tav tm="0">
                                          <p:val>
                                            <p:strVal val="ppt_y"/>
                                          </p:val>
                                        </p:tav>
                                        <p:tav tm="100000">
                                          <p:val>
                                            <p:strVal val="0-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3"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1+ppt_w/2"/>
                                          </p:val>
                                        </p:tav>
                                      </p:tavLst>
                                    </p:anim>
                                    <p:anim calcmode="lin" valueType="num">
                                      <p:cBhvr additive="base">
                                        <p:cTn id="342" dur="2000"/>
                                        <p:tgtEl>
                                          <p:spTgt spid="26"/>
                                        </p:tgtEl>
                                        <p:attrNameLst>
                                          <p:attrName>ppt_y</p:attrName>
                                        </p:attrNameLst>
                                      </p:cBhvr>
                                      <p:tavLst>
                                        <p:tav tm="0">
                                          <p:val>
                                            <p:strVal val="ppt_y"/>
                                          </p:val>
                                        </p:tav>
                                        <p:tav tm="100000">
                                          <p:val>
                                            <p:strVal val="0-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3" fill="hold" nodeType="withEffect">
                                  <p:stCondLst>
                                    <p:cond delay="0"/>
                                  </p:stCondLst>
                                  <p:childTnLst>
                                    <p:anim calcmode="lin" valueType="num">
                                      <p:cBhvr additive="base">
                                        <p:cTn id="345" dur="2000"/>
                                        <p:tgtEl>
                                          <p:spTgt spid="27"/>
                                        </p:tgtEl>
                                        <p:attrNameLst>
                                          <p:attrName>ppt_x</p:attrName>
                                        </p:attrNameLst>
                                      </p:cBhvr>
                                      <p:tavLst>
                                        <p:tav tm="0">
                                          <p:val>
                                            <p:strVal val="ppt_x"/>
                                          </p:val>
                                        </p:tav>
                                        <p:tav tm="100000">
                                          <p:val>
                                            <p:strVal val="1+ppt_w/2"/>
                                          </p:val>
                                        </p:tav>
                                      </p:tavLst>
                                    </p:anim>
                                    <p:anim calcmode="lin" valueType="num">
                                      <p:cBhvr additive="base">
                                        <p:cTn id="346" dur="2000"/>
                                        <p:tgtEl>
                                          <p:spTgt spid="27"/>
                                        </p:tgtEl>
                                        <p:attrNameLst>
                                          <p:attrName>ppt_y</p:attrName>
                                        </p:attrNameLst>
                                      </p:cBhvr>
                                      <p:tavLst>
                                        <p:tav tm="0">
                                          <p:val>
                                            <p:strVal val="ppt_y"/>
                                          </p:val>
                                        </p:tav>
                                        <p:tav tm="100000">
                                          <p:val>
                                            <p:strVal val="0-ppt_h/2"/>
                                          </p:val>
                                        </p:tav>
                                      </p:tavLst>
                                    </p:anim>
                                    <p:set>
                                      <p:cBhvr>
                                        <p:cTn id="347" dur="1" fill="hold">
                                          <p:stCondLst>
                                            <p:cond delay="1999"/>
                                          </p:stCondLst>
                                        </p:cTn>
                                        <p:tgtEl>
                                          <p:spTgt spid="27"/>
                                        </p:tgtEl>
                                        <p:attrNameLst>
                                          <p:attrName>style.visibility</p:attrName>
                                        </p:attrNameLst>
                                      </p:cBhvr>
                                      <p:to>
                                        <p:strVal val="hidden"/>
                                      </p:to>
                                    </p:set>
                                  </p:childTnLst>
                                </p:cTn>
                              </p:par>
                              <p:par>
                                <p:cTn id="348" presetID="2" presetClass="exit" presetSubtype="3" fill="hold" nodeType="withEffect">
                                  <p:stCondLst>
                                    <p:cond delay="0"/>
                                  </p:stCondLst>
                                  <p:childTnLst>
                                    <p:anim calcmode="lin" valueType="num">
                                      <p:cBhvr additive="base">
                                        <p:cTn id="349" dur="2000"/>
                                        <p:tgtEl>
                                          <p:spTgt spid="28"/>
                                        </p:tgtEl>
                                        <p:attrNameLst>
                                          <p:attrName>ppt_x</p:attrName>
                                        </p:attrNameLst>
                                      </p:cBhvr>
                                      <p:tavLst>
                                        <p:tav tm="0">
                                          <p:val>
                                            <p:strVal val="ppt_x"/>
                                          </p:val>
                                        </p:tav>
                                        <p:tav tm="100000">
                                          <p:val>
                                            <p:strVal val="1+ppt_w/2"/>
                                          </p:val>
                                        </p:tav>
                                      </p:tavLst>
                                    </p:anim>
                                    <p:anim calcmode="lin" valueType="num">
                                      <p:cBhvr additive="base">
                                        <p:cTn id="350" dur="2000"/>
                                        <p:tgtEl>
                                          <p:spTgt spid="28"/>
                                        </p:tgtEl>
                                        <p:attrNameLst>
                                          <p:attrName>ppt_y</p:attrName>
                                        </p:attrNameLst>
                                      </p:cBhvr>
                                      <p:tavLst>
                                        <p:tav tm="0">
                                          <p:val>
                                            <p:strVal val="ppt_y"/>
                                          </p:val>
                                        </p:tav>
                                        <p:tav tm="100000">
                                          <p:val>
                                            <p:strVal val="0-ppt_h/2"/>
                                          </p:val>
                                        </p:tav>
                                      </p:tavLst>
                                    </p:anim>
                                    <p:set>
                                      <p:cBhvr>
                                        <p:cTn id="351" dur="1" fill="hold">
                                          <p:stCondLst>
                                            <p:cond delay="1999"/>
                                          </p:stCondLst>
                                        </p:cTn>
                                        <p:tgtEl>
                                          <p:spTgt spid="28"/>
                                        </p:tgtEl>
                                        <p:attrNameLst>
                                          <p:attrName>style.visibility</p:attrName>
                                        </p:attrNameLst>
                                      </p:cBhvr>
                                      <p:to>
                                        <p:strVal val="hidden"/>
                                      </p:to>
                                    </p:set>
                                  </p:childTnLst>
                                </p:cTn>
                              </p:par>
                              <p:par>
                                <p:cTn id="352" presetID="2" presetClass="exit" presetSubtype="3" fill="hold" nodeType="withEffect">
                                  <p:stCondLst>
                                    <p:cond delay="0"/>
                                  </p:stCondLst>
                                  <p:childTnLst>
                                    <p:anim calcmode="lin" valueType="num">
                                      <p:cBhvr additive="base">
                                        <p:cTn id="353" dur="2000"/>
                                        <p:tgtEl>
                                          <p:spTgt spid="29"/>
                                        </p:tgtEl>
                                        <p:attrNameLst>
                                          <p:attrName>ppt_x</p:attrName>
                                        </p:attrNameLst>
                                      </p:cBhvr>
                                      <p:tavLst>
                                        <p:tav tm="0">
                                          <p:val>
                                            <p:strVal val="ppt_x"/>
                                          </p:val>
                                        </p:tav>
                                        <p:tav tm="100000">
                                          <p:val>
                                            <p:strVal val="1+ppt_w/2"/>
                                          </p:val>
                                        </p:tav>
                                      </p:tavLst>
                                    </p:anim>
                                    <p:anim calcmode="lin" valueType="num">
                                      <p:cBhvr additive="base">
                                        <p:cTn id="354" dur="2000"/>
                                        <p:tgtEl>
                                          <p:spTgt spid="29"/>
                                        </p:tgtEl>
                                        <p:attrNameLst>
                                          <p:attrName>ppt_y</p:attrName>
                                        </p:attrNameLst>
                                      </p:cBhvr>
                                      <p:tavLst>
                                        <p:tav tm="0">
                                          <p:val>
                                            <p:strVal val="ppt_y"/>
                                          </p:val>
                                        </p:tav>
                                        <p:tav tm="100000">
                                          <p:val>
                                            <p:strVal val="0-ppt_h/2"/>
                                          </p:val>
                                        </p:tav>
                                      </p:tavLst>
                                    </p:anim>
                                    <p:set>
                                      <p:cBhvr>
                                        <p:cTn id="355" dur="1" fill="hold">
                                          <p:stCondLst>
                                            <p:cond delay="1999"/>
                                          </p:stCondLst>
                                        </p:cTn>
                                        <p:tgtEl>
                                          <p:spTgt spid="29"/>
                                        </p:tgtEl>
                                        <p:attrNameLst>
                                          <p:attrName>style.visibility</p:attrName>
                                        </p:attrNameLst>
                                      </p:cBhvr>
                                      <p:to>
                                        <p:strVal val="hidden"/>
                                      </p:to>
                                    </p:set>
                                  </p:childTnLst>
                                </p:cTn>
                              </p:par>
                              <p:par>
                                <p:cTn id="356" presetID="2" presetClass="exit" presetSubtype="3" fill="hold" nodeType="withEffect">
                                  <p:stCondLst>
                                    <p:cond delay="0"/>
                                  </p:stCondLst>
                                  <p:childTnLst>
                                    <p:anim calcmode="lin" valueType="num">
                                      <p:cBhvr additive="base">
                                        <p:cTn id="357" dur="2000"/>
                                        <p:tgtEl>
                                          <p:spTgt spid="30"/>
                                        </p:tgtEl>
                                        <p:attrNameLst>
                                          <p:attrName>ppt_x</p:attrName>
                                        </p:attrNameLst>
                                      </p:cBhvr>
                                      <p:tavLst>
                                        <p:tav tm="0">
                                          <p:val>
                                            <p:strVal val="ppt_x"/>
                                          </p:val>
                                        </p:tav>
                                        <p:tav tm="100000">
                                          <p:val>
                                            <p:strVal val="1+ppt_w/2"/>
                                          </p:val>
                                        </p:tav>
                                      </p:tavLst>
                                    </p:anim>
                                    <p:anim calcmode="lin" valueType="num">
                                      <p:cBhvr additive="base">
                                        <p:cTn id="358" dur="2000"/>
                                        <p:tgtEl>
                                          <p:spTgt spid="30"/>
                                        </p:tgtEl>
                                        <p:attrNameLst>
                                          <p:attrName>ppt_y</p:attrName>
                                        </p:attrNameLst>
                                      </p:cBhvr>
                                      <p:tavLst>
                                        <p:tav tm="0">
                                          <p:val>
                                            <p:strVal val="ppt_y"/>
                                          </p:val>
                                        </p:tav>
                                        <p:tav tm="100000">
                                          <p:val>
                                            <p:strVal val="0-ppt_h/2"/>
                                          </p:val>
                                        </p:tav>
                                      </p:tavLst>
                                    </p:anim>
                                    <p:set>
                                      <p:cBhvr>
                                        <p:cTn id="359" dur="1" fill="hold">
                                          <p:stCondLst>
                                            <p:cond delay="1999"/>
                                          </p:stCondLst>
                                        </p:cTn>
                                        <p:tgtEl>
                                          <p:spTgt spid="30"/>
                                        </p:tgtEl>
                                        <p:attrNameLst>
                                          <p:attrName>style.visibility</p:attrName>
                                        </p:attrNameLst>
                                      </p:cBhvr>
                                      <p:to>
                                        <p:strVal val="hidden"/>
                                      </p:to>
                                    </p:set>
                                  </p:childTnLst>
                                </p:cTn>
                              </p:par>
                              <p:par>
                                <p:cTn id="360" presetID="2" presetClass="exit" presetSubtype="3" fill="hold" nodeType="withEffect">
                                  <p:stCondLst>
                                    <p:cond delay="0"/>
                                  </p:stCondLst>
                                  <p:childTnLst>
                                    <p:anim calcmode="lin" valueType="num">
                                      <p:cBhvr additive="base">
                                        <p:cTn id="361" dur="2000"/>
                                        <p:tgtEl>
                                          <p:spTgt spid="31"/>
                                        </p:tgtEl>
                                        <p:attrNameLst>
                                          <p:attrName>ppt_x</p:attrName>
                                        </p:attrNameLst>
                                      </p:cBhvr>
                                      <p:tavLst>
                                        <p:tav tm="0">
                                          <p:val>
                                            <p:strVal val="ppt_x"/>
                                          </p:val>
                                        </p:tav>
                                        <p:tav tm="100000">
                                          <p:val>
                                            <p:strVal val="1+ppt_w/2"/>
                                          </p:val>
                                        </p:tav>
                                      </p:tavLst>
                                    </p:anim>
                                    <p:anim calcmode="lin" valueType="num">
                                      <p:cBhvr additive="base">
                                        <p:cTn id="362" dur="2000"/>
                                        <p:tgtEl>
                                          <p:spTgt spid="31"/>
                                        </p:tgtEl>
                                        <p:attrNameLst>
                                          <p:attrName>ppt_y</p:attrName>
                                        </p:attrNameLst>
                                      </p:cBhvr>
                                      <p:tavLst>
                                        <p:tav tm="0">
                                          <p:val>
                                            <p:strVal val="ppt_y"/>
                                          </p:val>
                                        </p:tav>
                                        <p:tav tm="100000">
                                          <p:val>
                                            <p:strVal val="0-ppt_h/2"/>
                                          </p:val>
                                        </p:tav>
                                      </p:tavLst>
                                    </p:anim>
                                    <p:set>
                                      <p:cBhvr>
                                        <p:cTn id="363" dur="1" fill="hold">
                                          <p:stCondLst>
                                            <p:cond delay="1999"/>
                                          </p:stCondLst>
                                        </p:cTn>
                                        <p:tgtEl>
                                          <p:spTgt spid="31"/>
                                        </p:tgtEl>
                                        <p:attrNameLst>
                                          <p:attrName>style.visibility</p:attrName>
                                        </p:attrNameLst>
                                      </p:cBhvr>
                                      <p:to>
                                        <p:strVal val="hidden"/>
                                      </p:to>
                                    </p:set>
                                  </p:childTnLst>
                                </p:cTn>
                              </p:par>
                              <p:par>
                                <p:cTn id="364" presetID="2" presetClass="exit" presetSubtype="3" fill="hold" nodeType="withEffect">
                                  <p:stCondLst>
                                    <p:cond delay="0"/>
                                  </p:stCondLst>
                                  <p:childTnLst>
                                    <p:anim calcmode="lin" valueType="num">
                                      <p:cBhvr additive="base">
                                        <p:cTn id="365" dur="2000"/>
                                        <p:tgtEl>
                                          <p:spTgt spid="32"/>
                                        </p:tgtEl>
                                        <p:attrNameLst>
                                          <p:attrName>ppt_x</p:attrName>
                                        </p:attrNameLst>
                                      </p:cBhvr>
                                      <p:tavLst>
                                        <p:tav tm="0">
                                          <p:val>
                                            <p:strVal val="ppt_x"/>
                                          </p:val>
                                        </p:tav>
                                        <p:tav tm="100000">
                                          <p:val>
                                            <p:strVal val="1+ppt_w/2"/>
                                          </p:val>
                                        </p:tav>
                                      </p:tavLst>
                                    </p:anim>
                                    <p:anim calcmode="lin" valueType="num">
                                      <p:cBhvr additive="base">
                                        <p:cTn id="366" dur="2000"/>
                                        <p:tgtEl>
                                          <p:spTgt spid="32"/>
                                        </p:tgtEl>
                                        <p:attrNameLst>
                                          <p:attrName>ppt_y</p:attrName>
                                        </p:attrNameLst>
                                      </p:cBhvr>
                                      <p:tavLst>
                                        <p:tav tm="0">
                                          <p:val>
                                            <p:strVal val="ppt_y"/>
                                          </p:val>
                                        </p:tav>
                                        <p:tav tm="100000">
                                          <p:val>
                                            <p:strVal val="0-ppt_h/2"/>
                                          </p:val>
                                        </p:tav>
                                      </p:tavLst>
                                    </p:anim>
                                    <p:set>
                                      <p:cBhvr>
                                        <p:cTn id="367" dur="1" fill="hold">
                                          <p:stCondLst>
                                            <p:cond delay="1999"/>
                                          </p:stCondLst>
                                        </p:cTn>
                                        <p:tgtEl>
                                          <p:spTgt spid="32"/>
                                        </p:tgtEl>
                                        <p:attrNameLst>
                                          <p:attrName>style.visibility</p:attrName>
                                        </p:attrNameLst>
                                      </p:cBhvr>
                                      <p:to>
                                        <p:strVal val="hidden"/>
                                      </p:to>
                                    </p:se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par>
                                <p:cTn id="374" presetID="16" presetClass="entr" presetSubtype="42"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arn(outHorizont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7" name="6 CuadroTexto"/>
          <p:cNvSpPr txBox="1"/>
          <p:nvPr/>
        </p:nvSpPr>
        <p:spPr>
          <a:xfrm>
            <a:off x="285720" y="1857370"/>
            <a:ext cx="4857784" cy="2800767"/>
          </a:xfrm>
          <a:prstGeom prst="rect">
            <a:avLst/>
          </a:prstGeom>
          <a:noFill/>
        </p:spPr>
        <p:txBody>
          <a:bodyPr wrap="square" rtlCol="0">
            <a:spAutoFit/>
          </a:bodyPr>
          <a:lstStyle/>
          <a:p>
            <a:pPr algn="ctr"/>
            <a:r>
              <a:rPr lang="es-PE" sz="1600" b="1" dirty="0" smtClean="0">
                <a:solidFill>
                  <a:srgbClr val="FFC000"/>
                </a:solidFill>
                <a:effectLst>
                  <a:outerShdw blurRad="38100" dist="38100" dir="2700000" algn="tl">
                    <a:srgbClr val="000000">
                      <a:alpha val="43137"/>
                    </a:srgbClr>
                  </a:outerShdw>
                </a:effectLst>
              </a:rPr>
              <a:t>  CARACTERÍSTICAS MÁS RELEVANTES</a:t>
            </a:r>
          </a:p>
          <a:p>
            <a:pPr algn="ctr"/>
            <a:endParaRPr lang="es-PE" sz="1600" dirty="0" smtClean="0">
              <a:solidFill>
                <a:srgbClr val="FFC000"/>
              </a:solidFill>
            </a:endParaRPr>
          </a:p>
          <a:p>
            <a:pPr algn="ctr"/>
            <a:r>
              <a:rPr lang="es-PE" sz="1600" dirty="0" smtClean="0">
                <a:solidFill>
                  <a:srgbClr val="FFC000"/>
                </a:solidFill>
                <a:effectLst>
                  <a:outerShdw blurRad="38100" dist="38100" dir="2700000" algn="tl">
                    <a:srgbClr val="000000">
                      <a:alpha val="43137"/>
                    </a:srgbClr>
                  </a:outerShdw>
                </a:effectLst>
              </a:rPr>
              <a:t>El </a:t>
            </a:r>
            <a:r>
              <a:rPr lang="es-PE" sz="1600" dirty="0" smtClean="0">
                <a:solidFill>
                  <a:srgbClr val="FFC000"/>
                </a:solidFill>
                <a:effectLst>
                  <a:outerShdw blurRad="38100" dist="38100" dir="2700000" algn="tl">
                    <a:srgbClr val="000000">
                      <a:alpha val="43137"/>
                    </a:srgbClr>
                  </a:outerShdw>
                </a:effectLst>
              </a:rPr>
              <a:t>pelícano se destaca por ser un animal vertebrado; su contextura demuestra que cuenta con un esqueleto, al dividirse en cabeza, tronco, y extremidades, una cola en forma cuadrada y sus alas; que las usan para movilizarse de un lugar a otro o para flotar cuando está en el agua. Además de una columna vertebral que lo ayuda a moverse con destreza, el pelícano en sí es muy grande, y está rodeado de hermosas plumas de diferentes colores, de los que destacan marrones y grises; es un ave que habita en los lugares marítimos.</a:t>
            </a:r>
          </a:p>
          <a:p>
            <a:pPr algn="ctr"/>
            <a:endParaRPr lang="es-PE" sz="1600" dirty="0" smtClean="0">
              <a:solidFill>
                <a:srgbClr val="FFC000"/>
              </a:solidFill>
              <a:effectLst>
                <a:outerShdw blurRad="38100" dist="38100" dir="2700000" algn="tl">
                  <a:srgbClr val="000000">
                    <a:alpha val="43137"/>
                  </a:srgbClr>
                </a:outerShdw>
              </a:effectLst>
            </a:endParaRPr>
          </a:p>
        </p:txBody>
      </p:sp>
      <p:sp>
        <p:nvSpPr>
          <p:cNvPr id="8" name="7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10084887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0"/>
            <a:ext cx="815709" cy="785800"/>
          </a:xfrm>
          <a:prstGeom prst="rect">
            <a:avLst/>
          </a:prstGeom>
        </p:spPr>
      </p:pic>
      <p:pic>
        <p:nvPicPr>
          <p:cNvPr id="4" name="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0"/>
            <a:ext cx="815709" cy="785800"/>
          </a:xfrm>
          <a:prstGeom prst="rect">
            <a:avLst/>
          </a:prstGeom>
        </p:spPr>
      </p:pic>
      <p:pic>
        <p:nvPicPr>
          <p:cNvPr id="5" name="4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0"/>
            <a:ext cx="815709" cy="785800"/>
          </a:xfrm>
          <a:prstGeom prst="rect">
            <a:avLst/>
          </a:prstGeom>
        </p:spPr>
      </p:pic>
      <p:pic>
        <p:nvPicPr>
          <p:cNvPr id="6" name="5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0"/>
            <a:ext cx="815709" cy="785800"/>
          </a:xfrm>
          <a:prstGeom prst="rect">
            <a:avLst/>
          </a:prstGeom>
        </p:spPr>
      </p:pic>
      <p:pic>
        <p:nvPicPr>
          <p:cNvPr id="7" name="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0"/>
            <a:ext cx="815709" cy="785800"/>
          </a:xfrm>
          <a:prstGeom prst="rect">
            <a:avLst/>
          </a:prstGeom>
        </p:spPr>
      </p:pic>
      <p:pic>
        <p:nvPicPr>
          <p:cNvPr id="8" name="7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0"/>
            <a:ext cx="815709" cy="785800"/>
          </a:xfrm>
          <a:prstGeom prst="rect">
            <a:avLst/>
          </a:prstGeom>
        </p:spPr>
      </p:pic>
      <p:pic>
        <p:nvPicPr>
          <p:cNvPr id="9" name="8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785800"/>
            <a:ext cx="815709" cy="785800"/>
          </a:xfrm>
          <a:prstGeom prst="rect">
            <a:avLst/>
          </a:prstGeom>
        </p:spPr>
      </p:pic>
      <p:pic>
        <p:nvPicPr>
          <p:cNvPr id="10" name="9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785800"/>
            <a:ext cx="815709" cy="785800"/>
          </a:xfrm>
          <a:prstGeom prst="rect">
            <a:avLst/>
          </a:prstGeom>
        </p:spPr>
      </p:pic>
      <p:pic>
        <p:nvPicPr>
          <p:cNvPr id="11" name="10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785800"/>
            <a:ext cx="815709" cy="785800"/>
          </a:xfrm>
          <a:prstGeom prst="rect">
            <a:avLst/>
          </a:prstGeom>
        </p:spPr>
      </p:pic>
      <p:pic>
        <p:nvPicPr>
          <p:cNvPr id="12" name="11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785800"/>
            <a:ext cx="815709" cy="785800"/>
          </a:xfrm>
          <a:prstGeom prst="rect">
            <a:avLst/>
          </a:prstGeom>
        </p:spPr>
      </p:pic>
      <p:pic>
        <p:nvPicPr>
          <p:cNvPr id="13" name="12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785800"/>
            <a:ext cx="815709" cy="785800"/>
          </a:xfrm>
          <a:prstGeom prst="rect">
            <a:avLst/>
          </a:prstGeom>
        </p:spPr>
      </p:pic>
      <p:pic>
        <p:nvPicPr>
          <p:cNvPr id="14" name="1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785800"/>
            <a:ext cx="815709" cy="785800"/>
          </a:xfrm>
          <a:prstGeom prst="rect">
            <a:avLst/>
          </a:prstGeom>
        </p:spPr>
      </p:pic>
      <p:pic>
        <p:nvPicPr>
          <p:cNvPr id="15" name="14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1571636"/>
            <a:ext cx="815709" cy="785800"/>
          </a:xfrm>
          <a:prstGeom prst="rect">
            <a:avLst/>
          </a:prstGeom>
        </p:spPr>
      </p:pic>
      <p:pic>
        <p:nvPicPr>
          <p:cNvPr id="16" name="15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1571636"/>
            <a:ext cx="815709" cy="785800"/>
          </a:xfrm>
          <a:prstGeom prst="rect">
            <a:avLst/>
          </a:prstGeom>
        </p:spPr>
      </p:pic>
      <p:pic>
        <p:nvPicPr>
          <p:cNvPr id="17" name="16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1571636"/>
            <a:ext cx="815709" cy="785800"/>
          </a:xfrm>
          <a:prstGeom prst="rect">
            <a:avLst/>
          </a:prstGeom>
        </p:spPr>
      </p:pic>
      <p:pic>
        <p:nvPicPr>
          <p:cNvPr id="18" name="1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1571636"/>
            <a:ext cx="815709" cy="785800"/>
          </a:xfrm>
          <a:prstGeom prst="rect">
            <a:avLst/>
          </a:prstGeom>
        </p:spPr>
      </p:pic>
      <p:pic>
        <p:nvPicPr>
          <p:cNvPr id="19" name="18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1571636"/>
            <a:ext cx="815709" cy="785800"/>
          </a:xfrm>
          <a:prstGeom prst="rect">
            <a:avLst/>
          </a:prstGeom>
        </p:spPr>
      </p:pic>
      <p:pic>
        <p:nvPicPr>
          <p:cNvPr id="20" name="19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1571636"/>
            <a:ext cx="815709" cy="785800"/>
          </a:xfrm>
          <a:prstGeom prst="rect">
            <a:avLst/>
          </a:prstGeom>
        </p:spPr>
      </p:pic>
      <p:pic>
        <p:nvPicPr>
          <p:cNvPr id="21" name="20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2357436"/>
            <a:ext cx="815709" cy="785800"/>
          </a:xfrm>
          <a:prstGeom prst="rect">
            <a:avLst/>
          </a:prstGeom>
        </p:spPr>
      </p:pic>
      <p:pic>
        <p:nvPicPr>
          <p:cNvPr id="22" name="21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2357436"/>
            <a:ext cx="815709" cy="785800"/>
          </a:xfrm>
          <a:prstGeom prst="rect">
            <a:avLst/>
          </a:prstGeom>
        </p:spPr>
      </p:pic>
      <p:pic>
        <p:nvPicPr>
          <p:cNvPr id="23" name="22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2357436"/>
            <a:ext cx="815709" cy="785800"/>
          </a:xfrm>
          <a:prstGeom prst="rect">
            <a:avLst/>
          </a:prstGeom>
        </p:spPr>
      </p:pic>
      <p:pic>
        <p:nvPicPr>
          <p:cNvPr id="24" name="23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2357436"/>
            <a:ext cx="815709" cy="785800"/>
          </a:xfrm>
          <a:prstGeom prst="rect">
            <a:avLst/>
          </a:prstGeom>
        </p:spPr>
      </p:pic>
      <p:pic>
        <p:nvPicPr>
          <p:cNvPr id="25" name="24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2357436"/>
            <a:ext cx="815709" cy="785800"/>
          </a:xfrm>
          <a:prstGeom prst="rect">
            <a:avLst/>
          </a:prstGeom>
        </p:spPr>
      </p:pic>
      <p:pic>
        <p:nvPicPr>
          <p:cNvPr id="26" name="25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2357436"/>
            <a:ext cx="815709" cy="785800"/>
          </a:xfrm>
          <a:prstGeom prst="rect">
            <a:avLst/>
          </a:prstGeom>
        </p:spPr>
      </p:pic>
      <p:pic>
        <p:nvPicPr>
          <p:cNvPr id="27" name="26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3143272"/>
            <a:ext cx="815709" cy="785800"/>
          </a:xfrm>
          <a:prstGeom prst="rect">
            <a:avLst/>
          </a:prstGeom>
        </p:spPr>
      </p:pic>
      <p:pic>
        <p:nvPicPr>
          <p:cNvPr id="28" name="27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3143272"/>
            <a:ext cx="815709" cy="785800"/>
          </a:xfrm>
          <a:prstGeom prst="rect">
            <a:avLst/>
          </a:prstGeom>
        </p:spPr>
      </p:pic>
      <p:pic>
        <p:nvPicPr>
          <p:cNvPr id="29" name="28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3143272"/>
            <a:ext cx="815709" cy="785800"/>
          </a:xfrm>
          <a:prstGeom prst="rect">
            <a:avLst/>
          </a:prstGeom>
        </p:spPr>
      </p:pic>
      <p:pic>
        <p:nvPicPr>
          <p:cNvPr id="30" name="29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143272"/>
            <a:ext cx="815709" cy="785800"/>
          </a:xfrm>
          <a:prstGeom prst="rect">
            <a:avLst/>
          </a:prstGeom>
        </p:spPr>
      </p:pic>
      <p:pic>
        <p:nvPicPr>
          <p:cNvPr id="31" name="30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143272"/>
            <a:ext cx="815709" cy="785800"/>
          </a:xfrm>
          <a:prstGeom prst="rect">
            <a:avLst/>
          </a:prstGeom>
        </p:spPr>
      </p:pic>
      <p:pic>
        <p:nvPicPr>
          <p:cNvPr id="32" name="31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3143272"/>
            <a:ext cx="815709" cy="785800"/>
          </a:xfrm>
          <a:prstGeom prst="rect">
            <a:avLst/>
          </a:prstGeom>
        </p:spPr>
      </p:pic>
      <p:pic>
        <p:nvPicPr>
          <p:cNvPr id="33" name="32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3929072"/>
            <a:ext cx="815709" cy="785800"/>
          </a:xfrm>
          <a:prstGeom prst="rect">
            <a:avLst/>
          </a:prstGeom>
        </p:spPr>
      </p:pic>
      <p:pic>
        <p:nvPicPr>
          <p:cNvPr id="34" name="3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3929072"/>
            <a:ext cx="815709" cy="785800"/>
          </a:xfrm>
          <a:prstGeom prst="rect">
            <a:avLst/>
          </a:prstGeom>
        </p:spPr>
      </p:pic>
      <p:pic>
        <p:nvPicPr>
          <p:cNvPr id="35" name="34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3929072"/>
            <a:ext cx="815709" cy="785800"/>
          </a:xfrm>
          <a:prstGeom prst="rect">
            <a:avLst/>
          </a:prstGeom>
        </p:spPr>
      </p:pic>
      <p:pic>
        <p:nvPicPr>
          <p:cNvPr id="36" name="35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929072"/>
            <a:ext cx="815709" cy="785800"/>
          </a:xfrm>
          <a:prstGeom prst="rect">
            <a:avLst/>
          </a:prstGeom>
        </p:spPr>
      </p:pic>
      <p:pic>
        <p:nvPicPr>
          <p:cNvPr id="37" name="3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929072"/>
            <a:ext cx="815709" cy="785800"/>
          </a:xfrm>
          <a:prstGeom prst="rect">
            <a:avLst/>
          </a:prstGeom>
        </p:spPr>
      </p:pic>
      <p:pic>
        <p:nvPicPr>
          <p:cNvPr id="38" name="37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3929072"/>
            <a:ext cx="815709" cy="785800"/>
          </a:xfrm>
          <a:prstGeom prst="rect">
            <a:avLst/>
          </a:prstGeom>
        </p:spPr>
      </p:pic>
      <p:sp>
        <p:nvSpPr>
          <p:cNvPr id="39" name="38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4"/>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5"/>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6"/>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0"/>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1"/>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2"/>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3"/>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4"/>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5"/>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6"/>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7"/>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8"/>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0"/>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31"/>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32"/>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3"/>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6"/>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8"/>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3"/>
                                        </p:tgtEl>
                                        <p:attrNameLst>
                                          <p:attrName>ppt_x</p:attrName>
                                        </p:attrNameLst>
                                      </p:cBhvr>
                                      <p:tavLst>
                                        <p:tav tm="0">
                                          <p:val>
                                            <p:strVal val="ppt_x"/>
                                          </p:val>
                                        </p:tav>
                                        <p:tav tm="100000">
                                          <p:val>
                                            <p:strVal val="1+ppt_w/2"/>
                                          </p:val>
                                        </p:tav>
                                      </p:tavLst>
                                    </p:anim>
                                    <p:anim calcmode="lin" valueType="num">
                                      <p:cBhvr additive="base">
                                        <p:cTn id="226" dur="2000"/>
                                        <p:tgtEl>
                                          <p:spTgt spid="3"/>
                                        </p:tgtEl>
                                        <p:attrNameLst>
                                          <p:attrName>ppt_y</p:attrName>
                                        </p:attrNameLst>
                                      </p:cBhvr>
                                      <p:tavLst>
                                        <p:tav tm="0">
                                          <p:val>
                                            <p:strVal val="ppt_y"/>
                                          </p:val>
                                        </p:tav>
                                        <p:tav tm="100000">
                                          <p:val>
                                            <p:strVal val="1+ppt_h/2"/>
                                          </p:val>
                                        </p:tav>
                                      </p:tavLst>
                                    </p:anim>
                                    <p:set>
                                      <p:cBhvr>
                                        <p:cTn id="227" dur="1" fill="hold">
                                          <p:stCondLst>
                                            <p:cond delay="1999"/>
                                          </p:stCondLst>
                                        </p:cTn>
                                        <p:tgtEl>
                                          <p:spTgt spid="3"/>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1+ppt_w/2"/>
                                          </p:val>
                                        </p:tav>
                                      </p:tavLst>
                                    </p:anim>
                                    <p:anim calcmode="lin" valueType="num">
                                      <p:cBhvr additive="base">
                                        <p:cTn id="230" dur="2000"/>
                                        <p:tgtEl>
                                          <p:spTgt spid="5"/>
                                        </p:tgtEl>
                                        <p:attrNameLst>
                                          <p:attrName>ppt_y</p:attrName>
                                        </p:attrNameLst>
                                      </p:cBhvr>
                                      <p:tavLst>
                                        <p:tav tm="0">
                                          <p:val>
                                            <p:strVal val="ppt_y"/>
                                          </p:val>
                                        </p:tav>
                                        <p:tav tm="100000">
                                          <p:val>
                                            <p:strVal val="1+ppt_h/2"/>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1+ppt_w/2"/>
                                          </p:val>
                                        </p:tav>
                                      </p:tavLst>
                                    </p:anim>
                                    <p:anim calcmode="lin" valueType="num">
                                      <p:cBhvr additive="base">
                                        <p:cTn id="238" dur="2000"/>
                                        <p:tgtEl>
                                          <p:spTgt spid="9"/>
                                        </p:tgtEl>
                                        <p:attrNameLst>
                                          <p:attrName>ppt_y</p:attrName>
                                        </p:attrNameLst>
                                      </p:cBhvr>
                                      <p:tavLst>
                                        <p:tav tm="0">
                                          <p:val>
                                            <p:strVal val="ppt_y"/>
                                          </p:val>
                                        </p:tav>
                                        <p:tav tm="100000">
                                          <p:val>
                                            <p:strVal val="1+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1+ppt_w/2"/>
                                          </p:val>
                                        </p:tav>
                                      </p:tavLst>
                                    </p:anim>
                                    <p:anim calcmode="lin" valueType="num">
                                      <p:cBhvr additive="base">
                                        <p:cTn id="242" dur="2000"/>
                                        <p:tgtEl>
                                          <p:spTgt spid="11"/>
                                        </p:tgtEl>
                                        <p:attrNameLst>
                                          <p:attrName>ppt_y</p:attrName>
                                        </p:attrNameLst>
                                      </p:cBhvr>
                                      <p:tavLst>
                                        <p:tav tm="0">
                                          <p:val>
                                            <p:strVal val="ppt_y"/>
                                          </p:val>
                                        </p:tav>
                                        <p:tav tm="100000">
                                          <p:val>
                                            <p:strVal val="1+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1+ppt_w/2"/>
                                          </p:val>
                                        </p:tav>
                                      </p:tavLst>
                                    </p:anim>
                                    <p:anim calcmode="lin" valueType="num">
                                      <p:cBhvr additive="base">
                                        <p:cTn id="262" dur="2000"/>
                                        <p:tgtEl>
                                          <p:spTgt spid="21"/>
                                        </p:tgtEl>
                                        <p:attrNameLst>
                                          <p:attrName>ppt_y</p:attrName>
                                        </p:attrNameLst>
                                      </p:cBhvr>
                                      <p:tavLst>
                                        <p:tav tm="0">
                                          <p:val>
                                            <p:strVal val="ppt_y"/>
                                          </p:val>
                                        </p:tav>
                                        <p:tav tm="100000">
                                          <p:val>
                                            <p:strVal val="1+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1+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1+ppt_w/2"/>
                                          </p:val>
                                        </p:tav>
                                      </p:tavLst>
                                    </p:anim>
                                    <p:anim calcmode="lin" valueType="num">
                                      <p:cBhvr additive="base">
                                        <p:cTn id="270" dur="2000"/>
                                        <p:tgtEl>
                                          <p:spTgt spid="24"/>
                                        </p:tgtEl>
                                        <p:attrNameLst>
                                          <p:attrName>ppt_y</p:attrName>
                                        </p:attrNameLst>
                                      </p:cBhvr>
                                      <p:tavLst>
                                        <p:tav tm="0">
                                          <p:val>
                                            <p:strVal val="ppt_y"/>
                                          </p:val>
                                        </p:tav>
                                        <p:tav tm="100000">
                                          <p:val>
                                            <p:strVal val="1+ppt_h/2"/>
                                          </p:val>
                                        </p:tav>
                                      </p:tavLst>
                                    </p:anim>
                                    <p:set>
                                      <p:cBhvr>
                                        <p:cTn id="271" dur="1" fill="hold">
                                          <p:stCondLst>
                                            <p:cond delay="1999"/>
                                          </p:stCondLst>
                                        </p:cTn>
                                        <p:tgtEl>
                                          <p:spTgt spid="24"/>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1+ppt_w/2"/>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1+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1+ppt_w/2"/>
                                          </p:val>
                                        </p:tav>
                                      </p:tavLst>
                                    </p:anim>
                                    <p:anim calcmode="lin" valueType="num">
                                      <p:cBhvr additive="base">
                                        <p:cTn id="286" dur="2000"/>
                                        <p:tgtEl>
                                          <p:spTgt spid="33"/>
                                        </p:tgtEl>
                                        <p:attrNameLst>
                                          <p:attrName>ppt_y</p:attrName>
                                        </p:attrNameLst>
                                      </p:cBhvr>
                                      <p:tavLst>
                                        <p:tav tm="0">
                                          <p:val>
                                            <p:strVal val="ppt_y"/>
                                          </p:val>
                                        </p:tav>
                                        <p:tav tm="100000">
                                          <p:val>
                                            <p:strVal val="1+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5"/>
                                        </p:tgtEl>
                                        <p:attrNameLst>
                                          <p:attrName>ppt_x</p:attrName>
                                        </p:attrNameLst>
                                      </p:cBhvr>
                                      <p:tavLst>
                                        <p:tav tm="0">
                                          <p:val>
                                            <p:strVal val="ppt_x"/>
                                          </p:val>
                                        </p:tav>
                                        <p:tav tm="100000">
                                          <p:val>
                                            <p:strVal val="1+ppt_w/2"/>
                                          </p:val>
                                        </p:tav>
                                      </p:tavLst>
                                    </p:anim>
                                    <p:anim calcmode="lin" valueType="num">
                                      <p:cBhvr additive="base">
                                        <p:cTn id="290" dur="2000"/>
                                        <p:tgtEl>
                                          <p:spTgt spid="35"/>
                                        </p:tgtEl>
                                        <p:attrNameLst>
                                          <p:attrName>ppt_y</p:attrName>
                                        </p:attrNameLst>
                                      </p:cBhvr>
                                      <p:tavLst>
                                        <p:tav tm="0">
                                          <p:val>
                                            <p:strVal val="ppt_y"/>
                                          </p:val>
                                        </p:tav>
                                        <p:tav tm="100000">
                                          <p:val>
                                            <p:strVal val="1+ppt_h/2"/>
                                          </p:val>
                                        </p:tav>
                                      </p:tavLst>
                                    </p:anim>
                                    <p:set>
                                      <p:cBhvr>
                                        <p:cTn id="291" dur="1" fill="hold">
                                          <p:stCondLst>
                                            <p:cond delay="1999"/>
                                          </p:stCondLst>
                                        </p:cTn>
                                        <p:tgtEl>
                                          <p:spTgt spid="35"/>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6"/>
                                        </p:tgtEl>
                                        <p:attrNameLst>
                                          <p:attrName>ppt_x</p:attrName>
                                        </p:attrNameLst>
                                      </p:cBhvr>
                                      <p:tavLst>
                                        <p:tav tm="0">
                                          <p:val>
                                            <p:strVal val="ppt_x"/>
                                          </p:val>
                                        </p:tav>
                                        <p:tav tm="100000">
                                          <p:val>
                                            <p:strVal val="1+ppt_w/2"/>
                                          </p:val>
                                        </p:tav>
                                      </p:tavLst>
                                    </p:anim>
                                    <p:anim calcmode="lin" valueType="num">
                                      <p:cBhvr additive="base">
                                        <p:cTn id="294" dur="2000"/>
                                        <p:tgtEl>
                                          <p:spTgt spid="36"/>
                                        </p:tgtEl>
                                        <p:attrNameLst>
                                          <p:attrName>ppt_y</p:attrName>
                                        </p:attrNameLst>
                                      </p:cBhvr>
                                      <p:tavLst>
                                        <p:tav tm="0">
                                          <p:val>
                                            <p:strVal val="ppt_y"/>
                                          </p:val>
                                        </p:tav>
                                        <p:tav tm="100000">
                                          <p:val>
                                            <p:strVal val="1+ppt_h/2"/>
                                          </p:val>
                                        </p:tav>
                                      </p:tavLst>
                                    </p:anim>
                                    <p:set>
                                      <p:cBhvr>
                                        <p:cTn id="295" dur="1" fill="hold">
                                          <p:stCondLst>
                                            <p:cond delay="1999"/>
                                          </p:stCondLst>
                                        </p:cTn>
                                        <p:tgtEl>
                                          <p:spTgt spid="36"/>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1+ppt_h/2"/>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0-ppt_w/2"/>
                                          </p:val>
                                        </p:tav>
                                      </p:tavLst>
                                    </p:anim>
                                    <p:anim calcmode="lin" valueType="num">
                                      <p:cBhvr additive="base">
                                        <p:cTn id="302" dur="2000"/>
                                        <p:tgtEl>
                                          <p:spTgt spid="7"/>
                                        </p:tgtEl>
                                        <p:attrNameLst>
                                          <p:attrName>ppt_y</p:attrName>
                                        </p:attrNameLst>
                                      </p:cBhvr>
                                      <p:tavLst>
                                        <p:tav tm="0">
                                          <p:val>
                                            <p:strVal val="ppt_y"/>
                                          </p:val>
                                        </p:tav>
                                        <p:tav tm="100000">
                                          <p:val>
                                            <p:strVal val="1+ppt_h/2"/>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1+ppt_h/2"/>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1+ppt_h/2"/>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3"/>
                                        </p:tgtEl>
                                        <p:attrNameLst>
                                          <p:attrName>ppt_x</p:attrName>
                                        </p:attrNameLst>
                                      </p:cBhvr>
                                      <p:tavLst>
                                        <p:tav tm="0">
                                          <p:val>
                                            <p:strVal val="ppt_x"/>
                                          </p:val>
                                        </p:tav>
                                        <p:tav tm="100000">
                                          <p:val>
                                            <p:strVal val="0-ppt_w/2"/>
                                          </p:val>
                                        </p:tav>
                                      </p:tavLst>
                                    </p:anim>
                                    <p:anim calcmode="lin" valueType="num">
                                      <p:cBhvr additive="base">
                                        <p:cTn id="314" dur="2000"/>
                                        <p:tgtEl>
                                          <p:spTgt spid="13"/>
                                        </p:tgtEl>
                                        <p:attrNameLst>
                                          <p:attrName>ppt_y</p:attrName>
                                        </p:attrNameLst>
                                      </p:cBhvr>
                                      <p:tavLst>
                                        <p:tav tm="0">
                                          <p:val>
                                            <p:strVal val="ppt_y"/>
                                          </p:val>
                                        </p:tav>
                                        <p:tav tm="100000">
                                          <p:val>
                                            <p:strVal val="1+ppt_h/2"/>
                                          </p:val>
                                        </p:tav>
                                      </p:tavLst>
                                    </p:anim>
                                    <p:set>
                                      <p:cBhvr>
                                        <p:cTn id="315" dur="1" fill="hold">
                                          <p:stCondLst>
                                            <p:cond delay="1999"/>
                                          </p:stCondLst>
                                        </p:cTn>
                                        <p:tgtEl>
                                          <p:spTgt spid="13"/>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1+ppt_h/2"/>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1+ppt_h/2"/>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19"/>
                                        </p:tgtEl>
                                        <p:attrNameLst>
                                          <p:attrName>ppt_x</p:attrName>
                                        </p:attrNameLst>
                                      </p:cBhvr>
                                      <p:tavLst>
                                        <p:tav tm="0">
                                          <p:val>
                                            <p:strVal val="ppt_x"/>
                                          </p:val>
                                        </p:tav>
                                        <p:tav tm="100000">
                                          <p:val>
                                            <p:strVal val="0-ppt_w/2"/>
                                          </p:val>
                                        </p:tav>
                                      </p:tavLst>
                                    </p:anim>
                                    <p:anim calcmode="lin" valueType="num">
                                      <p:cBhvr additive="base">
                                        <p:cTn id="326" dur="2000"/>
                                        <p:tgtEl>
                                          <p:spTgt spid="19"/>
                                        </p:tgtEl>
                                        <p:attrNameLst>
                                          <p:attrName>ppt_y</p:attrName>
                                        </p:attrNameLst>
                                      </p:cBhvr>
                                      <p:tavLst>
                                        <p:tav tm="0">
                                          <p:val>
                                            <p:strVal val="ppt_y"/>
                                          </p:val>
                                        </p:tav>
                                        <p:tav tm="100000">
                                          <p:val>
                                            <p:strVal val="1+ppt_h/2"/>
                                          </p:val>
                                        </p:tav>
                                      </p:tavLst>
                                    </p:anim>
                                    <p:set>
                                      <p:cBhvr>
                                        <p:cTn id="327" dur="1" fill="hold">
                                          <p:stCondLst>
                                            <p:cond delay="1999"/>
                                          </p:stCondLst>
                                        </p:cTn>
                                        <p:tgtEl>
                                          <p:spTgt spid="19"/>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1+ppt_h/2"/>
                                          </p:val>
                                        </p:tav>
                                      </p:tavLst>
                                    </p:anim>
                                    <p:set>
                                      <p:cBhvr>
                                        <p:cTn id="331" dur="1" fill="hold">
                                          <p:stCondLst>
                                            <p:cond delay="1999"/>
                                          </p:stCondLst>
                                        </p:cTn>
                                        <p:tgtEl>
                                          <p:spTgt spid="20"/>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2"/>
                                        </p:tgtEl>
                                        <p:attrNameLst>
                                          <p:attrName>ppt_x</p:attrName>
                                        </p:attrNameLst>
                                      </p:cBhvr>
                                      <p:tavLst>
                                        <p:tav tm="0">
                                          <p:val>
                                            <p:strVal val="ppt_x"/>
                                          </p:val>
                                        </p:tav>
                                        <p:tav tm="100000">
                                          <p:val>
                                            <p:strVal val="0-ppt_w/2"/>
                                          </p:val>
                                        </p:tav>
                                      </p:tavLst>
                                    </p:anim>
                                    <p:anim calcmode="lin" valueType="num">
                                      <p:cBhvr additive="base">
                                        <p:cTn id="334" dur="2000"/>
                                        <p:tgtEl>
                                          <p:spTgt spid="22"/>
                                        </p:tgtEl>
                                        <p:attrNameLst>
                                          <p:attrName>ppt_y</p:attrName>
                                        </p:attrNameLst>
                                      </p:cBhvr>
                                      <p:tavLst>
                                        <p:tav tm="0">
                                          <p:val>
                                            <p:strVal val="ppt_y"/>
                                          </p:val>
                                        </p:tav>
                                        <p:tav tm="100000">
                                          <p:val>
                                            <p:strVal val="1+ppt_h/2"/>
                                          </p:val>
                                        </p:tav>
                                      </p:tavLst>
                                    </p:anim>
                                    <p:set>
                                      <p:cBhvr>
                                        <p:cTn id="335" dur="1" fill="hold">
                                          <p:stCondLst>
                                            <p:cond delay="1999"/>
                                          </p:stCondLst>
                                        </p:cTn>
                                        <p:tgtEl>
                                          <p:spTgt spid="22"/>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0-ppt_w/2"/>
                                          </p:val>
                                        </p:tav>
                                      </p:tavLst>
                                    </p:anim>
                                    <p:anim calcmode="lin" valueType="num">
                                      <p:cBhvr additive="base">
                                        <p:cTn id="338" dur="2000"/>
                                        <p:tgtEl>
                                          <p:spTgt spid="25"/>
                                        </p:tgtEl>
                                        <p:attrNameLst>
                                          <p:attrName>ppt_y</p:attrName>
                                        </p:attrNameLst>
                                      </p:cBhvr>
                                      <p:tavLst>
                                        <p:tav tm="0">
                                          <p:val>
                                            <p:strVal val="ppt_y"/>
                                          </p:val>
                                        </p:tav>
                                        <p:tav tm="100000">
                                          <p:val>
                                            <p:strVal val="1+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0-ppt_w/2"/>
                                          </p:val>
                                        </p:tav>
                                      </p:tavLst>
                                    </p:anim>
                                    <p:anim calcmode="lin" valueType="num">
                                      <p:cBhvr additive="base">
                                        <p:cTn id="342" dur="2000"/>
                                        <p:tgtEl>
                                          <p:spTgt spid="26"/>
                                        </p:tgtEl>
                                        <p:attrNameLst>
                                          <p:attrName>ppt_y</p:attrName>
                                        </p:attrNameLst>
                                      </p:cBhvr>
                                      <p:tavLst>
                                        <p:tav tm="0">
                                          <p:val>
                                            <p:strVal val="ppt_y"/>
                                          </p:val>
                                        </p:tav>
                                        <p:tav tm="100000">
                                          <p:val>
                                            <p:strVal val="1+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28"/>
                                        </p:tgtEl>
                                        <p:attrNameLst>
                                          <p:attrName>ppt_x</p:attrName>
                                        </p:attrNameLst>
                                      </p:cBhvr>
                                      <p:tavLst>
                                        <p:tav tm="0">
                                          <p:val>
                                            <p:strVal val="ppt_x"/>
                                          </p:val>
                                        </p:tav>
                                        <p:tav tm="100000">
                                          <p:val>
                                            <p:strVal val="0-ppt_w/2"/>
                                          </p:val>
                                        </p:tav>
                                      </p:tavLst>
                                    </p:anim>
                                    <p:anim calcmode="lin" valueType="num">
                                      <p:cBhvr additive="base">
                                        <p:cTn id="346" dur="2000"/>
                                        <p:tgtEl>
                                          <p:spTgt spid="28"/>
                                        </p:tgtEl>
                                        <p:attrNameLst>
                                          <p:attrName>ppt_y</p:attrName>
                                        </p:attrNameLst>
                                      </p:cBhvr>
                                      <p:tavLst>
                                        <p:tav tm="0">
                                          <p:val>
                                            <p:strVal val="ppt_y"/>
                                          </p:val>
                                        </p:tav>
                                        <p:tav tm="100000">
                                          <p:val>
                                            <p:strVal val="1+ppt_h/2"/>
                                          </p:val>
                                        </p:tav>
                                      </p:tavLst>
                                    </p:anim>
                                    <p:set>
                                      <p:cBhvr>
                                        <p:cTn id="347" dur="1" fill="hold">
                                          <p:stCondLst>
                                            <p:cond delay="1999"/>
                                          </p:stCondLst>
                                        </p:cTn>
                                        <p:tgtEl>
                                          <p:spTgt spid="28"/>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1"/>
                                        </p:tgtEl>
                                        <p:attrNameLst>
                                          <p:attrName>ppt_x</p:attrName>
                                        </p:attrNameLst>
                                      </p:cBhvr>
                                      <p:tavLst>
                                        <p:tav tm="0">
                                          <p:val>
                                            <p:strVal val="ppt_x"/>
                                          </p:val>
                                        </p:tav>
                                        <p:tav tm="100000">
                                          <p:val>
                                            <p:strVal val="0-ppt_w/2"/>
                                          </p:val>
                                        </p:tav>
                                      </p:tavLst>
                                    </p:anim>
                                    <p:anim calcmode="lin" valueType="num">
                                      <p:cBhvr additive="base">
                                        <p:cTn id="350" dur="2000"/>
                                        <p:tgtEl>
                                          <p:spTgt spid="31"/>
                                        </p:tgtEl>
                                        <p:attrNameLst>
                                          <p:attrName>ppt_y</p:attrName>
                                        </p:attrNameLst>
                                      </p:cBhvr>
                                      <p:tavLst>
                                        <p:tav tm="0">
                                          <p:val>
                                            <p:strVal val="ppt_y"/>
                                          </p:val>
                                        </p:tav>
                                        <p:tav tm="100000">
                                          <p:val>
                                            <p:strVal val="1+ppt_h/2"/>
                                          </p:val>
                                        </p:tav>
                                      </p:tavLst>
                                    </p:anim>
                                    <p:set>
                                      <p:cBhvr>
                                        <p:cTn id="351" dur="1" fill="hold">
                                          <p:stCondLst>
                                            <p:cond delay="1999"/>
                                          </p:stCondLst>
                                        </p:cTn>
                                        <p:tgtEl>
                                          <p:spTgt spid="31"/>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2"/>
                                        </p:tgtEl>
                                        <p:attrNameLst>
                                          <p:attrName>ppt_x</p:attrName>
                                        </p:attrNameLst>
                                      </p:cBhvr>
                                      <p:tavLst>
                                        <p:tav tm="0">
                                          <p:val>
                                            <p:strVal val="ppt_x"/>
                                          </p:val>
                                        </p:tav>
                                        <p:tav tm="100000">
                                          <p:val>
                                            <p:strVal val="0-ppt_w/2"/>
                                          </p:val>
                                        </p:tav>
                                      </p:tavLst>
                                    </p:anim>
                                    <p:anim calcmode="lin" valueType="num">
                                      <p:cBhvr additive="base">
                                        <p:cTn id="354" dur="2000"/>
                                        <p:tgtEl>
                                          <p:spTgt spid="32"/>
                                        </p:tgtEl>
                                        <p:attrNameLst>
                                          <p:attrName>ppt_y</p:attrName>
                                        </p:attrNameLst>
                                      </p:cBhvr>
                                      <p:tavLst>
                                        <p:tav tm="0">
                                          <p:val>
                                            <p:strVal val="ppt_y"/>
                                          </p:val>
                                        </p:tav>
                                        <p:tav tm="100000">
                                          <p:val>
                                            <p:strVal val="1+ppt_h/2"/>
                                          </p:val>
                                        </p:tav>
                                      </p:tavLst>
                                    </p:anim>
                                    <p:set>
                                      <p:cBhvr>
                                        <p:cTn id="355" dur="1" fill="hold">
                                          <p:stCondLst>
                                            <p:cond delay="1999"/>
                                          </p:stCondLst>
                                        </p:cTn>
                                        <p:tgtEl>
                                          <p:spTgt spid="32"/>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4"/>
                                        </p:tgtEl>
                                        <p:attrNameLst>
                                          <p:attrName>ppt_x</p:attrName>
                                        </p:attrNameLst>
                                      </p:cBhvr>
                                      <p:tavLst>
                                        <p:tav tm="0">
                                          <p:val>
                                            <p:strVal val="ppt_x"/>
                                          </p:val>
                                        </p:tav>
                                        <p:tav tm="100000">
                                          <p:val>
                                            <p:strVal val="0-ppt_w/2"/>
                                          </p:val>
                                        </p:tav>
                                      </p:tavLst>
                                    </p:anim>
                                    <p:anim calcmode="lin" valueType="num">
                                      <p:cBhvr additive="base">
                                        <p:cTn id="358" dur="2000"/>
                                        <p:tgtEl>
                                          <p:spTgt spid="34"/>
                                        </p:tgtEl>
                                        <p:attrNameLst>
                                          <p:attrName>ppt_y</p:attrName>
                                        </p:attrNameLst>
                                      </p:cBhvr>
                                      <p:tavLst>
                                        <p:tav tm="0">
                                          <p:val>
                                            <p:strVal val="ppt_y"/>
                                          </p:val>
                                        </p:tav>
                                        <p:tav tm="100000">
                                          <p:val>
                                            <p:strVal val="1+ppt_h/2"/>
                                          </p:val>
                                        </p:tav>
                                      </p:tavLst>
                                    </p:anim>
                                    <p:set>
                                      <p:cBhvr>
                                        <p:cTn id="359" dur="1" fill="hold">
                                          <p:stCondLst>
                                            <p:cond delay="1999"/>
                                          </p:stCondLst>
                                        </p:cTn>
                                        <p:tgtEl>
                                          <p:spTgt spid="34"/>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37"/>
                                        </p:tgtEl>
                                        <p:attrNameLst>
                                          <p:attrName>ppt_x</p:attrName>
                                        </p:attrNameLst>
                                      </p:cBhvr>
                                      <p:tavLst>
                                        <p:tav tm="0">
                                          <p:val>
                                            <p:strVal val="ppt_x"/>
                                          </p:val>
                                        </p:tav>
                                        <p:tav tm="100000">
                                          <p:val>
                                            <p:strVal val="0-ppt_w/2"/>
                                          </p:val>
                                        </p:tav>
                                      </p:tavLst>
                                    </p:anim>
                                    <p:anim calcmode="lin" valueType="num">
                                      <p:cBhvr additive="base">
                                        <p:cTn id="362" dur="2000"/>
                                        <p:tgtEl>
                                          <p:spTgt spid="37"/>
                                        </p:tgtEl>
                                        <p:attrNameLst>
                                          <p:attrName>ppt_y</p:attrName>
                                        </p:attrNameLst>
                                      </p:cBhvr>
                                      <p:tavLst>
                                        <p:tav tm="0">
                                          <p:val>
                                            <p:strVal val="ppt_y"/>
                                          </p:val>
                                        </p:tav>
                                        <p:tav tm="100000">
                                          <p:val>
                                            <p:strVal val="1+ppt_h/2"/>
                                          </p:val>
                                        </p:tav>
                                      </p:tavLst>
                                    </p:anim>
                                    <p:set>
                                      <p:cBhvr>
                                        <p:cTn id="363" dur="1" fill="hold">
                                          <p:stCondLst>
                                            <p:cond delay="1999"/>
                                          </p:stCondLst>
                                        </p:cTn>
                                        <p:tgtEl>
                                          <p:spTgt spid="37"/>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38"/>
                                        </p:tgtEl>
                                        <p:attrNameLst>
                                          <p:attrName>ppt_x</p:attrName>
                                        </p:attrNameLst>
                                      </p:cBhvr>
                                      <p:tavLst>
                                        <p:tav tm="0">
                                          <p:val>
                                            <p:strVal val="ppt_x"/>
                                          </p:val>
                                        </p:tav>
                                        <p:tav tm="100000">
                                          <p:val>
                                            <p:strVal val="0-ppt_w/2"/>
                                          </p:val>
                                        </p:tav>
                                      </p:tavLst>
                                    </p:anim>
                                    <p:anim calcmode="lin" valueType="num">
                                      <p:cBhvr additive="base">
                                        <p:cTn id="366" dur="2000"/>
                                        <p:tgtEl>
                                          <p:spTgt spid="38"/>
                                        </p:tgtEl>
                                        <p:attrNameLst>
                                          <p:attrName>ppt_y</p:attrName>
                                        </p:attrNameLst>
                                      </p:cBhvr>
                                      <p:tavLst>
                                        <p:tav tm="0">
                                          <p:val>
                                            <p:strVal val="ppt_y"/>
                                          </p:val>
                                        </p:tav>
                                        <p:tav tm="100000">
                                          <p:val>
                                            <p:strVal val="1+ppt_h/2"/>
                                          </p:val>
                                        </p:tav>
                                      </p:tavLst>
                                    </p:anim>
                                    <p:set>
                                      <p:cBhvr>
                                        <p:cTn id="367" dur="1" fill="hold">
                                          <p:stCondLst>
                                            <p:cond delay="1999"/>
                                          </p:stCondLst>
                                        </p:cTn>
                                        <p:tgtEl>
                                          <p:spTgt spid="38"/>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4"/>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7"/>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8"/>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3"/>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4"/>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6"/>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19"/>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0"/>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2"/>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6"/>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8"/>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1"/>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2"/>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4"/>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7"/>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8"/>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3"/>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5"/>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6"/>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9"/>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1"/>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2"/>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5"/>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7"/>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8"/>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1"/>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3"/>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4"/>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7"/>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29"/>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0"/>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3"/>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5"/>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6"/>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par>
                                <p:cTn id="446" presetID="16" presetClass="entr" presetSubtype="37"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Vertical)">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D96"/>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stock-photo-600706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1857370"/>
            <a:ext cx="642910" cy="672031"/>
          </a:xfrm>
          <a:prstGeom prst="rect">
            <a:avLst/>
          </a:prstGeom>
        </p:spPr>
      </p:pic>
      <p:pic>
        <p:nvPicPr>
          <p:cNvPr id="4" name="3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2571750"/>
            <a:ext cx="642910" cy="672031"/>
          </a:xfrm>
          <a:prstGeom prst="rect">
            <a:avLst/>
          </a:prstGeom>
        </p:spPr>
      </p:pic>
      <p:pic>
        <p:nvPicPr>
          <p:cNvPr id="5" name="4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14348" y="1857370"/>
            <a:ext cx="642910" cy="672031"/>
          </a:xfrm>
          <a:prstGeom prst="rect">
            <a:avLst/>
          </a:prstGeom>
        </p:spPr>
      </p:pic>
      <p:pic>
        <p:nvPicPr>
          <p:cNvPr id="6" name="5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14348" y="2571750"/>
            <a:ext cx="642910" cy="672031"/>
          </a:xfrm>
          <a:prstGeom prst="rect">
            <a:avLst/>
          </a:prstGeom>
        </p:spPr>
      </p:pic>
      <p:pic>
        <p:nvPicPr>
          <p:cNvPr id="7" name="6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428760" y="1857370"/>
            <a:ext cx="642910" cy="672031"/>
          </a:xfrm>
          <a:prstGeom prst="rect">
            <a:avLst/>
          </a:prstGeom>
        </p:spPr>
      </p:pic>
      <p:pic>
        <p:nvPicPr>
          <p:cNvPr id="8" name="7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428760" y="2571750"/>
            <a:ext cx="642910" cy="672031"/>
          </a:xfrm>
          <a:prstGeom prst="rect">
            <a:avLst/>
          </a:prstGeom>
        </p:spPr>
      </p:pic>
      <p:pic>
        <p:nvPicPr>
          <p:cNvPr id="9" name="8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143108" y="1857370"/>
            <a:ext cx="642910" cy="672031"/>
          </a:xfrm>
          <a:prstGeom prst="rect">
            <a:avLst/>
          </a:prstGeom>
        </p:spPr>
      </p:pic>
      <p:pic>
        <p:nvPicPr>
          <p:cNvPr id="10" name="9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143108" y="2571750"/>
            <a:ext cx="642910" cy="672031"/>
          </a:xfrm>
          <a:prstGeom prst="rect">
            <a:avLst/>
          </a:prstGeom>
        </p:spPr>
      </p:pic>
      <p:pic>
        <p:nvPicPr>
          <p:cNvPr id="11" name="10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857520" y="1857370"/>
            <a:ext cx="642910" cy="672031"/>
          </a:xfrm>
          <a:prstGeom prst="rect">
            <a:avLst/>
          </a:prstGeom>
        </p:spPr>
      </p:pic>
      <p:pic>
        <p:nvPicPr>
          <p:cNvPr id="12" name="11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857520" y="2571750"/>
            <a:ext cx="642910" cy="672031"/>
          </a:xfrm>
          <a:prstGeom prst="rect">
            <a:avLst/>
          </a:prstGeom>
        </p:spPr>
      </p:pic>
      <p:pic>
        <p:nvPicPr>
          <p:cNvPr id="13" name="12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571868" y="1857370"/>
            <a:ext cx="642910" cy="672031"/>
          </a:xfrm>
          <a:prstGeom prst="rect">
            <a:avLst/>
          </a:prstGeom>
        </p:spPr>
      </p:pic>
      <p:pic>
        <p:nvPicPr>
          <p:cNvPr id="14" name="13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571868" y="2571750"/>
            <a:ext cx="642910" cy="672031"/>
          </a:xfrm>
          <a:prstGeom prst="rect">
            <a:avLst/>
          </a:prstGeom>
        </p:spPr>
      </p:pic>
      <p:pic>
        <p:nvPicPr>
          <p:cNvPr id="15" name="14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286280" y="1857370"/>
            <a:ext cx="642910" cy="672031"/>
          </a:xfrm>
          <a:prstGeom prst="rect">
            <a:avLst/>
          </a:prstGeom>
        </p:spPr>
      </p:pic>
      <p:pic>
        <p:nvPicPr>
          <p:cNvPr id="16" name="15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286280" y="2571750"/>
            <a:ext cx="642910" cy="672031"/>
          </a:xfrm>
          <a:prstGeom prst="rect">
            <a:avLst/>
          </a:prstGeom>
        </p:spPr>
      </p:pic>
      <p:pic>
        <p:nvPicPr>
          <p:cNvPr id="17" name="16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000628" y="1857370"/>
            <a:ext cx="642910" cy="672031"/>
          </a:xfrm>
          <a:prstGeom prst="rect">
            <a:avLst/>
          </a:prstGeom>
        </p:spPr>
      </p:pic>
      <p:pic>
        <p:nvPicPr>
          <p:cNvPr id="18" name="17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000628" y="2571750"/>
            <a:ext cx="642910" cy="672031"/>
          </a:xfrm>
          <a:prstGeom prst="rect">
            <a:avLst/>
          </a:prstGeom>
        </p:spPr>
      </p:pic>
      <p:pic>
        <p:nvPicPr>
          <p:cNvPr id="19" name="18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715040" y="1857370"/>
            <a:ext cx="642910" cy="672031"/>
          </a:xfrm>
          <a:prstGeom prst="rect">
            <a:avLst/>
          </a:prstGeom>
        </p:spPr>
      </p:pic>
      <p:pic>
        <p:nvPicPr>
          <p:cNvPr id="20" name="19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715040" y="2571750"/>
            <a:ext cx="642910" cy="672031"/>
          </a:xfrm>
          <a:prstGeom prst="rect">
            <a:avLst/>
          </a:prstGeom>
        </p:spPr>
      </p:pic>
      <p:pic>
        <p:nvPicPr>
          <p:cNvPr id="21" name="20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429388" y="1857370"/>
            <a:ext cx="642910" cy="672031"/>
          </a:xfrm>
          <a:prstGeom prst="rect">
            <a:avLst/>
          </a:prstGeom>
        </p:spPr>
      </p:pic>
      <p:pic>
        <p:nvPicPr>
          <p:cNvPr id="22" name="21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429388" y="2571750"/>
            <a:ext cx="642910" cy="672031"/>
          </a:xfrm>
          <a:prstGeom prst="rect">
            <a:avLst/>
          </a:prstGeom>
        </p:spPr>
      </p:pic>
      <p:pic>
        <p:nvPicPr>
          <p:cNvPr id="23" name="22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143800" y="1857370"/>
            <a:ext cx="642910" cy="672031"/>
          </a:xfrm>
          <a:prstGeom prst="rect">
            <a:avLst/>
          </a:prstGeom>
        </p:spPr>
      </p:pic>
      <p:pic>
        <p:nvPicPr>
          <p:cNvPr id="24" name="23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143800" y="2571750"/>
            <a:ext cx="642910" cy="672031"/>
          </a:xfrm>
          <a:prstGeom prst="rect">
            <a:avLst/>
          </a:prstGeom>
        </p:spPr>
      </p:pic>
      <p:pic>
        <p:nvPicPr>
          <p:cNvPr id="25" name="24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858148" y="1857370"/>
            <a:ext cx="642910" cy="672031"/>
          </a:xfrm>
          <a:prstGeom prst="rect">
            <a:avLst/>
          </a:prstGeom>
        </p:spPr>
      </p:pic>
      <p:pic>
        <p:nvPicPr>
          <p:cNvPr id="26" name="25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858148" y="2571750"/>
            <a:ext cx="642910" cy="672031"/>
          </a:xfrm>
          <a:prstGeom prst="rect">
            <a:avLst/>
          </a:prstGeom>
        </p:spPr>
      </p:pic>
      <p:pic>
        <p:nvPicPr>
          <p:cNvPr id="27" name="26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501090" y="1857370"/>
            <a:ext cx="642910" cy="672031"/>
          </a:xfrm>
          <a:prstGeom prst="rect">
            <a:avLst/>
          </a:prstGeom>
        </p:spPr>
      </p:pic>
      <p:pic>
        <p:nvPicPr>
          <p:cNvPr id="28" name="27 Imagen" descr="gs-logo-logo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501090" y="2571750"/>
            <a:ext cx="642910" cy="672031"/>
          </a:xfrm>
          <a:prstGeom prst="rect">
            <a:avLst/>
          </a:prstGeom>
        </p:spPr>
      </p:pic>
      <p:sp>
        <p:nvSpPr>
          <p:cNvPr id="29" name="28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2000" fill="hold"/>
                                        <p:tgtEl>
                                          <p:spTgt spid="4"/>
                                        </p:tgtEl>
                                        <p:attrNameLst>
                                          <p:attrName>ppt_x</p:attrName>
                                        </p:attrNameLst>
                                      </p:cBhvr>
                                      <p:tavLst>
                                        <p:tav tm="0">
                                          <p:val>
                                            <p:strVal val="1+#ppt_w/2"/>
                                          </p:val>
                                        </p:tav>
                                        <p:tav tm="100000">
                                          <p:val>
                                            <p:strVal val="#ppt_x"/>
                                          </p:val>
                                        </p:tav>
                                      </p:tavLst>
                                    </p:anim>
                                    <p:anim calcmode="lin" valueType="num">
                                      <p:cBhvr additive="base">
                                        <p:cTn id="62" dur="2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1+#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1+#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1+#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2000" fill="hold"/>
                                        <p:tgtEl>
                                          <p:spTgt spid="18"/>
                                        </p:tgtEl>
                                        <p:attrNameLst>
                                          <p:attrName>ppt_x</p:attrName>
                                        </p:attrNameLst>
                                      </p:cBhvr>
                                      <p:tavLst>
                                        <p:tav tm="0">
                                          <p:val>
                                            <p:strVal val="1+#ppt_w/2"/>
                                          </p:val>
                                        </p:tav>
                                        <p:tav tm="100000">
                                          <p:val>
                                            <p:strVal val="#ppt_x"/>
                                          </p:val>
                                        </p:tav>
                                      </p:tavLst>
                                    </p:anim>
                                    <p:anim calcmode="lin" valueType="num">
                                      <p:cBhvr additive="base">
                                        <p:cTn id="90" dur="2000" fill="hold"/>
                                        <p:tgtEl>
                                          <p:spTgt spid="18"/>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1+#ppt_w/2"/>
                                          </p:val>
                                        </p:tav>
                                        <p:tav tm="100000">
                                          <p:val>
                                            <p:strVal val="#ppt_x"/>
                                          </p:val>
                                        </p:tav>
                                      </p:tavLst>
                                    </p:anim>
                                    <p:anim calcmode="lin" valueType="num">
                                      <p:cBhvr additive="base">
                                        <p:cTn id="98" dur="2000" fill="hold"/>
                                        <p:tgtEl>
                                          <p:spTgt spid="22"/>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2000" fill="hold"/>
                                        <p:tgtEl>
                                          <p:spTgt spid="24"/>
                                        </p:tgtEl>
                                        <p:attrNameLst>
                                          <p:attrName>ppt_x</p:attrName>
                                        </p:attrNameLst>
                                      </p:cBhvr>
                                      <p:tavLst>
                                        <p:tav tm="0">
                                          <p:val>
                                            <p:strVal val="1+#ppt_w/2"/>
                                          </p:val>
                                        </p:tav>
                                        <p:tav tm="100000">
                                          <p:val>
                                            <p:strVal val="#ppt_x"/>
                                          </p:val>
                                        </p:tav>
                                      </p:tavLst>
                                    </p:anim>
                                    <p:anim calcmode="lin" valueType="num">
                                      <p:cBhvr additive="base">
                                        <p:cTn id="102" dur="2000" fill="hold"/>
                                        <p:tgtEl>
                                          <p:spTgt spid="24"/>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2000" fill="hold"/>
                                        <p:tgtEl>
                                          <p:spTgt spid="26"/>
                                        </p:tgtEl>
                                        <p:attrNameLst>
                                          <p:attrName>ppt_x</p:attrName>
                                        </p:attrNameLst>
                                      </p:cBhvr>
                                      <p:tavLst>
                                        <p:tav tm="0">
                                          <p:val>
                                            <p:strVal val="1+#ppt_w/2"/>
                                          </p:val>
                                        </p:tav>
                                        <p:tav tm="100000">
                                          <p:val>
                                            <p:strVal val="#ppt_x"/>
                                          </p:val>
                                        </p:tav>
                                      </p:tavLst>
                                    </p:anim>
                                    <p:anim calcmode="lin" valueType="num">
                                      <p:cBhvr additive="base">
                                        <p:cTn id="106" dur="2000" fill="hold"/>
                                        <p:tgtEl>
                                          <p:spTgt spid="26"/>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5"/>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8"/>
                                        </p:tgtEl>
                                        <p:attrNameLst>
                                          <p:attrName>r</p:attrName>
                                        </p:attrNameLst>
                                      </p:cBhvr>
                                    </p:animRot>
                                  </p:childTnLst>
                                </p:cTn>
                              </p:par>
                            </p:childTnLst>
                          </p:cTn>
                        </p:par>
                        <p:par>
                          <p:cTn id="163" fill="hold">
                            <p:stCondLst>
                              <p:cond delay="4000"/>
                            </p:stCondLst>
                            <p:childTnLst>
                              <p:par>
                                <p:cTn id="164" presetID="2" presetClass="exit" presetSubtype="6" fill="hold"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1+ppt_w/2"/>
                                          </p:val>
                                        </p:tav>
                                      </p:tavLst>
                                    </p:anim>
                                    <p:anim calcmode="lin" valueType="num">
                                      <p:cBhvr additive="base">
                                        <p:cTn id="166" dur="2000"/>
                                        <p:tgtEl>
                                          <p:spTgt spid="3"/>
                                        </p:tgtEl>
                                        <p:attrNameLst>
                                          <p:attrName>ppt_y</p:attrName>
                                        </p:attrNameLst>
                                      </p:cBhvr>
                                      <p:tavLst>
                                        <p:tav tm="0">
                                          <p:val>
                                            <p:strVal val="ppt_y"/>
                                          </p:val>
                                        </p:tav>
                                        <p:tav tm="100000">
                                          <p:val>
                                            <p:strVal val="1+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1+ppt_w/2"/>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1+ppt_w/2"/>
                                          </p:val>
                                        </p:tav>
                                      </p:tavLst>
                                    </p:anim>
                                    <p:anim calcmode="lin" valueType="num">
                                      <p:cBhvr additive="base">
                                        <p:cTn id="198" dur="2000"/>
                                        <p:tgtEl>
                                          <p:spTgt spid="19"/>
                                        </p:tgtEl>
                                        <p:attrNameLst>
                                          <p:attrName>ppt_y</p:attrName>
                                        </p:attrNameLst>
                                      </p:cBhvr>
                                      <p:tavLst>
                                        <p:tav tm="0">
                                          <p:val>
                                            <p:strVal val="ppt_y"/>
                                          </p:val>
                                        </p:tav>
                                        <p:tav tm="100000">
                                          <p:val>
                                            <p:strVal val="1+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1+ppt_w/2"/>
                                          </p:val>
                                        </p:tav>
                                      </p:tavLst>
                                    </p:anim>
                                    <p:anim calcmode="lin" valueType="num">
                                      <p:cBhvr additive="base">
                                        <p:cTn id="202" dur="2000"/>
                                        <p:tgtEl>
                                          <p:spTgt spid="21"/>
                                        </p:tgtEl>
                                        <p:attrNameLst>
                                          <p:attrName>ppt_y</p:attrName>
                                        </p:attrNameLst>
                                      </p:cBhvr>
                                      <p:tavLst>
                                        <p:tav tm="0">
                                          <p:val>
                                            <p:strVal val="ppt_y"/>
                                          </p:val>
                                        </p:tav>
                                        <p:tav tm="100000">
                                          <p:val>
                                            <p:strVal val="1+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1+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5"/>
                                        </p:tgtEl>
                                        <p:attrNameLst>
                                          <p:attrName>ppt_x</p:attrName>
                                        </p:attrNameLst>
                                      </p:cBhvr>
                                      <p:tavLst>
                                        <p:tav tm="0">
                                          <p:val>
                                            <p:strVal val="ppt_x"/>
                                          </p:val>
                                        </p:tav>
                                        <p:tav tm="100000">
                                          <p:val>
                                            <p:strVal val="1+ppt_w/2"/>
                                          </p:val>
                                        </p:tav>
                                      </p:tavLst>
                                    </p:anim>
                                    <p:anim calcmode="lin" valueType="num">
                                      <p:cBhvr additive="base">
                                        <p:cTn id="210" dur="2000"/>
                                        <p:tgtEl>
                                          <p:spTgt spid="25"/>
                                        </p:tgtEl>
                                        <p:attrNameLst>
                                          <p:attrName>ppt_y</p:attrName>
                                        </p:attrNameLst>
                                      </p:cBhvr>
                                      <p:tavLst>
                                        <p:tav tm="0">
                                          <p:val>
                                            <p:strVal val="ppt_y"/>
                                          </p:val>
                                        </p:tav>
                                        <p:tav tm="100000">
                                          <p:val>
                                            <p:strVal val="1+ppt_h/2"/>
                                          </p:val>
                                        </p:tav>
                                      </p:tavLst>
                                    </p:anim>
                                    <p:set>
                                      <p:cBhvr>
                                        <p:cTn id="211" dur="1" fill="hold">
                                          <p:stCondLst>
                                            <p:cond delay="1999"/>
                                          </p:stCondLst>
                                        </p:cTn>
                                        <p:tgtEl>
                                          <p:spTgt spid="25"/>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7"/>
                                        </p:tgtEl>
                                        <p:attrNameLst>
                                          <p:attrName>ppt_x</p:attrName>
                                        </p:attrNameLst>
                                      </p:cBhvr>
                                      <p:tavLst>
                                        <p:tav tm="0">
                                          <p:val>
                                            <p:strVal val="ppt_x"/>
                                          </p:val>
                                        </p:tav>
                                        <p:tav tm="100000">
                                          <p:val>
                                            <p:strVal val="1+ppt_w/2"/>
                                          </p:val>
                                        </p:tav>
                                      </p:tavLst>
                                    </p:anim>
                                    <p:anim calcmode="lin" valueType="num">
                                      <p:cBhvr additive="base">
                                        <p:cTn id="214" dur="2000"/>
                                        <p:tgtEl>
                                          <p:spTgt spid="27"/>
                                        </p:tgtEl>
                                        <p:attrNameLst>
                                          <p:attrName>ppt_y</p:attrName>
                                        </p:attrNameLst>
                                      </p:cBhvr>
                                      <p:tavLst>
                                        <p:tav tm="0">
                                          <p:val>
                                            <p:strVal val="ppt_y"/>
                                          </p:val>
                                        </p:tav>
                                        <p:tav tm="100000">
                                          <p:val>
                                            <p:strVal val="1+ppt_h/2"/>
                                          </p:val>
                                        </p:tav>
                                      </p:tavLst>
                                    </p:anim>
                                    <p:set>
                                      <p:cBhvr>
                                        <p:cTn id="215" dur="1" fill="hold">
                                          <p:stCondLst>
                                            <p:cond delay="1999"/>
                                          </p:stCondLst>
                                        </p:cTn>
                                        <p:tgtEl>
                                          <p:spTgt spid="27"/>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1+ppt_w/2"/>
                                          </p:val>
                                        </p:tav>
                                      </p:tavLst>
                                    </p:anim>
                                    <p:anim calcmode="lin" valueType="num">
                                      <p:cBhvr additive="base">
                                        <p:cTn id="218" dur="2000"/>
                                        <p:tgtEl>
                                          <p:spTgt spid="4"/>
                                        </p:tgtEl>
                                        <p:attrNameLst>
                                          <p:attrName>ppt_y</p:attrName>
                                        </p:attrNameLst>
                                      </p:cBhvr>
                                      <p:tavLst>
                                        <p:tav tm="0">
                                          <p:val>
                                            <p:strVal val="ppt_y"/>
                                          </p:val>
                                        </p:tav>
                                        <p:tav tm="100000">
                                          <p:val>
                                            <p:strVal val="0-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1+ppt_w/2"/>
                                          </p:val>
                                        </p:tav>
                                      </p:tavLst>
                                    </p:anim>
                                    <p:anim calcmode="lin" valueType="num">
                                      <p:cBhvr additive="base">
                                        <p:cTn id="222" dur="2000"/>
                                        <p:tgtEl>
                                          <p:spTgt spid="6"/>
                                        </p:tgtEl>
                                        <p:attrNameLst>
                                          <p:attrName>ppt_y</p:attrName>
                                        </p:attrNameLst>
                                      </p:cBhvr>
                                      <p:tavLst>
                                        <p:tav tm="0">
                                          <p:val>
                                            <p:strVal val="ppt_y"/>
                                          </p:val>
                                        </p:tav>
                                        <p:tav tm="100000">
                                          <p:val>
                                            <p:strVal val="0-ppt_h/2"/>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1+ppt_w/2"/>
                                          </p:val>
                                        </p:tav>
                                      </p:tavLst>
                                    </p:anim>
                                    <p:anim calcmode="lin" valueType="num">
                                      <p:cBhvr additive="base">
                                        <p:cTn id="226" dur="2000"/>
                                        <p:tgtEl>
                                          <p:spTgt spid="8"/>
                                        </p:tgtEl>
                                        <p:attrNameLst>
                                          <p:attrName>ppt_y</p:attrName>
                                        </p:attrNameLst>
                                      </p:cBhvr>
                                      <p:tavLst>
                                        <p:tav tm="0">
                                          <p:val>
                                            <p:strVal val="ppt_y"/>
                                          </p:val>
                                        </p:tav>
                                        <p:tav tm="100000">
                                          <p:val>
                                            <p:strVal val="0-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1+ppt_w/2"/>
                                          </p:val>
                                        </p:tav>
                                      </p:tavLst>
                                    </p:anim>
                                    <p:anim calcmode="lin" valueType="num">
                                      <p:cBhvr additive="base">
                                        <p:cTn id="230" dur="2000"/>
                                        <p:tgtEl>
                                          <p:spTgt spid="10"/>
                                        </p:tgtEl>
                                        <p:attrNameLst>
                                          <p:attrName>ppt_y</p:attrName>
                                        </p:attrNameLst>
                                      </p:cBhvr>
                                      <p:tavLst>
                                        <p:tav tm="0">
                                          <p:val>
                                            <p:strVal val="ppt_y"/>
                                          </p:val>
                                        </p:tav>
                                        <p:tav tm="100000">
                                          <p:val>
                                            <p:strVal val="0-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1+ppt_w/2"/>
                                          </p:val>
                                        </p:tav>
                                      </p:tavLst>
                                    </p:anim>
                                    <p:anim calcmode="lin" valueType="num">
                                      <p:cBhvr additive="base">
                                        <p:cTn id="234" dur="2000"/>
                                        <p:tgtEl>
                                          <p:spTgt spid="12"/>
                                        </p:tgtEl>
                                        <p:attrNameLst>
                                          <p:attrName>ppt_y</p:attrName>
                                        </p:attrNameLst>
                                      </p:cBhvr>
                                      <p:tavLst>
                                        <p:tav tm="0">
                                          <p:val>
                                            <p:strVal val="ppt_y"/>
                                          </p:val>
                                        </p:tav>
                                        <p:tav tm="100000">
                                          <p:val>
                                            <p:strVal val="0-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14"/>
                                        </p:tgtEl>
                                        <p:attrNameLst>
                                          <p:attrName>ppt_x</p:attrName>
                                        </p:attrNameLst>
                                      </p:cBhvr>
                                      <p:tavLst>
                                        <p:tav tm="0">
                                          <p:val>
                                            <p:strVal val="ppt_x"/>
                                          </p:val>
                                        </p:tav>
                                        <p:tav tm="100000">
                                          <p:val>
                                            <p:strVal val="1+ppt_w/2"/>
                                          </p:val>
                                        </p:tav>
                                      </p:tavLst>
                                    </p:anim>
                                    <p:anim calcmode="lin" valueType="num">
                                      <p:cBhvr additive="base">
                                        <p:cTn id="238" dur="2000"/>
                                        <p:tgtEl>
                                          <p:spTgt spid="14"/>
                                        </p:tgtEl>
                                        <p:attrNameLst>
                                          <p:attrName>ppt_y</p:attrName>
                                        </p:attrNameLst>
                                      </p:cBhvr>
                                      <p:tavLst>
                                        <p:tav tm="0">
                                          <p:val>
                                            <p:strVal val="ppt_y"/>
                                          </p:val>
                                        </p:tav>
                                        <p:tav tm="100000">
                                          <p:val>
                                            <p:strVal val="0-ppt_h/2"/>
                                          </p:val>
                                        </p:tav>
                                      </p:tavLst>
                                    </p:anim>
                                    <p:set>
                                      <p:cBhvr>
                                        <p:cTn id="239" dur="1" fill="hold">
                                          <p:stCondLst>
                                            <p:cond delay="1999"/>
                                          </p:stCondLst>
                                        </p:cTn>
                                        <p:tgtEl>
                                          <p:spTgt spid="14"/>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6"/>
                                        </p:tgtEl>
                                        <p:attrNameLst>
                                          <p:attrName>ppt_x</p:attrName>
                                        </p:attrNameLst>
                                      </p:cBhvr>
                                      <p:tavLst>
                                        <p:tav tm="0">
                                          <p:val>
                                            <p:strVal val="ppt_x"/>
                                          </p:val>
                                        </p:tav>
                                        <p:tav tm="100000">
                                          <p:val>
                                            <p:strVal val="1+ppt_w/2"/>
                                          </p:val>
                                        </p:tav>
                                      </p:tavLst>
                                    </p:anim>
                                    <p:anim calcmode="lin" valueType="num">
                                      <p:cBhvr additive="base">
                                        <p:cTn id="242" dur="2000"/>
                                        <p:tgtEl>
                                          <p:spTgt spid="16"/>
                                        </p:tgtEl>
                                        <p:attrNameLst>
                                          <p:attrName>ppt_y</p:attrName>
                                        </p:attrNameLst>
                                      </p:cBhvr>
                                      <p:tavLst>
                                        <p:tav tm="0">
                                          <p:val>
                                            <p:strVal val="ppt_y"/>
                                          </p:val>
                                        </p:tav>
                                        <p:tav tm="100000">
                                          <p:val>
                                            <p:strVal val="0-ppt_h/2"/>
                                          </p:val>
                                        </p:tav>
                                      </p:tavLst>
                                    </p:anim>
                                    <p:set>
                                      <p:cBhvr>
                                        <p:cTn id="243" dur="1" fill="hold">
                                          <p:stCondLst>
                                            <p:cond delay="1999"/>
                                          </p:stCondLst>
                                        </p:cTn>
                                        <p:tgtEl>
                                          <p:spTgt spid="16"/>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1+ppt_w/2"/>
                                          </p:val>
                                        </p:tav>
                                      </p:tavLst>
                                    </p:anim>
                                    <p:anim calcmode="lin" valueType="num">
                                      <p:cBhvr additive="base">
                                        <p:cTn id="246" dur="2000"/>
                                        <p:tgtEl>
                                          <p:spTgt spid="18"/>
                                        </p:tgtEl>
                                        <p:attrNameLst>
                                          <p:attrName>ppt_y</p:attrName>
                                        </p:attrNameLst>
                                      </p:cBhvr>
                                      <p:tavLst>
                                        <p:tav tm="0">
                                          <p:val>
                                            <p:strVal val="ppt_y"/>
                                          </p:val>
                                        </p:tav>
                                        <p:tav tm="100000">
                                          <p:val>
                                            <p:strVal val="0-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1+ppt_w/2"/>
                                          </p:val>
                                        </p:tav>
                                      </p:tavLst>
                                    </p:anim>
                                    <p:anim calcmode="lin" valueType="num">
                                      <p:cBhvr additive="base">
                                        <p:cTn id="250" dur="2000"/>
                                        <p:tgtEl>
                                          <p:spTgt spid="20"/>
                                        </p:tgtEl>
                                        <p:attrNameLst>
                                          <p:attrName>ppt_y</p:attrName>
                                        </p:attrNameLst>
                                      </p:cBhvr>
                                      <p:tavLst>
                                        <p:tav tm="0">
                                          <p:val>
                                            <p:strVal val="ppt_y"/>
                                          </p:val>
                                        </p:tav>
                                        <p:tav tm="100000">
                                          <p:val>
                                            <p:strVal val="0-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1+ppt_w/2"/>
                                          </p:val>
                                        </p:tav>
                                      </p:tavLst>
                                    </p:anim>
                                    <p:anim calcmode="lin" valueType="num">
                                      <p:cBhvr additive="base">
                                        <p:cTn id="254" dur="2000"/>
                                        <p:tgtEl>
                                          <p:spTgt spid="22"/>
                                        </p:tgtEl>
                                        <p:attrNameLst>
                                          <p:attrName>ppt_y</p:attrName>
                                        </p:attrNameLst>
                                      </p:cBhvr>
                                      <p:tavLst>
                                        <p:tav tm="0">
                                          <p:val>
                                            <p:strVal val="ppt_y"/>
                                          </p:val>
                                        </p:tav>
                                        <p:tav tm="100000">
                                          <p:val>
                                            <p:strVal val="0-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1+ppt_w/2"/>
                                          </p:val>
                                        </p:tav>
                                      </p:tavLst>
                                    </p:anim>
                                    <p:anim calcmode="lin" valueType="num">
                                      <p:cBhvr additive="base">
                                        <p:cTn id="258" dur="2000"/>
                                        <p:tgtEl>
                                          <p:spTgt spid="24"/>
                                        </p:tgtEl>
                                        <p:attrNameLst>
                                          <p:attrName>ppt_y</p:attrName>
                                        </p:attrNameLst>
                                      </p:cBhvr>
                                      <p:tavLst>
                                        <p:tav tm="0">
                                          <p:val>
                                            <p:strVal val="ppt_y"/>
                                          </p:val>
                                        </p:tav>
                                        <p:tav tm="100000">
                                          <p:val>
                                            <p:strVal val="0-ppt_h/2"/>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0-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1+ppt_w/2"/>
                                          </p:val>
                                        </p:tav>
                                      </p:tavLst>
                                    </p:anim>
                                    <p:anim calcmode="lin" valueType="num">
                                      <p:cBhvr additive="base">
                                        <p:cTn id="266" dur="2000"/>
                                        <p:tgtEl>
                                          <p:spTgt spid="28"/>
                                        </p:tgtEl>
                                        <p:attrNameLst>
                                          <p:attrName>ppt_y</p:attrName>
                                        </p:attrNameLst>
                                      </p:cBhvr>
                                      <p:tavLst>
                                        <p:tav tm="0">
                                          <p:val>
                                            <p:strVal val="ppt_y"/>
                                          </p:val>
                                        </p:tav>
                                        <p:tav tm="100000">
                                          <p:val>
                                            <p:strVal val="0-ppt_h/2"/>
                                          </p:val>
                                        </p:tav>
                                      </p:tavLst>
                                    </p:anim>
                                    <p:set>
                                      <p:cBhvr>
                                        <p:cTn id="267" dur="1" fill="hold">
                                          <p:stCondLst>
                                            <p:cond delay="1999"/>
                                          </p:stCondLst>
                                        </p:cTn>
                                        <p:tgtEl>
                                          <p:spTgt spid="28"/>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3"/>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7"/>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3"/>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5"/>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7"/>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1"/>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3"/>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7"/>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635045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
            <a:ext cx="785818" cy="915884"/>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
            <a:ext cx="744128" cy="963198"/>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571487"/>
            <a:ext cx="785818" cy="915884"/>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571487"/>
            <a:ext cx="744128" cy="963198"/>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000133"/>
            <a:ext cx="785818" cy="915884"/>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000133"/>
            <a:ext cx="744128" cy="963198"/>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571619"/>
            <a:ext cx="785818" cy="915884"/>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571619"/>
            <a:ext cx="744128" cy="963198"/>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1928827"/>
            <a:ext cx="785818" cy="915884"/>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694520" y="1928827"/>
            <a:ext cx="744128" cy="963198"/>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2500313"/>
            <a:ext cx="785818" cy="915884"/>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694520" y="2500313"/>
            <a:ext cx="744128" cy="963198"/>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928959"/>
            <a:ext cx="785818" cy="915884"/>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2928959"/>
            <a:ext cx="744128" cy="963198"/>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500445"/>
            <a:ext cx="785818" cy="915884"/>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3500445"/>
            <a:ext cx="744128" cy="963198"/>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894568"/>
            <a:ext cx="785818" cy="915884"/>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3894568"/>
            <a:ext cx="744128" cy="963198"/>
          </a:xfrm>
          <a:prstGeom prst="rect">
            <a:avLst/>
          </a:prstGeom>
          <a:effectLst>
            <a:reflection blurRad="6350" stA="50000" endA="300" endPos="90000" dir="5400000" sy="-100000" algn="bl" rotWithShape="0"/>
          </a:effectLst>
        </p:spPr>
      </p:pic>
      <p:sp>
        <p:nvSpPr>
          <p:cNvPr id="22" name="21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stock-photo-997844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0"/>
            <a:ext cx="539545" cy="528797"/>
          </a:xfrm>
          <a:prstGeom prst="rect">
            <a:avLst/>
          </a:prstGeom>
          <a:effectLst>
            <a:reflection blurRad="6350" stA="50000" endA="300" endPos="90000" dir="5400000" sy="-100000" algn="bl" rotWithShape="0"/>
          </a:effectLst>
        </p:spPr>
      </p:pic>
      <p:pic>
        <p:nvPicPr>
          <p:cNvPr id="5" name="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4614703"/>
            <a:ext cx="539545" cy="528797"/>
          </a:xfrm>
          <a:prstGeom prst="rect">
            <a:avLst/>
          </a:prstGeom>
          <a:effectLst>
            <a:reflection blurRad="6350" stA="50000" endA="300" endPos="90000" dir="5400000" sy="-100000" algn="bl" rotWithShape="0"/>
          </a:effectLst>
        </p:spPr>
      </p:pic>
      <p:pic>
        <p:nvPicPr>
          <p:cNvPr id="6" name="5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929058" y="2214560"/>
            <a:ext cx="539545" cy="528797"/>
          </a:xfrm>
          <a:prstGeom prst="rect">
            <a:avLst/>
          </a:prstGeom>
          <a:effectLst>
            <a:reflection blurRad="6350" stA="50000" endA="300" endPos="90000" dir="5400000" sy="-100000" algn="bl" rotWithShape="0"/>
          </a:effectLst>
        </p:spPr>
      </p:pic>
      <p:pic>
        <p:nvPicPr>
          <p:cNvPr id="7" name="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214560"/>
            <a:ext cx="539545" cy="528797"/>
          </a:xfrm>
          <a:prstGeom prst="rect">
            <a:avLst/>
          </a:prstGeom>
          <a:effectLst>
            <a:reflection blurRad="6350" stA="50000" endA="300" endPos="90000" dir="5400000" sy="-100000" algn="bl" rotWithShape="0"/>
          </a:effectLst>
        </p:spPr>
      </p:pic>
      <p:pic>
        <p:nvPicPr>
          <p:cNvPr id="8" name="7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929058" y="2714626"/>
            <a:ext cx="539545" cy="528797"/>
          </a:xfrm>
          <a:prstGeom prst="rect">
            <a:avLst/>
          </a:prstGeom>
          <a:effectLst>
            <a:reflection blurRad="6350" stA="50000" endA="300" endPos="90000" dir="5400000" sy="-100000" algn="bl" rotWithShape="0"/>
          </a:effectLst>
        </p:spPr>
      </p:pic>
      <p:pic>
        <p:nvPicPr>
          <p:cNvPr id="9" name="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714626"/>
            <a:ext cx="539545" cy="528797"/>
          </a:xfrm>
          <a:prstGeom prst="rect">
            <a:avLst/>
          </a:prstGeom>
          <a:effectLst>
            <a:reflection blurRad="6350" stA="50000" endA="300" endPos="90000" dir="5400000" sy="-100000" algn="bl" rotWithShape="0"/>
          </a:effectLst>
        </p:spPr>
      </p:pic>
      <p:pic>
        <p:nvPicPr>
          <p:cNvPr id="10" name="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4614703"/>
            <a:ext cx="539545" cy="528797"/>
          </a:xfrm>
          <a:prstGeom prst="rect">
            <a:avLst/>
          </a:prstGeom>
          <a:effectLst>
            <a:reflection blurRad="6350" stA="50000" endA="300" endPos="90000" dir="5400000" sy="-100000" algn="bl" rotWithShape="0"/>
          </a:effectLst>
        </p:spPr>
      </p:pic>
      <p:pic>
        <p:nvPicPr>
          <p:cNvPr id="12" name="11 Imagen" descr="363461.png"/>
          <p:cNvPicPr>
            <a:picLocks noChangeAspect="1"/>
          </p:cNvPicPr>
          <p:nvPr/>
        </p:nvPicPr>
        <p:blipFill>
          <a:blip r:embed="rId3" cstate="print">
            <a:duotone>
              <a:schemeClr val="bg2">
                <a:shade val="45000"/>
                <a:satMod val="135000"/>
              </a:schemeClr>
              <a:prstClr val="white"/>
            </a:duotone>
            <a:lum/>
          </a:blip>
          <a:stretch>
            <a:fillRect/>
          </a:stretch>
        </p:blipFill>
        <p:spPr>
          <a:xfrm>
            <a:off x="428596" y="428610"/>
            <a:ext cx="539545" cy="528797"/>
          </a:xfrm>
          <a:prstGeom prst="rect">
            <a:avLst/>
          </a:prstGeom>
          <a:effectLst>
            <a:reflection blurRad="6350" stA="50000" endA="300" endPos="90000" dir="5400000" sy="-100000" algn="bl" rotWithShape="0"/>
          </a:effectLst>
        </p:spPr>
      </p:pic>
      <p:pic>
        <p:nvPicPr>
          <p:cNvPr id="13" name="1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785800"/>
            <a:ext cx="539545" cy="528797"/>
          </a:xfrm>
          <a:prstGeom prst="rect">
            <a:avLst/>
          </a:prstGeom>
          <a:effectLst>
            <a:reflection blurRad="6350" stA="50000" endA="300" endPos="90000" dir="5400000" sy="-100000" algn="bl" rotWithShape="0"/>
          </a:effectLst>
        </p:spPr>
      </p:pic>
      <p:pic>
        <p:nvPicPr>
          <p:cNvPr id="14" name="13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1428728" y="1214428"/>
            <a:ext cx="539545" cy="528797"/>
          </a:xfrm>
          <a:prstGeom prst="rect">
            <a:avLst/>
          </a:prstGeom>
          <a:effectLst>
            <a:reflection blurRad="6350" stA="50000" endA="300" endPos="90000" dir="5400000" sy="-100000" algn="bl" rotWithShape="0"/>
          </a:effectLst>
        </p:spPr>
      </p:pic>
      <p:pic>
        <p:nvPicPr>
          <p:cNvPr id="15" name="1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1500180"/>
            <a:ext cx="539545" cy="528797"/>
          </a:xfrm>
          <a:prstGeom prst="rect">
            <a:avLst/>
          </a:prstGeom>
          <a:effectLst>
            <a:reflection blurRad="6350" stA="50000" endA="300" endPos="90000" dir="5400000" sy="-100000" algn="bl" rotWithShape="0"/>
          </a:effectLst>
        </p:spPr>
      </p:pic>
      <p:pic>
        <p:nvPicPr>
          <p:cNvPr id="16" name="15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428860" y="1857370"/>
            <a:ext cx="539545" cy="528797"/>
          </a:xfrm>
          <a:prstGeom prst="rect">
            <a:avLst/>
          </a:prstGeom>
          <a:effectLst>
            <a:reflection blurRad="6350" stA="50000" endA="300" endPos="90000" dir="5400000" sy="-100000" algn="bl" rotWithShape="0"/>
          </a:effectLst>
        </p:spPr>
      </p:pic>
      <p:pic>
        <p:nvPicPr>
          <p:cNvPr id="17" name="16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428992" y="2786064"/>
            <a:ext cx="539545" cy="528797"/>
          </a:xfrm>
          <a:prstGeom prst="rect">
            <a:avLst/>
          </a:prstGeom>
          <a:effectLst>
            <a:reflection blurRad="6350" stA="50000" endA="300" endPos="90000" dir="5400000" sy="-100000" algn="bl" rotWithShape="0"/>
          </a:effectLst>
        </p:spPr>
      </p:pic>
      <p:pic>
        <p:nvPicPr>
          <p:cNvPr id="18" name="1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071684"/>
            <a:ext cx="539545" cy="528797"/>
          </a:xfrm>
          <a:prstGeom prst="rect">
            <a:avLst/>
          </a:prstGeom>
          <a:effectLst>
            <a:reflection blurRad="6350" stA="50000" endA="300" endPos="90000" dir="5400000" sy="-100000" algn="bl" rotWithShape="0"/>
          </a:effectLst>
        </p:spPr>
      </p:pic>
      <p:pic>
        <p:nvPicPr>
          <p:cNvPr id="19" name="18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428992" y="2143122"/>
            <a:ext cx="539545" cy="528797"/>
          </a:xfrm>
          <a:prstGeom prst="rect">
            <a:avLst/>
          </a:prstGeom>
          <a:effectLst>
            <a:reflection blurRad="6350" stA="50000" endA="300" endPos="90000" dir="5400000" sy="-100000" algn="bl" rotWithShape="0"/>
          </a:effectLst>
        </p:spPr>
      </p:pic>
      <p:pic>
        <p:nvPicPr>
          <p:cNvPr id="20" name="1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3357568"/>
            <a:ext cx="539545" cy="528797"/>
          </a:xfrm>
          <a:prstGeom prst="rect">
            <a:avLst/>
          </a:prstGeom>
          <a:effectLst>
            <a:reflection blurRad="6350" stA="50000" endA="300" endPos="90000" dir="5400000" sy="-100000" algn="bl" rotWithShape="0"/>
          </a:effectLst>
        </p:spPr>
      </p:pic>
      <p:pic>
        <p:nvPicPr>
          <p:cNvPr id="21" name="20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428860" y="3143254"/>
            <a:ext cx="539545" cy="528797"/>
          </a:xfrm>
          <a:prstGeom prst="rect">
            <a:avLst/>
          </a:prstGeom>
          <a:effectLst>
            <a:reflection blurRad="6350" stA="50000" endA="300" endPos="90000" dir="5400000" sy="-100000" algn="bl" rotWithShape="0"/>
          </a:effectLst>
        </p:spPr>
      </p:pic>
      <p:pic>
        <p:nvPicPr>
          <p:cNvPr id="22" name="2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928940"/>
            <a:ext cx="539545" cy="528797"/>
          </a:xfrm>
          <a:prstGeom prst="rect">
            <a:avLst/>
          </a:prstGeom>
          <a:effectLst>
            <a:reflection blurRad="6350" stA="50000" endA="300" endPos="90000" dir="5400000" sy="-100000" algn="bl" rotWithShape="0"/>
          </a:effectLst>
        </p:spPr>
      </p:pic>
      <p:pic>
        <p:nvPicPr>
          <p:cNvPr id="23" name="22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1428728" y="3571882"/>
            <a:ext cx="539545" cy="528797"/>
          </a:xfrm>
          <a:prstGeom prst="rect">
            <a:avLst/>
          </a:prstGeom>
          <a:effectLst>
            <a:reflection blurRad="6350" stA="50000" endA="300" endPos="90000" dir="5400000" sy="-100000" algn="bl" rotWithShape="0"/>
          </a:effectLst>
        </p:spPr>
      </p:pic>
      <p:pic>
        <p:nvPicPr>
          <p:cNvPr id="24" name="2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000100" y="3929072"/>
            <a:ext cx="539545" cy="528797"/>
          </a:xfrm>
          <a:prstGeom prst="rect">
            <a:avLst/>
          </a:prstGeom>
          <a:effectLst>
            <a:reflection blurRad="6350" stA="50000" endA="300" endPos="90000" dir="5400000" sy="-100000" algn="bl" rotWithShape="0"/>
          </a:effectLst>
        </p:spPr>
      </p:pic>
      <p:pic>
        <p:nvPicPr>
          <p:cNvPr id="25" name="24 Imagen" descr="363461.png"/>
          <p:cNvPicPr>
            <a:picLocks noChangeAspect="1"/>
          </p:cNvPicPr>
          <p:nvPr/>
        </p:nvPicPr>
        <p:blipFill>
          <a:blip r:embed="rId3" cstate="print">
            <a:duotone>
              <a:schemeClr val="bg2">
                <a:shade val="45000"/>
                <a:satMod val="135000"/>
              </a:schemeClr>
              <a:prstClr val="white"/>
            </a:duotone>
            <a:lum/>
          </a:blip>
          <a:stretch>
            <a:fillRect/>
          </a:stretch>
        </p:blipFill>
        <p:spPr>
          <a:xfrm>
            <a:off x="500034" y="4286262"/>
            <a:ext cx="539545" cy="528797"/>
          </a:xfrm>
          <a:prstGeom prst="rect">
            <a:avLst/>
          </a:prstGeom>
          <a:effectLst>
            <a:reflection blurRad="6350" stA="50000" endA="300" endPos="90000" dir="5400000" sy="-100000" algn="bl" rotWithShape="0"/>
          </a:effectLst>
        </p:spPr>
      </p:pic>
      <p:pic>
        <p:nvPicPr>
          <p:cNvPr id="26" name="25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000628" y="2643188"/>
            <a:ext cx="539545" cy="528797"/>
          </a:xfrm>
          <a:prstGeom prst="rect">
            <a:avLst/>
          </a:prstGeom>
          <a:effectLst>
            <a:reflection blurRad="6350" stA="50000" endA="300" endPos="90000" dir="5400000" sy="-100000" algn="bl" rotWithShape="0"/>
          </a:effectLst>
        </p:spPr>
      </p:pic>
      <p:pic>
        <p:nvPicPr>
          <p:cNvPr id="27" name="2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572132" y="2857502"/>
            <a:ext cx="539545" cy="528797"/>
          </a:xfrm>
          <a:prstGeom prst="rect">
            <a:avLst/>
          </a:prstGeom>
          <a:effectLst>
            <a:reflection blurRad="6350" stA="50000" endA="300" endPos="90000" dir="5400000" sy="-100000" algn="bl" rotWithShape="0"/>
          </a:effectLst>
        </p:spPr>
      </p:pic>
      <p:pic>
        <p:nvPicPr>
          <p:cNvPr id="28" name="27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6072198" y="3071816"/>
            <a:ext cx="539545" cy="528797"/>
          </a:xfrm>
          <a:prstGeom prst="rect">
            <a:avLst/>
          </a:prstGeom>
          <a:effectLst>
            <a:reflection blurRad="6350" stA="50000" endA="300" endPos="90000" dir="5400000" sy="-100000" algn="bl" rotWithShape="0"/>
          </a:effectLst>
        </p:spPr>
      </p:pic>
      <p:pic>
        <p:nvPicPr>
          <p:cNvPr id="29" name="2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643702" y="3214692"/>
            <a:ext cx="539545" cy="528797"/>
          </a:xfrm>
          <a:prstGeom prst="rect">
            <a:avLst/>
          </a:prstGeom>
          <a:effectLst>
            <a:reflection blurRad="6350" stA="50000" endA="300" endPos="90000" dir="5400000" sy="-100000" algn="bl" rotWithShape="0"/>
          </a:effectLst>
        </p:spPr>
      </p:pic>
      <p:pic>
        <p:nvPicPr>
          <p:cNvPr id="30" name="29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215206" y="3500444"/>
            <a:ext cx="539545" cy="528797"/>
          </a:xfrm>
          <a:prstGeom prst="rect">
            <a:avLst/>
          </a:prstGeom>
          <a:effectLst>
            <a:reflection blurRad="6350" stA="50000" endA="300" endPos="90000" dir="5400000" sy="-100000" algn="bl" rotWithShape="0"/>
          </a:effectLst>
        </p:spPr>
      </p:pic>
      <p:pic>
        <p:nvPicPr>
          <p:cNvPr id="31" name="3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3786196"/>
            <a:ext cx="539545" cy="528797"/>
          </a:xfrm>
          <a:prstGeom prst="rect">
            <a:avLst/>
          </a:prstGeom>
          <a:effectLst>
            <a:reflection blurRad="6350" stA="50000" endA="300" endPos="90000" dir="5400000" sy="-100000" algn="bl" rotWithShape="0"/>
          </a:effectLst>
        </p:spPr>
      </p:pic>
      <p:pic>
        <p:nvPicPr>
          <p:cNvPr id="32" name="31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8143900" y="4214824"/>
            <a:ext cx="539545" cy="528797"/>
          </a:xfrm>
          <a:prstGeom prst="rect">
            <a:avLst/>
          </a:prstGeom>
          <a:effectLst>
            <a:reflection blurRad="6350" stA="50000" endA="300" endPos="90000" dir="5400000" sy="-100000" algn="bl" rotWithShape="0"/>
          </a:effectLst>
        </p:spPr>
      </p:pic>
      <p:pic>
        <p:nvPicPr>
          <p:cNvPr id="33" name="32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4929190" y="2214560"/>
            <a:ext cx="539545" cy="528797"/>
          </a:xfrm>
          <a:prstGeom prst="rect">
            <a:avLst/>
          </a:prstGeom>
          <a:effectLst>
            <a:reflection blurRad="6350" stA="50000" endA="300" endPos="90000" dir="5400000" sy="-100000" algn="bl" rotWithShape="0"/>
          </a:effectLst>
        </p:spPr>
      </p:pic>
      <p:pic>
        <p:nvPicPr>
          <p:cNvPr id="34" name="3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429256" y="1928808"/>
            <a:ext cx="539545" cy="528797"/>
          </a:xfrm>
          <a:prstGeom prst="rect">
            <a:avLst/>
          </a:prstGeom>
          <a:effectLst>
            <a:reflection blurRad="6350" stA="50000" endA="300" endPos="90000" dir="5400000" sy="-100000" algn="bl" rotWithShape="0"/>
          </a:effectLst>
        </p:spPr>
      </p:pic>
      <p:pic>
        <p:nvPicPr>
          <p:cNvPr id="35" name="3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1000114"/>
            <a:ext cx="539545" cy="528797"/>
          </a:xfrm>
          <a:prstGeom prst="rect">
            <a:avLst/>
          </a:prstGeom>
          <a:effectLst>
            <a:reflection blurRad="6350" stA="50000" endA="300" endPos="90000" dir="5400000" sy="-100000" algn="bl" rotWithShape="0"/>
          </a:effectLst>
        </p:spPr>
      </p:pic>
      <p:pic>
        <p:nvPicPr>
          <p:cNvPr id="36" name="35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8143900" y="642924"/>
            <a:ext cx="539545" cy="528797"/>
          </a:xfrm>
          <a:prstGeom prst="rect">
            <a:avLst/>
          </a:prstGeom>
          <a:effectLst>
            <a:reflection blurRad="6350" stA="50000" endA="300" endPos="90000" dir="5400000" sy="-100000" algn="bl" rotWithShape="0"/>
          </a:effectLst>
        </p:spPr>
      </p:pic>
      <p:pic>
        <p:nvPicPr>
          <p:cNvPr id="37" name="3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214296"/>
            <a:ext cx="539545" cy="528797"/>
          </a:xfrm>
          <a:prstGeom prst="rect">
            <a:avLst/>
          </a:prstGeom>
          <a:effectLst>
            <a:reflection blurRad="6350" stA="50000" endA="300" endPos="90000" dir="5400000" sy="-100000" algn="bl" rotWithShape="0"/>
          </a:effectLst>
        </p:spPr>
      </p:pic>
      <p:pic>
        <p:nvPicPr>
          <p:cNvPr id="38" name="37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000892" y="1285866"/>
            <a:ext cx="539545" cy="528797"/>
          </a:xfrm>
          <a:prstGeom prst="rect">
            <a:avLst/>
          </a:prstGeom>
          <a:effectLst>
            <a:reflection blurRad="6350" stA="50000" endA="300" endPos="90000" dir="5400000" sy="-100000" algn="bl" rotWithShape="0"/>
          </a:effectLst>
        </p:spPr>
      </p:pic>
      <p:pic>
        <p:nvPicPr>
          <p:cNvPr id="39" name="3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500826" y="1500180"/>
            <a:ext cx="539545" cy="528797"/>
          </a:xfrm>
          <a:prstGeom prst="rect">
            <a:avLst/>
          </a:prstGeom>
          <a:effectLst>
            <a:reflection blurRad="6350" stA="50000" endA="300" endPos="90000" dir="5400000" sy="-100000" algn="bl" rotWithShape="0"/>
          </a:effectLst>
        </p:spPr>
      </p:pic>
      <p:pic>
        <p:nvPicPr>
          <p:cNvPr id="40" name="39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929322" y="1714494"/>
            <a:ext cx="539545" cy="528797"/>
          </a:xfrm>
          <a:prstGeom prst="rect">
            <a:avLst/>
          </a:prstGeom>
          <a:effectLst>
            <a:reflection blurRad="6350" stA="50000" endA="300" endPos="90000" dir="5400000" sy="-100000" algn="bl" rotWithShape="0"/>
          </a:effectLst>
        </p:spPr>
      </p:pic>
      <p:sp>
        <p:nvSpPr>
          <p:cNvPr id="41" name="40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2000" fill="hold"/>
                                        <p:tgtEl>
                                          <p:spTgt spid="33"/>
                                        </p:tgtEl>
                                        <p:attrNameLst>
                                          <p:attrName>ppt_x</p:attrName>
                                        </p:attrNameLst>
                                      </p:cBhvr>
                                      <p:tavLst>
                                        <p:tav tm="0">
                                          <p:val>
                                            <p:strVal val="0-#ppt_w/2"/>
                                          </p:val>
                                        </p:tav>
                                        <p:tav tm="100000">
                                          <p:val>
                                            <p:strVal val="#ppt_x"/>
                                          </p:val>
                                        </p:tav>
                                      </p:tavLst>
                                    </p:anim>
                                    <p:anim calcmode="lin" valueType="num">
                                      <p:cBhvr additive="base">
                                        <p:cTn id="50" dur="2000" fill="hold"/>
                                        <p:tgtEl>
                                          <p:spTgt spid="3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2000" fill="hold"/>
                                        <p:tgtEl>
                                          <p:spTgt spid="34"/>
                                        </p:tgtEl>
                                        <p:attrNameLst>
                                          <p:attrName>ppt_x</p:attrName>
                                        </p:attrNameLst>
                                      </p:cBhvr>
                                      <p:tavLst>
                                        <p:tav tm="0">
                                          <p:val>
                                            <p:strVal val="0-#ppt_w/2"/>
                                          </p:val>
                                        </p:tav>
                                        <p:tav tm="100000">
                                          <p:val>
                                            <p:strVal val="#ppt_x"/>
                                          </p:val>
                                        </p:tav>
                                      </p:tavLst>
                                    </p:anim>
                                    <p:anim calcmode="lin" valueType="num">
                                      <p:cBhvr additive="base">
                                        <p:cTn id="54" dur="2000" fill="hold"/>
                                        <p:tgtEl>
                                          <p:spTgt spid="3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2000" fill="hold"/>
                                        <p:tgtEl>
                                          <p:spTgt spid="35"/>
                                        </p:tgtEl>
                                        <p:attrNameLst>
                                          <p:attrName>ppt_x</p:attrName>
                                        </p:attrNameLst>
                                      </p:cBhvr>
                                      <p:tavLst>
                                        <p:tav tm="0">
                                          <p:val>
                                            <p:strVal val="0-#ppt_w/2"/>
                                          </p:val>
                                        </p:tav>
                                        <p:tav tm="100000">
                                          <p:val>
                                            <p:strVal val="#ppt_x"/>
                                          </p:val>
                                        </p:tav>
                                      </p:tavLst>
                                    </p:anim>
                                    <p:anim calcmode="lin" valueType="num">
                                      <p:cBhvr additive="base">
                                        <p:cTn id="58" dur="2000" fill="hold"/>
                                        <p:tgtEl>
                                          <p:spTgt spid="3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2000" fill="hold"/>
                                        <p:tgtEl>
                                          <p:spTgt spid="36"/>
                                        </p:tgtEl>
                                        <p:attrNameLst>
                                          <p:attrName>ppt_x</p:attrName>
                                        </p:attrNameLst>
                                      </p:cBhvr>
                                      <p:tavLst>
                                        <p:tav tm="0">
                                          <p:val>
                                            <p:strVal val="0-#ppt_w/2"/>
                                          </p:val>
                                        </p:tav>
                                        <p:tav tm="100000">
                                          <p:val>
                                            <p:strVal val="#ppt_x"/>
                                          </p:val>
                                        </p:tav>
                                      </p:tavLst>
                                    </p:anim>
                                    <p:anim calcmode="lin" valueType="num">
                                      <p:cBhvr additive="base">
                                        <p:cTn id="62" dur="2000" fill="hold"/>
                                        <p:tgtEl>
                                          <p:spTgt spid="3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2000" fill="hold"/>
                                        <p:tgtEl>
                                          <p:spTgt spid="37"/>
                                        </p:tgtEl>
                                        <p:attrNameLst>
                                          <p:attrName>ppt_x</p:attrName>
                                        </p:attrNameLst>
                                      </p:cBhvr>
                                      <p:tavLst>
                                        <p:tav tm="0">
                                          <p:val>
                                            <p:strVal val="0-#ppt_w/2"/>
                                          </p:val>
                                        </p:tav>
                                        <p:tav tm="100000">
                                          <p:val>
                                            <p:strVal val="#ppt_x"/>
                                          </p:val>
                                        </p:tav>
                                      </p:tavLst>
                                    </p:anim>
                                    <p:anim calcmode="lin" valueType="num">
                                      <p:cBhvr additive="base">
                                        <p:cTn id="66" dur="200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2000" fill="hold"/>
                                        <p:tgtEl>
                                          <p:spTgt spid="38"/>
                                        </p:tgtEl>
                                        <p:attrNameLst>
                                          <p:attrName>ppt_x</p:attrName>
                                        </p:attrNameLst>
                                      </p:cBhvr>
                                      <p:tavLst>
                                        <p:tav tm="0">
                                          <p:val>
                                            <p:strVal val="0-#ppt_w/2"/>
                                          </p:val>
                                        </p:tav>
                                        <p:tav tm="100000">
                                          <p:val>
                                            <p:strVal val="#ppt_x"/>
                                          </p:val>
                                        </p:tav>
                                      </p:tavLst>
                                    </p:anim>
                                    <p:anim calcmode="lin" valueType="num">
                                      <p:cBhvr additive="base">
                                        <p:cTn id="70" dur="2000" fill="hold"/>
                                        <p:tgtEl>
                                          <p:spTgt spid="3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2000" fill="hold"/>
                                        <p:tgtEl>
                                          <p:spTgt spid="39"/>
                                        </p:tgtEl>
                                        <p:attrNameLst>
                                          <p:attrName>ppt_x</p:attrName>
                                        </p:attrNameLst>
                                      </p:cBhvr>
                                      <p:tavLst>
                                        <p:tav tm="0">
                                          <p:val>
                                            <p:strVal val="0-#ppt_w/2"/>
                                          </p:val>
                                        </p:tav>
                                        <p:tav tm="100000">
                                          <p:val>
                                            <p:strVal val="#ppt_x"/>
                                          </p:val>
                                        </p:tav>
                                      </p:tavLst>
                                    </p:anim>
                                    <p:anim calcmode="lin" valueType="num">
                                      <p:cBhvr additive="base">
                                        <p:cTn id="74" dur="2000" fill="hold"/>
                                        <p:tgtEl>
                                          <p:spTgt spid="3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2000" fill="hold"/>
                                        <p:tgtEl>
                                          <p:spTgt spid="40"/>
                                        </p:tgtEl>
                                        <p:attrNameLst>
                                          <p:attrName>ppt_x</p:attrName>
                                        </p:attrNameLst>
                                      </p:cBhvr>
                                      <p:tavLst>
                                        <p:tav tm="0">
                                          <p:val>
                                            <p:strVal val="0-#ppt_w/2"/>
                                          </p:val>
                                        </p:tav>
                                        <p:tav tm="100000">
                                          <p:val>
                                            <p:strVal val="#ppt_x"/>
                                          </p:val>
                                        </p:tav>
                                      </p:tavLst>
                                    </p:anim>
                                    <p:anim calcmode="lin" valueType="num">
                                      <p:cBhvr additive="base">
                                        <p:cTn id="78" dur="2000" fill="hold"/>
                                        <p:tgtEl>
                                          <p:spTgt spid="40"/>
                                        </p:tgtEl>
                                        <p:attrNameLst>
                                          <p:attrName>ppt_y</p:attrName>
                                        </p:attrNameLst>
                                      </p:cBhvr>
                                      <p:tavLst>
                                        <p:tav tm="0">
                                          <p:val>
                                            <p:strVal val="1+#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additive="base">
                                        <p:cTn id="85" dur="2000" fill="hold"/>
                                        <p:tgtEl>
                                          <p:spTgt spid="8"/>
                                        </p:tgtEl>
                                        <p:attrNameLst>
                                          <p:attrName>ppt_x</p:attrName>
                                        </p:attrNameLst>
                                      </p:cBhvr>
                                      <p:tavLst>
                                        <p:tav tm="0">
                                          <p:val>
                                            <p:strVal val="1+#ppt_w/2"/>
                                          </p:val>
                                        </p:tav>
                                        <p:tav tm="100000">
                                          <p:val>
                                            <p:strVal val="#ppt_x"/>
                                          </p:val>
                                        </p:tav>
                                      </p:tavLst>
                                    </p:anim>
                                    <p:anim calcmode="lin" valueType="num">
                                      <p:cBhvr additive="base">
                                        <p:cTn id="86" dur="2000" fill="hold"/>
                                        <p:tgtEl>
                                          <p:spTgt spid="8"/>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1+#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2000" fill="hold"/>
                                        <p:tgtEl>
                                          <p:spTgt spid="24"/>
                                        </p:tgtEl>
                                        <p:attrNameLst>
                                          <p:attrName>ppt_x</p:attrName>
                                        </p:attrNameLst>
                                      </p:cBhvr>
                                      <p:tavLst>
                                        <p:tav tm="0">
                                          <p:val>
                                            <p:strVal val="1+#ppt_w/2"/>
                                          </p:val>
                                        </p:tav>
                                        <p:tav tm="100000">
                                          <p:val>
                                            <p:strVal val="#ppt_x"/>
                                          </p:val>
                                        </p:tav>
                                      </p:tavLst>
                                    </p:anim>
                                    <p:anim calcmode="lin" valueType="num">
                                      <p:cBhvr additive="base">
                                        <p:cTn id="110" dur="2000" fill="hold"/>
                                        <p:tgtEl>
                                          <p:spTgt spid="24"/>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2000" fill="hold"/>
                                        <p:tgtEl>
                                          <p:spTgt spid="25"/>
                                        </p:tgtEl>
                                        <p:attrNameLst>
                                          <p:attrName>ppt_x</p:attrName>
                                        </p:attrNameLst>
                                      </p:cBhvr>
                                      <p:tavLst>
                                        <p:tav tm="0">
                                          <p:val>
                                            <p:strVal val="1+#ppt_w/2"/>
                                          </p:val>
                                        </p:tav>
                                        <p:tav tm="100000">
                                          <p:val>
                                            <p:strVal val="#ppt_x"/>
                                          </p:val>
                                        </p:tav>
                                      </p:tavLst>
                                    </p:anim>
                                    <p:anim calcmode="lin" valueType="num">
                                      <p:cBhvr additive="base">
                                        <p:cTn id="114" dur="2000" fill="hold"/>
                                        <p:tgtEl>
                                          <p:spTgt spid="25"/>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0-#ppt_w/2"/>
                                          </p:val>
                                        </p:tav>
                                        <p:tav tm="100000">
                                          <p:val>
                                            <p:strVal val="#ppt_x"/>
                                          </p:val>
                                        </p:tav>
                                      </p:tavLst>
                                    </p:anim>
                                    <p:anim calcmode="lin" valueType="num">
                                      <p:cBhvr additive="base">
                                        <p:cTn id="118" dur="2000" fill="hold"/>
                                        <p:tgtEl>
                                          <p:spTgt spid="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additive="base">
                                        <p:cTn id="121" dur="2000" fill="hold"/>
                                        <p:tgtEl>
                                          <p:spTgt spid="10"/>
                                        </p:tgtEl>
                                        <p:attrNameLst>
                                          <p:attrName>ppt_x</p:attrName>
                                        </p:attrNameLst>
                                      </p:cBhvr>
                                      <p:tavLst>
                                        <p:tav tm="0">
                                          <p:val>
                                            <p:strVal val="0-#ppt_w/2"/>
                                          </p:val>
                                        </p:tav>
                                        <p:tav tm="100000">
                                          <p:val>
                                            <p:strVal val="#ppt_x"/>
                                          </p:val>
                                        </p:tav>
                                      </p:tavLst>
                                    </p:anim>
                                    <p:anim calcmode="lin" valueType="num">
                                      <p:cBhvr additive="base">
                                        <p:cTn id="122" dur="2000" fill="hold"/>
                                        <p:tgtEl>
                                          <p:spTgt spid="10"/>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0-#ppt_w/2"/>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0-#ppt_w/2"/>
                                          </p:val>
                                        </p:tav>
                                        <p:tav tm="100000">
                                          <p:val>
                                            <p:strVal val="#ppt_x"/>
                                          </p:val>
                                        </p:tav>
                                      </p:tavLst>
                                    </p:anim>
                                    <p:anim calcmode="lin" valueType="num">
                                      <p:cBhvr additive="base">
                                        <p:cTn id="130" dur="2000" fill="hold"/>
                                        <p:tgtEl>
                                          <p:spTgt spid="27"/>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additive="base">
                                        <p:cTn id="133" dur="2000" fill="hold"/>
                                        <p:tgtEl>
                                          <p:spTgt spid="28"/>
                                        </p:tgtEl>
                                        <p:attrNameLst>
                                          <p:attrName>ppt_x</p:attrName>
                                        </p:attrNameLst>
                                      </p:cBhvr>
                                      <p:tavLst>
                                        <p:tav tm="0">
                                          <p:val>
                                            <p:strVal val="0-#ppt_w/2"/>
                                          </p:val>
                                        </p:tav>
                                        <p:tav tm="100000">
                                          <p:val>
                                            <p:strVal val="#ppt_x"/>
                                          </p:val>
                                        </p:tav>
                                      </p:tavLst>
                                    </p:anim>
                                    <p:anim calcmode="lin" valueType="num">
                                      <p:cBhvr additive="base">
                                        <p:cTn id="134" dur="2000" fill="hold"/>
                                        <p:tgtEl>
                                          <p:spTgt spid="28"/>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29"/>
                                        </p:tgtEl>
                                        <p:attrNameLst>
                                          <p:attrName>style.visibility</p:attrName>
                                        </p:attrNameLst>
                                      </p:cBhvr>
                                      <p:to>
                                        <p:strVal val="visible"/>
                                      </p:to>
                                    </p:set>
                                    <p:anim calcmode="lin" valueType="num">
                                      <p:cBhvr additive="base">
                                        <p:cTn id="137" dur="2000" fill="hold"/>
                                        <p:tgtEl>
                                          <p:spTgt spid="29"/>
                                        </p:tgtEl>
                                        <p:attrNameLst>
                                          <p:attrName>ppt_x</p:attrName>
                                        </p:attrNameLst>
                                      </p:cBhvr>
                                      <p:tavLst>
                                        <p:tav tm="0">
                                          <p:val>
                                            <p:strVal val="0-#ppt_w/2"/>
                                          </p:val>
                                        </p:tav>
                                        <p:tav tm="100000">
                                          <p:val>
                                            <p:strVal val="#ppt_x"/>
                                          </p:val>
                                        </p:tav>
                                      </p:tavLst>
                                    </p:anim>
                                    <p:anim calcmode="lin" valueType="num">
                                      <p:cBhvr additive="base">
                                        <p:cTn id="138" dur="2000" fill="hold"/>
                                        <p:tgtEl>
                                          <p:spTgt spid="2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2000" fill="hold"/>
                                        <p:tgtEl>
                                          <p:spTgt spid="30"/>
                                        </p:tgtEl>
                                        <p:attrNameLst>
                                          <p:attrName>ppt_x</p:attrName>
                                        </p:attrNameLst>
                                      </p:cBhvr>
                                      <p:tavLst>
                                        <p:tav tm="0">
                                          <p:val>
                                            <p:strVal val="0-#ppt_w/2"/>
                                          </p:val>
                                        </p:tav>
                                        <p:tav tm="100000">
                                          <p:val>
                                            <p:strVal val="#ppt_x"/>
                                          </p:val>
                                        </p:tav>
                                      </p:tavLst>
                                    </p:anim>
                                    <p:anim calcmode="lin" valueType="num">
                                      <p:cBhvr additive="base">
                                        <p:cTn id="142" dur="2000" fill="hold"/>
                                        <p:tgtEl>
                                          <p:spTgt spid="30"/>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0-#ppt_w/2"/>
                                          </p:val>
                                        </p:tav>
                                        <p:tav tm="100000">
                                          <p:val>
                                            <p:strVal val="#ppt_x"/>
                                          </p:val>
                                        </p:tav>
                                      </p:tavLst>
                                    </p:anim>
                                    <p:anim calcmode="lin" valueType="num">
                                      <p:cBhvr additive="base">
                                        <p:cTn id="146" dur="2000" fill="hold"/>
                                        <p:tgtEl>
                                          <p:spTgt spid="3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2"/>
                                        </p:tgtEl>
                                        <p:attrNameLst>
                                          <p:attrName>style.visibility</p:attrName>
                                        </p:attrNameLst>
                                      </p:cBhvr>
                                      <p:to>
                                        <p:strVal val="visible"/>
                                      </p:to>
                                    </p:set>
                                    <p:anim calcmode="lin" valueType="num">
                                      <p:cBhvr additive="base">
                                        <p:cTn id="149" dur="2000" fill="hold"/>
                                        <p:tgtEl>
                                          <p:spTgt spid="32"/>
                                        </p:tgtEl>
                                        <p:attrNameLst>
                                          <p:attrName>ppt_x</p:attrName>
                                        </p:attrNameLst>
                                      </p:cBhvr>
                                      <p:tavLst>
                                        <p:tav tm="0">
                                          <p:val>
                                            <p:strVal val="0-#ppt_w/2"/>
                                          </p:val>
                                        </p:tav>
                                        <p:tav tm="100000">
                                          <p:val>
                                            <p:strVal val="#ppt_x"/>
                                          </p:val>
                                        </p:tav>
                                      </p:tavLst>
                                    </p:anim>
                                    <p:anim calcmode="lin" valueType="num">
                                      <p:cBhvr additive="base">
                                        <p:cTn id="150" dur="2000" fill="hold"/>
                                        <p:tgtEl>
                                          <p:spTgt spid="32"/>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3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4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5"/>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7"/>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0"/>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1"/>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2"/>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3"/>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4"/>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5"/>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9"/>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6"/>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7"/>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8"/>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2"/>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1+ppt_w/2"/>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1+ppt_w/2"/>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1+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1+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1+ppt_w/2"/>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33"/>
                                        </p:tgtEl>
                                        <p:attrNameLst>
                                          <p:attrName>ppt_x</p:attrName>
                                        </p:attrNameLst>
                                      </p:cBhvr>
                                      <p:tavLst>
                                        <p:tav tm="0">
                                          <p:val>
                                            <p:strVal val="ppt_x"/>
                                          </p:val>
                                        </p:tav>
                                        <p:tav tm="100000">
                                          <p:val>
                                            <p:strVal val="1+ppt_w/2"/>
                                          </p:val>
                                        </p:tav>
                                      </p:tavLst>
                                    </p:anim>
                                    <p:anim calcmode="lin" valueType="num">
                                      <p:cBhvr additive="base">
                                        <p:cTn id="266" dur="2000"/>
                                        <p:tgtEl>
                                          <p:spTgt spid="33"/>
                                        </p:tgtEl>
                                        <p:attrNameLst>
                                          <p:attrName>ppt_y</p:attrName>
                                        </p:attrNameLst>
                                      </p:cBhvr>
                                      <p:tavLst>
                                        <p:tav tm="0">
                                          <p:val>
                                            <p:strVal val="ppt_y"/>
                                          </p:val>
                                        </p:tav>
                                        <p:tav tm="100000">
                                          <p:val>
                                            <p:strVal val="1+ppt_h/2"/>
                                          </p:val>
                                        </p:tav>
                                      </p:tavLst>
                                    </p:anim>
                                    <p:set>
                                      <p:cBhvr>
                                        <p:cTn id="267" dur="1" fill="hold">
                                          <p:stCondLst>
                                            <p:cond delay="1999"/>
                                          </p:stCondLst>
                                        </p:cTn>
                                        <p:tgtEl>
                                          <p:spTgt spid="3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34"/>
                                        </p:tgtEl>
                                        <p:attrNameLst>
                                          <p:attrName>ppt_x</p:attrName>
                                        </p:attrNameLst>
                                      </p:cBhvr>
                                      <p:tavLst>
                                        <p:tav tm="0">
                                          <p:val>
                                            <p:strVal val="ppt_x"/>
                                          </p:val>
                                        </p:tav>
                                        <p:tav tm="100000">
                                          <p:val>
                                            <p:strVal val="1+ppt_w/2"/>
                                          </p:val>
                                        </p:tav>
                                      </p:tavLst>
                                    </p:anim>
                                    <p:anim calcmode="lin" valueType="num">
                                      <p:cBhvr additive="base">
                                        <p:cTn id="270" dur="2000"/>
                                        <p:tgtEl>
                                          <p:spTgt spid="34"/>
                                        </p:tgtEl>
                                        <p:attrNameLst>
                                          <p:attrName>ppt_y</p:attrName>
                                        </p:attrNameLst>
                                      </p:cBhvr>
                                      <p:tavLst>
                                        <p:tav tm="0">
                                          <p:val>
                                            <p:strVal val="ppt_y"/>
                                          </p:val>
                                        </p:tav>
                                        <p:tav tm="100000">
                                          <p:val>
                                            <p:strVal val="1+ppt_h/2"/>
                                          </p:val>
                                        </p:tav>
                                      </p:tavLst>
                                    </p:anim>
                                    <p:set>
                                      <p:cBhvr>
                                        <p:cTn id="271" dur="1" fill="hold">
                                          <p:stCondLst>
                                            <p:cond delay="1999"/>
                                          </p:stCondLst>
                                        </p:cTn>
                                        <p:tgtEl>
                                          <p:spTgt spid="34"/>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35"/>
                                        </p:tgtEl>
                                        <p:attrNameLst>
                                          <p:attrName>ppt_x</p:attrName>
                                        </p:attrNameLst>
                                      </p:cBhvr>
                                      <p:tavLst>
                                        <p:tav tm="0">
                                          <p:val>
                                            <p:strVal val="ppt_x"/>
                                          </p:val>
                                        </p:tav>
                                        <p:tav tm="100000">
                                          <p:val>
                                            <p:strVal val="1+ppt_w/2"/>
                                          </p:val>
                                        </p:tav>
                                      </p:tavLst>
                                    </p:anim>
                                    <p:anim calcmode="lin" valueType="num">
                                      <p:cBhvr additive="base">
                                        <p:cTn id="274" dur="2000"/>
                                        <p:tgtEl>
                                          <p:spTgt spid="35"/>
                                        </p:tgtEl>
                                        <p:attrNameLst>
                                          <p:attrName>ppt_y</p:attrName>
                                        </p:attrNameLst>
                                      </p:cBhvr>
                                      <p:tavLst>
                                        <p:tav tm="0">
                                          <p:val>
                                            <p:strVal val="ppt_y"/>
                                          </p:val>
                                        </p:tav>
                                        <p:tav tm="100000">
                                          <p:val>
                                            <p:strVal val="1+ppt_h/2"/>
                                          </p:val>
                                        </p:tav>
                                      </p:tavLst>
                                    </p:anim>
                                    <p:set>
                                      <p:cBhvr>
                                        <p:cTn id="275" dur="1" fill="hold">
                                          <p:stCondLst>
                                            <p:cond delay="1999"/>
                                          </p:stCondLst>
                                        </p:cTn>
                                        <p:tgtEl>
                                          <p:spTgt spid="35"/>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6"/>
                                        </p:tgtEl>
                                        <p:attrNameLst>
                                          <p:attrName>ppt_x</p:attrName>
                                        </p:attrNameLst>
                                      </p:cBhvr>
                                      <p:tavLst>
                                        <p:tav tm="0">
                                          <p:val>
                                            <p:strVal val="ppt_x"/>
                                          </p:val>
                                        </p:tav>
                                        <p:tav tm="100000">
                                          <p:val>
                                            <p:strVal val="1+ppt_w/2"/>
                                          </p:val>
                                        </p:tav>
                                      </p:tavLst>
                                    </p:anim>
                                    <p:anim calcmode="lin" valueType="num">
                                      <p:cBhvr additive="base">
                                        <p:cTn id="278" dur="2000"/>
                                        <p:tgtEl>
                                          <p:spTgt spid="36"/>
                                        </p:tgtEl>
                                        <p:attrNameLst>
                                          <p:attrName>ppt_y</p:attrName>
                                        </p:attrNameLst>
                                      </p:cBhvr>
                                      <p:tavLst>
                                        <p:tav tm="0">
                                          <p:val>
                                            <p:strVal val="ppt_y"/>
                                          </p:val>
                                        </p:tav>
                                        <p:tav tm="100000">
                                          <p:val>
                                            <p:strVal val="1+ppt_h/2"/>
                                          </p:val>
                                        </p:tav>
                                      </p:tavLst>
                                    </p:anim>
                                    <p:set>
                                      <p:cBhvr>
                                        <p:cTn id="279" dur="1" fill="hold">
                                          <p:stCondLst>
                                            <p:cond delay="1999"/>
                                          </p:stCondLst>
                                        </p:cTn>
                                        <p:tgtEl>
                                          <p:spTgt spid="36"/>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7"/>
                                        </p:tgtEl>
                                        <p:attrNameLst>
                                          <p:attrName>ppt_x</p:attrName>
                                        </p:attrNameLst>
                                      </p:cBhvr>
                                      <p:tavLst>
                                        <p:tav tm="0">
                                          <p:val>
                                            <p:strVal val="ppt_x"/>
                                          </p:val>
                                        </p:tav>
                                        <p:tav tm="100000">
                                          <p:val>
                                            <p:strVal val="1+ppt_w/2"/>
                                          </p:val>
                                        </p:tav>
                                      </p:tavLst>
                                    </p:anim>
                                    <p:anim calcmode="lin" valueType="num">
                                      <p:cBhvr additive="base">
                                        <p:cTn id="282" dur="2000"/>
                                        <p:tgtEl>
                                          <p:spTgt spid="37"/>
                                        </p:tgtEl>
                                        <p:attrNameLst>
                                          <p:attrName>ppt_y</p:attrName>
                                        </p:attrNameLst>
                                      </p:cBhvr>
                                      <p:tavLst>
                                        <p:tav tm="0">
                                          <p:val>
                                            <p:strVal val="ppt_y"/>
                                          </p:val>
                                        </p:tav>
                                        <p:tav tm="100000">
                                          <p:val>
                                            <p:strVal val="1+ppt_h/2"/>
                                          </p:val>
                                        </p:tav>
                                      </p:tavLst>
                                    </p:anim>
                                    <p:set>
                                      <p:cBhvr>
                                        <p:cTn id="283" dur="1" fill="hold">
                                          <p:stCondLst>
                                            <p:cond delay="1999"/>
                                          </p:stCondLst>
                                        </p:cTn>
                                        <p:tgtEl>
                                          <p:spTgt spid="37"/>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8"/>
                                        </p:tgtEl>
                                        <p:attrNameLst>
                                          <p:attrName>ppt_x</p:attrName>
                                        </p:attrNameLst>
                                      </p:cBhvr>
                                      <p:tavLst>
                                        <p:tav tm="0">
                                          <p:val>
                                            <p:strVal val="ppt_x"/>
                                          </p:val>
                                        </p:tav>
                                        <p:tav tm="100000">
                                          <p:val>
                                            <p:strVal val="1+ppt_w/2"/>
                                          </p:val>
                                        </p:tav>
                                      </p:tavLst>
                                    </p:anim>
                                    <p:anim calcmode="lin" valueType="num">
                                      <p:cBhvr additive="base">
                                        <p:cTn id="286" dur="2000"/>
                                        <p:tgtEl>
                                          <p:spTgt spid="38"/>
                                        </p:tgtEl>
                                        <p:attrNameLst>
                                          <p:attrName>ppt_y</p:attrName>
                                        </p:attrNameLst>
                                      </p:cBhvr>
                                      <p:tavLst>
                                        <p:tav tm="0">
                                          <p:val>
                                            <p:strVal val="ppt_y"/>
                                          </p:val>
                                        </p:tav>
                                        <p:tav tm="100000">
                                          <p:val>
                                            <p:strVal val="1+ppt_h/2"/>
                                          </p:val>
                                        </p:tav>
                                      </p:tavLst>
                                    </p:anim>
                                    <p:set>
                                      <p:cBhvr>
                                        <p:cTn id="287" dur="1" fill="hold">
                                          <p:stCondLst>
                                            <p:cond delay="1999"/>
                                          </p:stCondLst>
                                        </p:cTn>
                                        <p:tgtEl>
                                          <p:spTgt spid="38"/>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9"/>
                                        </p:tgtEl>
                                        <p:attrNameLst>
                                          <p:attrName>ppt_x</p:attrName>
                                        </p:attrNameLst>
                                      </p:cBhvr>
                                      <p:tavLst>
                                        <p:tav tm="0">
                                          <p:val>
                                            <p:strVal val="ppt_x"/>
                                          </p:val>
                                        </p:tav>
                                        <p:tav tm="100000">
                                          <p:val>
                                            <p:strVal val="1+ppt_w/2"/>
                                          </p:val>
                                        </p:tav>
                                      </p:tavLst>
                                    </p:anim>
                                    <p:anim calcmode="lin" valueType="num">
                                      <p:cBhvr additive="base">
                                        <p:cTn id="290" dur="2000"/>
                                        <p:tgtEl>
                                          <p:spTgt spid="39"/>
                                        </p:tgtEl>
                                        <p:attrNameLst>
                                          <p:attrName>ppt_y</p:attrName>
                                        </p:attrNameLst>
                                      </p:cBhvr>
                                      <p:tavLst>
                                        <p:tav tm="0">
                                          <p:val>
                                            <p:strVal val="ppt_y"/>
                                          </p:val>
                                        </p:tav>
                                        <p:tav tm="100000">
                                          <p:val>
                                            <p:strVal val="1+ppt_h/2"/>
                                          </p:val>
                                        </p:tav>
                                      </p:tavLst>
                                    </p:anim>
                                    <p:set>
                                      <p:cBhvr>
                                        <p:cTn id="291" dur="1" fill="hold">
                                          <p:stCondLst>
                                            <p:cond delay="1999"/>
                                          </p:stCondLst>
                                        </p:cTn>
                                        <p:tgtEl>
                                          <p:spTgt spid="39"/>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40"/>
                                        </p:tgtEl>
                                        <p:attrNameLst>
                                          <p:attrName>ppt_x</p:attrName>
                                        </p:attrNameLst>
                                      </p:cBhvr>
                                      <p:tavLst>
                                        <p:tav tm="0">
                                          <p:val>
                                            <p:strVal val="ppt_x"/>
                                          </p:val>
                                        </p:tav>
                                        <p:tav tm="100000">
                                          <p:val>
                                            <p:strVal val="1+ppt_w/2"/>
                                          </p:val>
                                        </p:tav>
                                      </p:tavLst>
                                    </p:anim>
                                    <p:anim calcmode="lin" valueType="num">
                                      <p:cBhvr additive="base">
                                        <p:cTn id="294" dur="2000"/>
                                        <p:tgtEl>
                                          <p:spTgt spid="40"/>
                                        </p:tgtEl>
                                        <p:attrNameLst>
                                          <p:attrName>ppt_y</p:attrName>
                                        </p:attrNameLst>
                                      </p:cBhvr>
                                      <p:tavLst>
                                        <p:tav tm="0">
                                          <p:val>
                                            <p:strVal val="ppt_y"/>
                                          </p:val>
                                        </p:tav>
                                        <p:tav tm="100000">
                                          <p:val>
                                            <p:strVal val="1+ppt_h/2"/>
                                          </p:val>
                                        </p:tav>
                                      </p:tavLst>
                                    </p:anim>
                                    <p:set>
                                      <p:cBhvr>
                                        <p:cTn id="295" dur="1" fill="hold">
                                          <p:stCondLst>
                                            <p:cond delay="1999"/>
                                          </p:stCondLst>
                                        </p:cTn>
                                        <p:tgtEl>
                                          <p:spTgt spid="40"/>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1+ppt_w/2"/>
                                          </p:val>
                                        </p:tav>
                                      </p:tavLst>
                                    </p:anim>
                                    <p:anim calcmode="lin" valueType="num">
                                      <p:cBhvr additive="base">
                                        <p:cTn id="298" dur="2000"/>
                                        <p:tgtEl>
                                          <p:spTgt spid="5"/>
                                        </p:tgtEl>
                                        <p:attrNameLst>
                                          <p:attrName>ppt_y</p:attrName>
                                        </p:attrNameLst>
                                      </p:cBhvr>
                                      <p:tavLst>
                                        <p:tav tm="0">
                                          <p:val>
                                            <p:strVal val="ppt_y"/>
                                          </p:val>
                                        </p:tav>
                                        <p:tav tm="100000">
                                          <p:val>
                                            <p:strVal val="0-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8"/>
                                        </p:tgtEl>
                                        <p:attrNameLst>
                                          <p:attrName>ppt_x</p:attrName>
                                        </p:attrNameLst>
                                      </p:cBhvr>
                                      <p:tavLst>
                                        <p:tav tm="0">
                                          <p:val>
                                            <p:strVal val="ppt_x"/>
                                          </p:val>
                                        </p:tav>
                                        <p:tav tm="100000">
                                          <p:val>
                                            <p:strVal val="1+ppt_w/2"/>
                                          </p:val>
                                        </p:tav>
                                      </p:tavLst>
                                    </p:anim>
                                    <p:anim calcmode="lin" valueType="num">
                                      <p:cBhvr additive="base">
                                        <p:cTn id="302" dur="2000"/>
                                        <p:tgtEl>
                                          <p:spTgt spid="8"/>
                                        </p:tgtEl>
                                        <p:attrNameLst>
                                          <p:attrName>ppt_y</p:attrName>
                                        </p:attrNameLst>
                                      </p:cBhvr>
                                      <p:tavLst>
                                        <p:tav tm="0">
                                          <p:val>
                                            <p:strVal val="ppt_y"/>
                                          </p:val>
                                        </p:tav>
                                        <p:tav tm="100000">
                                          <p:val>
                                            <p:strVal val="0-ppt_h/2"/>
                                          </p:val>
                                        </p:tav>
                                      </p:tavLst>
                                    </p:anim>
                                    <p:set>
                                      <p:cBhvr>
                                        <p:cTn id="303" dur="1" fill="hold">
                                          <p:stCondLst>
                                            <p:cond delay="1999"/>
                                          </p:stCondLst>
                                        </p:cTn>
                                        <p:tgtEl>
                                          <p:spTgt spid="8"/>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1+ppt_w/2"/>
                                          </p:val>
                                        </p:tav>
                                      </p:tavLst>
                                    </p:anim>
                                    <p:anim calcmode="lin" valueType="num">
                                      <p:cBhvr additive="base">
                                        <p:cTn id="306" dur="2000"/>
                                        <p:tgtEl>
                                          <p:spTgt spid="9"/>
                                        </p:tgtEl>
                                        <p:attrNameLst>
                                          <p:attrName>ppt_y</p:attrName>
                                        </p:attrNameLst>
                                      </p:cBhvr>
                                      <p:tavLst>
                                        <p:tav tm="0">
                                          <p:val>
                                            <p:strVal val="ppt_y"/>
                                          </p:val>
                                        </p:tav>
                                        <p:tav tm="100000">
                                          <p:val>
                                            <p:strVal val="0-ppt_h/2"/>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1+ppt_w/2"/>
                                          </p:val>
                                        </p:tav>
                                      </p:tavLst>
                                    </p:anim>
                                    <p:anim calcmode="lin" valueType="num">
                                      <p:cBhvr additive="base">
                                        <p:cTn id="310" dur="2000"/>
                                        <p:tgtEl>
                                          <p:spTgt spid="10"/>
                                        </p:tgtEl>
                                        <p:attrNameLst>
                                          <p:attrName>ppt_y</p:attrName>
                                        </p:attrNameLst>
                                      </p:cBhvr>
                                      <p:tavLst>
                                        <p:tav tm="0">
                                          <p:val>
                                            <p:strVal val="ppt_y"/>
                                          </p:val>
                                        </p:tav>
                                        <p:tav tm="100000">
                                          <p:val>
                                            <p:strVal val="0-ppt_h/2"/>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17"/>
                                        </p:tgtEl>
                                        <p:attrNameLst>
                                          <p:attrName>ppt_x</p:attrName>
                                        </p:attrNameLst>
                                      </p:cBhvr>
                                      <p:tavLst>
                                        <p:tav tm="0">
                                          <p:val>
                                            <p:strVal val="ppt_x"/>
                                          </p:val>
                                        </p:tav>
                                        <p:tav tm="100000">
                                          <p:val>
                                            <p:strVal val="1+ppt_w/2"/>
                                          </p:val>
                                        </p:tav>
                                      </p:tavLst>
                                    </p:anim>
                                    <p:anim calcmode="lin" valueType="num">
                                      <p:cBhvr additive="base">
                                        <p:cTn id="314" dur="2000"/>
                                        <p:tgtEl>
                                          <p:spTgt spid="17"/>
                                        </p:tgtEl>
                                        <p:attrNameLst>
                                          <p:attrName>ppt_y</p:attrName>
                                        </p:attrNameLst>
                                      </p:cBhvr>
                                      <p:tavLst>
                                        <p:tav tm="0">
                                          <p:val>
                                            <p:strVal val="ppt_y"/>
                                          </p:val>
                                        </p:tav>
                                        <p:tav tm="100000">
                                          <p:val>
                                            <p:strVal val="0-ppt_h/2"/>
                                          </p:val>
                                        </p:tav>
                                      </p:tavLst>
                                    </p:anim>
                                    <p:set>
                                      <p:cBhvr>
                                        <p:cTn id="315" dur="1" fill="hold">
                                          <p:stCondLst>
                                            <p:cond delay="1999"/>
                                          </p:stCondLst>
                                        </p:cTn>
                                        <p:tgtEl>
                                          <p:spTgt spid="17"/>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20"/>
                                        </p:tgtEl>
                                        <p:attrNameLst>
                                          <p:attrName>ppt_x</p:attrName>
                                        </p:attrNameLst>
                                      </p:cBhvr>
                                      <p:tavLst>
                                        <p:tav tm="0">
                                          <p:val>
                                            <p:strVal val="ppt_x"/>
                                          </p:val>
                                        </p:tav>
                                        <p:tav tm="100000">
                                          <p:val>
                                            <p:strVal val="1+ppt_w/2"/>
                                          </p:val>
                                        </p:tav>
                                      </p:tavLst>
                                    </p:anim>
                                    <p:anim calcmode="lin" valueType="num">
                                      <p:cBhvr additive="base">
                                        <p:cTn id="318" dur="2000"/>
                                        <p:tgtEl>
                                          <p:spTgt spid="20"/>
                                        </p:tgtEl>
                                        <p:attrNameLst>
                                          <p:attrName>ppt_y</p:attrName>
                                        </p:attrNameLst>
                                      </p:cBhvr>
                                      <p:tavLst>
                                        <p:tav tm="0">
                                          <p:val>
                                            <p:strVal val="ppt_y"/>
                                          </p:val>
                                        </p:tav>
                                        <p:tav tm="100000">
                                          <p:val>
                                            <p:strVal val="0-ppt_h/2"/>
                                          </p:val>
                                        </p:tav>
                                      </p:tavLst>
                                    </p:anim>
                                    <p:set>
                                      <p:cBhvr>
                                        <p:cTn id="319" dur="1" fill="hold">
                                          <p:stCondLst>
                                            <p:cond delay="1999"/>
                                          </p:stCondLst>
                                        </p:cTn>
                                        <p:tgtEl>
                                          <p:spTgt spid="20"/>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1"/>
                                        </p:tgtEl>
                                        <p:attrNameLst>
                                          <p:attrName>ppt_x</p:attrName>
                                        </p:attrNameLst>
                                      </p:cBhvr>
                                      <p:tavLst>
                                        <p:tav tm="0">
                                          <p:val>
                                            <p:strVal val="ppt_x"/>
                                          </p:val>
                                        </p:tav>
                                        <p:tav tm="100000">
                                          <p:val>
                                            <p:strVal val="1+ppt_w/2"/>
                                          </p:val>
                                        </p:tav>
                                      </p:tavLst>
                                    </p:anim>
                                    <p:anim calcmode="lin" valueType="num">
                                      <p:cBhvr additive="base">
                                        <p:cTn id="322" dur="2000"/>
                                        <p:tgtEl>
                                          <p:spTgt spid="21"/>
                                        </p:tgtEl>
                                        <p:attrNameLst>
                                          <p:attrName>ppt_y</p:attrName>
                                        </p:attrNameLst>
                                      </p:cBhvr>
                                      <p:tavLst>
                                        <p:tav tm="0">
                                          <p:val>
                                            <p:strVal val="ppt_y"/>
                                          </p:val>
                                        </p:tav>
                                        <p:tav tm="100000">
                                          <p:val>
                                            <p:strVal val="0-ppt_h/2"/>
                                          </p:val>
                                        </p:tav>
                                      </p:tavLst>
                                    </p:anim>
                                    <p:set>
                                      <p:cBhvr>
                                        <p:cTn id="323" dur="1" fill="hold">
                                          <p:stCondLst>
                                            <p:cond delay="1999"/>
                                          </p:stCondLst>
                                        </p:cTn>
                                        <p:tgtEl>
                                          <p:spTgt spid="21"/>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2"/>
                                        </p:tgtEl>
                                        <p:attrNameLst>
                                          <p:attrName>ppt_x</p:attrName>
                                        </p:attrNameLst>
                                      </p:cBhvr>
                                      <p:tavLst>
                                        <p:tav tm="0">
                                          <p:val>
                                            <p:strVal val="ppt_x"/>
                                          </p:val>
                                        </p:tav>
                                        <p:tav tm="100000">
                                          <p:val>
                                            <p:strVal val="1+ppt_w/2"/>
                                          </p:val>
                                        </p:tav>
                                      </p:tavLst>
                                    </p:anim>
                                    <p:anim calcmode="lin" valueType="num">
                                      <p:cBhvr additive="base">
                                        <p:cTn id="326" dur="2000"/>
                                        <p:tgtEl>
                                          <p:spTgt spid="22"/>
                                        </p:tgtEl>
                                        <p:attrNameLst>
                                          <p:attrName>ppt_y</p:attrName>
                                        </p:attrNameLst>
                                      </p:cBhvr>
                                      <p:tavLst>
                                        <p:tav tm="0">
                                          <p:val>
                                            <p:strVal val="ppt_y"/>
                                          </p:val>
                                        </p:tav>
                                        <p:tav tm="100000">
                                          <p:val>
                                            <p:strVal val="0-ppt_h/2"/>
                                          </p:val>
                                        </p:tav>
                                      </p:tavLst>
                                    </p:anim>
                                    <p:set>
                                      <p:cBhvr>
                                        <p:cTn id="327" dur="1" fill="hold">
                                          <p:stCondLst>
                                            <p:cond delay="1999"/>
                                          </p:stCondLst>
                                        </p:cTn>
                                        <p:tgtEl>
                                          <p:spTgt spid="22"/>
                                        </p:tgtEl>
                                        <p:attrNameLst>
                                          <p:attrName>style.visibility</p:attrName>
                                        </p:attrNameLst>
                                      </p:cBhvr>
                                      <p:to>
                                        <p:strVal val="hidden"/>
                                      </p:to>
                                    </p:set>
                                  </p:childTnLst>
                                </p:cTn>
                              </p:par>
                              <p:par>
                                <p:cTn id="328" presetID="2" presetClass="exit" presetSubtype="3" fill="hold" nodeType="withEffect">
                                  <p:stCondLst>
                                    <p:cond delay="0"/>
                                  </p:stCondLst>
                                  <p:childTnLst>
                                    <p:anim calcmode="lin" valueType="num">
                                      <p:cBhvr additive="base">
                                        <p:cTn id="329" dur="2000"/>
                                        <p:tgtEl>
                                          <p:spTgt spid="23"/>
                                        </p:tgtEl>
                                        <p:attrNameLst>
                                          <p:attrName>ppt_x</p:attrName>
                                        </p:attrNameLst>
                                      </p:cBhvr>
                                      <p:tavLst>
                                        <p:tav tm="0">
                                          <p:val>
                                            <p:strVal val="ppt_x"/>
                                          </p:val>
                                        </p:tav>
                                        <p:tav tm="100000">
                                          <p:val>
                                            <p:strVal val="1+ppt_w/2"/>
                                          </p:val>
                                        </p:tav>
                                      </p:tavLst>
                                    </p:anim>
                                    <p:anim calcmode="lin" valueType="num">
                                      <p:cBhvr additive="base">
                                        <p:cTn id="330" dur="2000"/>
                                        <p:tgtEl>
                                          <p:spTgt spid="23"/>
                                        </p:tgtEl>
                                        <p:attrNameLst>
                                          <p:attrName>ppt_y</p:attrName>
                                        </p:attrNameLst>
                                      </p:cBhvr>
                                      <p:tavLst>
                                        <p:tav tm="0">
                                          <p:val>
                                            <p:strVal val="ppt_y"/>
                                          </p:val>
                                        </p:tav>
                                        <p:tav tm="100000">
                                          <p:val>
                                            <p:strVal val="0-ppt_h/2"/>
                                          </p:val>
                                        </p:tav>
                                      </p:tavLst>
                                    </p:anim>
                                    <p:set>
                                      <p:cBhvr>
                                        <p:cTn id="331" dur="1" fill="hold">
                                          <p:stCondLst>
                                            <p:cond delay="1999"/>
                                          </p:stCondLst>
                                        </p:cTn>
                                        <p:tgtEl>
                                          <p:spTgt spid="23"/>
                                        </p:tgtEl>
                                        <p:attrNameLst>
                                          <p:attrName>style.visibility</p:attrName>
                                        </p:attrNameLst>
                                      </p:cBhvr>
                                      <p:to>
                                        <p:strVal val="hidden"/>
                                      </p:to>
                                    </p:set>
                                  </p:childTnLst>
                                </p:cTn>
                              </p:par>
                              <p:par>
                                <p:cTn id="332" presetID="2" presetClass="exit" presetSubtype="3" fill="hold" nodeType="withEffect">
                                  <p:stCondLst>
                                    <p:cond delay="0"/>
                                  </p:stCondLst>
                                  <p:childTnLst>
                                    <p:anim calcmode="lin" valueType="num">
                                      <p:cBhvr additive="base">
                                        <p:cTn id="333" dur="2000"/>
                                        <p:tgtEl>
                                          <p:spTgt spid="24"/>
                                        </p:tgtEl>
                                        <p:attrNameLst>
                                          <p:attrName>ppt_x</p:attrName>
                                        </p:attrNameLst>
                                      </p:cBhvr>
                                      <p:tavLst>
                                        <p:tav tm="0">
                                          <p:val>
                                            <p:strVal val="ppt_x"/>
                                          </p:val>
                                        </p:tav>
                                        <p:tav tm="100000">
                                          <p:val>
                                            <p:strVal val="1+ppt_w/2"/>
                                          </p:val>
                                        </p:tav>
                                      </p:tavLst>
                                    </p:anim>
                                    <p:anim calcmode="lin" valueType="num">
                                      <p:cBhvr additive="base">
                                        <p:cTn id="334" dur="2000"/>
                                        <p:tgtEl>
                                          <p:spTgt spid="24"/>
                                        </p:tgtEl>
                                        <p:attrNameLst>
                                          <p:attrName>ppt_y</p:attrName>
                                        </p:attrNameLst>
                                      </p:cBhvr>
                                      <p:tavLst>
                                        <p:tav tm="0">
                                          <p:val>
                                            <p:strVal val="ppt_y"/>
                                          </p:val>
                                        </p:tav>
                                        <p:tav tm="100000">
                                          <p:val>
                                            <p:strVal val="0-ppt_h/2"/>
                                          </p:val>
                                        </p:tav>
                                      </p:tavLst>
                                    </p:anim>
                                    <p:set>
                                      <p:cBhvr>
                                        <p:cTn id="335" dur="1" fill="hold">
                                          <p:stCondLst>
                                            <p:cond delay="1999"/>
                                          </p:stCondLst>
                                        </p:cTn>
                                        <p:tgtEl>
                                          <p:spTgt spid="24"/>
                                        </p:tgtEl>
                                        <p:attrNameLst>
                                          <p:attrName>style.visibility</p:attrName>
                                        </p:attrNameLst>
                                      </p:cBhvr>
                                      <p:to>
                                        <p:strVal val="hidden"/>
                                      </p:to>
                                    </p:set>
                                  </p:childTnLst>
                                </p:cTn>
                              </p:par>
                              <p:par>
                                <p:cTn id="336" presetID="2" presetClass="exit" presetSubtype="3"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1+ppt_w/2"/>
                                          </p:val>
                                        </p:tav>
                                      </p:tavLst>
                                    </p:anim>
                                    <p:anim calcmode="lin" valueType="num">
                                      <p:cBhvr additive="base">
                                        <p:cTn id="338" dur="2000"/>
                                        <p:tgtEl>
                                          <p:spTgt spid="25"/>
                                        </p:tgtEl>
                                        <p:attrNameLst>
                                          <p:attrName>ppt_y</p:attrName>
                                        </p:attrNameLst>
                                      </p:cBhvr>
                                      <p:tavLst>
                                        <p:tav tm="0">
                                          <p:val>
                                            <p:strVal val="ppt_y"/>
                                          </p:val>
                                        </p:tav>
                                        <p:tav tm="100000">
                                          <p:val>
                                            <p:strVal val="0-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3"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1+ppt_w/2"/>
                                          </p:val>
                                        </p:tav>
                                      </p:tavLst>
                                    </p:anim>
                                    <p:anim calcmode="lin" valueType="num">
                                      <p:cBhvr additive="base">
                                        <p:cTn id="342" dur="2000"/>
                                        <p:tgtEl>
                                          <p:spTgt spid="26"/>
                                        </p:tgtEl>
                                        <p:attrNameLst>
                                          <p:attrName>ppt_y</p:attrName>
                                        </p:attrNameLst>
                                      </p:cBhvr>
                                      <p:tavLst>
                                        <p:tav tm="0">
                                          <p:val>
                                            <p:strVal val="ppt_y"/>
                                          </p:val>
                                        </p:tav>
                                        <p:tav tm="100000">
                                          <p:val>
                                            <p:strVal val="0-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3" fill="hold" nodeType="withEffect">
                                  <p:stCondLst>
                                    <p:cond delay="0"/>
                                  </p:stCondLst>
                                  <p:childTnLst>
                                    <p:anim calcmode="lin" valueType="num">
                                      <p:cBhvr additive="base">
                                        <p:cTn id="345" dur="2000"/>
                                        <p:tgtEl>
                                          <p:spTgt spid="27"/>
                                        </p:tgtEl>
                                        <p:attrNameLst>
                                          <p:attrName>ppt_x</p:attrName>
                                        </p:attrNameLst>
                                      </p:cBhvr>
                                      <p:tavLst>
                                        <p:tav tm="0">
                                          <p:val>
                                            <p:strVal val="ppt_x"/>
                                          </p:val>
                                        </p:tav>
                                        <p:tav tm="100000">
                                          <p:val>
                                            <p:strVal val="1+ppt_w/2"/>
                                          </p:val>
                                        </p:tav>
                                      </p:tavLst>
                                    </p:anim>
                                    <p:anim calcmode="lin" valueType="num">
                                      <p:cBhvr additive="base">
                                        <p:cTn id="346" dur="2000"/>
                                        <p:tgtEl>
                                          <p:spTgt spid="27"/>
                                        </p:tgtEl>
                                        <p:attrNameLst>
                                          <p:attrName>ppt_y</p:attrName>
                                        </p:attrNameLst>
                                      </p:cBhvr>
                                      <p:tavLst>
                                        <p:tav tm="0">
                                          <p:val>
                                            <p:strVal val="ppt_y"/>
                                          </p:val>
                                        </p:tav>
                                        <p:tav tm="100000">
                                          <p:val>
                                            <p:strVal val="0-ppt_h/2"/>
                                          </p:val>
                                        </p:tav>
                                      </p:tavLst>
                                    </p:anim>
                                    <p:set>
                                      <p:cBhvr>
                                        <p:cTn id="347" dur="1" fill="hold">
                                          <p:stCondLst>
                                            <p:cond delay="1999"/>
                                          </p:stCondLst>
                                        </p:cTn>
                                        <p:tgtEl>
                                          <p:spTgt spid="27"/>
                                        </p:tgtEl>
                                        <p:attrNameLst>
                                          <p:attrName>style.visibility</p:attrName>
                                        </p:attrNameLst>
                                      </p:cBhvr>
                                      <p:to>
                                        <p:strVal val="hidden"/>
                                      </p:to>
                                    </p:set>
                                  </p:childTnLst>
                                </p:cTn>
                              </p:par>
                              <p:par>
                                <p:cTn id="348" presetID="2" presetClass="exit" presetSubtype="3" fill="hold" nodeType="withEffect">
                                  <p:stCondLst>
                                    <p:cond delay="0"/>
                                  </p:stCondLst>
                                  <p:childTnLst>
                                    <p:anim calcmode="lin" valueType="num">
                                      <p:cBhvr additive="base">
                                        <p:cTn id="349" dur="2000"/>
                                        <p:tgtEl>
                                          <p:spTgt spid="28"/>
                                        </p:tgtEl>
                                        <p:attrNameLst>
                                          <p:attrName>ppt_x</p:attrName>
                                        </p:attrNameLst>
                                      </p:cBhvr>
                                      <p:tavLst>
                                        <p:tav tm="0">
                                          <p:val>
                                            <p:strVal val="ppt_x"/>
                                          </p:val>
                                        </p:tav>
                                        <p:tav tm="100000">
                                          <p:val>
                                            <p:strVal val="1+ppt_w/2"/>
                                          </p:val>
                                        </p:tav>
                                      </p:tavLst>
                                    </p:anim>
                                    <p:anim calcmode="lin" valueType="num">
                                      <p:cBhvr additive="base">
                                        <p:cTn id="350" dur="2000"/>
                                        <p:tgtEl>
                                          <p:spTgt spid="28"/>
                                        </p:tgtEl>
                                        <p:attrNameLst>
                                          <p:attrName>ppt_y</p:attrName>
                                        </p:attrNameLst>
                                      </p:cBhvr>
                                      <p:tavLst>
                                        <p:tav tm="0">
                                          <p:val>
                                            <p:strVal val="ppt_y"/>
                                          </p:val>
                                        </p:tav>
                                        <p:tav tm="100000">
                                          <p:val>
                                            <p:strVal val="0-ppt_h/2"/>
                                          </p:val>
                                        </p:tav>
                                      </p:tavLst>
                                    </p:anim>
                                    <p:set>
                                      <p:cBhvr>
                                        <p:cTn id="351" dur="1" fill="hold">
                                          <p:stCondLst>
                                            <p:cond delay="1999"/>
                                          </p:stCondLst>
                                        </p:cTn>
                                        <p:tgtEl>
                                          <p:spTgt spid="28"/>
                                        </p:tgtEl>
                                        <p:attrNameLst>
                                          <p:attrName>style.visibility</p:attrName>
                                        </p:attrNameLst>
                                      </p:cBhvr>
                                      <p:to>
                                        <p:strVal val="hidden"/>
                                      </p:to>
                                    </p:set>
                                  </p:childTnLst>
                                </p:cTn>
                              </p:par>
                              <p:par>
                                <p:cTn id="352" presetID="2" presetClass="exit" presetSubtype="3" fill="hold" nodeType="withEffect">
                                  <p:stCondLst>
                                    <p:cond delay="0"/>
                                  </p:stCondLst>
                                  <p:childTnLst>
                                    <p:anim calcmode="lin" valueType="num">
                                      <p:cBhvr additive="base">
                                        <p:cTn id="353" dur="2000"/>
                                        <p:tgtEl>
                                          <p:spTgt spid="29"/>
                                        </p:tgtEl>
                                        <p:attrNameLst>
                                          <p:attrName>ppt_x</p:attrName>
                                        </p:attrNameLst>
                                      </p:cBhvr>
                                      <p:tavLst>
                                        <p:tav tm="0">
                                          <p:val>
                                            <p:strVal val="ppt_x"/>
                                          </p:val>
                                        </p:tav>
                                        <p:tav tm="100000">
                                          <p:val>
                                            <p:strVal val="1+ppt_w/2"/>
                                          </p:val>
                                        </p:tav>
                                      </p:tavLst>
                                    </p:anim>
                                    <p:anim calcmode="lin" valueType="num">
                                      <p:cBhvr additive="base">
                                        <p:cTn id="354" dur="2000"/>
                                        <p:tgtEl>
                                          <p:spTgt spid="29"/>
                                        </p:tgtEl>
                                        <p:attrNameLst>
                                          <p:attrName>ppt_y</p:attrName>
                                        </p:attrNameLst>
                                      </p:cBhvr>
                                      <p:tavLst>
                                        <p:tav tm="0">
                                          <p:val>
                                            <p:strVal val="ppt_y"/>
                                          </p:val>
                                        </p:tav>
                                        <p:tav tm="100000">
                                          <p:val>
                                            <p:strVal val="0-ppt_h/2"/>
                                          </p:val>
                                        </p:tav>
                                      </p:tavLst>
                                    </p:anim>
                                    <p:set>
                                      <p:cBhvr>
                                        <p:cTn id="355" dur="1" fill="hold">
                                          <p:stCondLst>
                                            <p:cond delay="1999"/>
                                          </p:stCondLst>
                                        </p:cTn>
                                        <p:tgtEl>
                                          <p:spTgt spid="29"/>
                                        </p:tgtEl>
                                        <p:attrNameLst>
                                          <p:attrName>style.visibility</p:attrName>
                                        </p:attrNameLst>
                                      </p:cBhvr>
                                      <p:to>
                                        <p:strVal val="hidden"/>
                                      </p:to>
                                    </p:set>
                                  </p:childTnLst>
                                </p:cTn>
                              </p:par>
                              <p:par>
                                <p:cTn id="356" presetID="2" presetClass="exit" presetSubtype="3" fill="hold" nodeType="withEffect">
                                  <p:stCondLst>
                                    <p:cond delay="0"/>
                                  </p:stCondLst>
                                  <p:childTnLst>
                                    <p:anim calcmode="lin" valueType="num">
                                      <p:cBhvr additive="base">
                                        <p:cTn id="357" dur="2000"/>
                                        <p:tgtEl>
                                          <p:spTgt spid="30"/>
                                        </p:tgtEl>
                                        <p:attrNameLst>
                                          <p:attrName>ppt_x</p:attrName>
                                        </p:attrNameLst>
                                      </p:cBhvr>
                                      <p:tavLst>
                                        <p:tav tm="0">
                                          <p:val>
                                            <p:strVal val="ppt_x"/>
                                          </p:val>
                                        </p:tav>
                                        <p:tav tm="100000">
                                          <p:val>
                                            <p:strVal val="1+ppt_w/2"/>
                                          </p:val>
                                        </p:tav>
                                      </p:tavLst>
                                    </p:anim>
                                    <p:anim calcmode="lin" valueType="num">
                                      <p:cBhvr additive="base">
                                        <p:cTn id="358" dur="2000"/>
                                        <p:tgtEl>
                                          <p:spTgt spid="30"/>
                                        </p:tgtEl>
                                        <p:attrNameLst>
                                          <p:attrName>ppt_y</p:attrName>
                                        </p:attrNameLst>
                                      </p:cBhvr>
                                      <p:tavLst>
                                        <p:tav tm="0">
                                          <p:val>
                                            <p:strVal val="ppt_y"/>
                                          </p:val>
                                        </p:tav>
                                        <p:tav tm="100000">
                                          <p:val>
                                            <p:strVal val="0-ppt_h/2"/>
                                          </p:val>
                                        </p:tav>
                                      </p:tavLst>
                                    </p:anim>
                                    <p:set>
                                      <p:cBhvr>
                                        <p:cTn id="359" dur="1" fill="hold">
                                          <p:stCondLst>
                                            <p:cond delay="1999"/>
                                          </p:stCondLst>
                                        </p:cTn>
                                        <p:tgtEl>
                                          <p:spTgt spid="30"/>
                                        </p:tgtEl>
                                        <p:attrNameLst>
                                          <p:attrName>style.visibility</p:attrName>
                                        </p:attrNameLst>
                                      </p:cBhvr>
                                      <p:to>
                                        <p:strVal val="hidden"/>
                                      </p:to>
                                    </p:set>
                                  </p:childTnLst>
                                </p:cTn>
                              </p:par>
                              <p:par>
                                <p:cTn id="360" presetID="2" presetClass="exit" presetSubtype="3" fill="hold" nodeType="withEffect">
                                  <p:stCondLst>
                                    <p:cond delay="0"/>
                                  </p:stCondLst>
                                  <p:childTnLst>
                                    <p:anim calcmode="lin" valueType="num">
                                      <p:cBhvr additive="base">
                                        <p:cTn id="361" dur="2000"/>
                                        <p:tgtEl>
                                          <p:spTgt spid="31"/>
                                        </p:tgtEl>
                                        <p:attrNameLst>
                                          <p:attrName>ppt_x</p:attrName>
                                        </p:attrNameLst>
                                      </p:cBhvr>
                                      <p:tavLst>
                                        <p:tav tm="0">
                                          <p:val>
                                            <p:strVal val="ppt_x"/>
                                          </p:val>
                                        </p:tav>
                                        <p:tav tm="100000">
                                          <p:val>
                                            <p:strVal val="1+ppt_w/2"/>
                                          </p:val>
                                        </p:tav>
                                      </p:tavLst>
                                    </p:anim>
                                    <p:anim calcmode="lin" valueType="num">
                                      <p:cBhvr additive="base">
                                        <p:cTn id="362" dur="2000"/>
                                        <p:tgtEl>
                                          <p:spTgt spid="31"/>
                                        </p:tgtEl>
                                        <p:attrNameLst>
                                          <p:attrName>ppt_y</p:attrName>
                                        </p:attrNameLst>
                                      </p:cBhvr>
                                      <p:tavLst>
                                        <p:tav tm="0">
                                          <p:val>
                                            <p:strVal val="ppt_y"/>
                                          </p:val>
                                        </p:tav>
                                        <p:tav tm="100000">
                                          <p:val>
                                            <p:strVal val="0-ppt_h/2"/>
                                          </p:val>
                                        </p:tav>
                                      </p:tavLst>
                                    </p:anim>
                                    <p:set>
                                      <p:cBhvr>
                                        <p:cTn id="363" dur="1" fill="hold">
                                          <p:stCondLst>
                                            <p:cond delay="1999"/>
                                          </p:stCondLst>
                                        </p:cTn>
                                        <p:tgtEl>
                                          <p:spTgt spid="31"/>
                                        </p:tgtEl>
                                        <p:attrNameLst>
                                          <p:attrName>style.visibility</p:attrName>
                                        </p:attrNameLst>
                                      </p:cBhvr>
                                      <p:to>
                                        <p:strVal val="hidden"/>
                                      </p:to>
                                    </p:set>
                                  </p:childTnLst>
                                </p:cTn>
                              </p:par>
                              <p:par>
                                <p:cTn id="364" presetID="2" presetClass="exit" presetSubtype="3" fill="hold" nodeType="withEffect">
                                  <p:stCondLst>
                                    <p:cond delay="0"/>
                                  </p:stCondLst>
                                  <p:childTnLst>
                                    <p:anim calcmode="lin" valueType="num">
                                      <p:cBhvr additive="base">
                                        <p:cTn id="365" dur="2000"/>
                                        <p:tgtEl>
                                          <p:spTgt spid="32"/>
                                        </p:tgtEl>
                                        <p:attrNameLst>
                                          <p:attrName>ppt_x</p:attrName>
                                        </p:attrNameLst>
                                      </p:cBhvr>
                                      <p:tavLst>
                                        <p:tav tm="0">
                                          <p:val>
                                            <p:strVal val="ppt_x"/>
                                          </p:val>
                                        </p:tav>
                                        <p:tav tm="100000">
                                          <p:val>
                                            <p:strVal val="1+ppt_w/2"/>
                                          </p:val>
                                        </p:tav>
                                      </p:tavLst>
                                    </p:anim>
                                    <p:anim calcmode="lin" valueType="num">
                                      <p:cBhvr additive="base">
                                        <p:cTn id="366" dur="2000"/>
                                        <p:tgtEl>
                                          <p:spTgt spid="32"/>
                                        </p:tgtEl>
                                        <p:attrNameLst>
                                          <p:attrName>ppt_y</p:attrName>
                                        </p:attrNameLst>
                                      </p:cBhvr>
                                      <p:tavLst>
                                        <p:tav tm="0">
                                          <p:val>
                                            <p:strVal val="ppt_y"/>
                                          </p:val>
                                        </p:tav>
                                        <p:tav tm="100000">
                                          <p:val>
                                            <p:strVal val="0-ppt_h/2"/>
                                          </p:val>
                                        </p:tav>
                                      </p:tavLst>
                                    </p:anim>
                                    <p:set>
                                      <p:cBhvr>
                                        <p:cTn id="367" dur="1" fill="hold">
                                          <p:stCondLst>
                                            <p:cond delay="1999"/>
                                          </p:stCondLst>
                                        </p:cTn>
                                        <p:tgtEl>
                                          <p:spTgt spid="32"/>
                                        </p:tgtEl>
                                        <p:attrNameLst>
                                          <p:attrName>style.visibility</p:attrName>
                                        </p:attrNameLst>
                                      </p:cBhvr>
                                      <p:to>
                                        <p:strVal val="hidden"/>
                                      </p:to>
                                    </p:se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7" name="6 CuadroTexto"/>
          <p:cNvSpPr txBox="1"/>
          <p:nvPr/>
        </p:nvSpPr>
        <p:spPr>
          <a:xfrm>
            <a:off x="285720" y="2214560"/>
            <a:ext cx="4857784" cy="1815882"/>
          </a:xfrm>
          <a:prstGeom prst="rect">
            <a:avLst/>
          </a:prstGeom>
          <a:noFill/>
        </p:spPr>
        <p:txBody>
          <a:bodyPr wrap="square" rtlCol="0">
            <a:spAutoFit/>
          </a:bodyPr>
          <a:lstStyle/>
          <a:p>
            <a:pPr algn="ctr"/>
            <a:r>
              <a:rPr lang="es-PE" sz="1600" dirty="0" smtClean="0">
                <a:solidFill>
                  <a:srgbClr val="FFC000"/>
                </a:solidFill>
                <a:effectLst>
                  <a:outerShdw blurRad="38100" dist="38100" dir="2700000" algn="tl">
                    <a:srgbClr val="000000">
                      <a:alpha val="43137"/>
                    </a:srgbClr>
                  </a:outerShdw>
                </a:effectLst>
              </a:rPr>
              <a:t>Los pelícanos son aves que, al momento de estar en el aire, son muy ágiles, y aprovechan sus alas al máximo para planear y ahorrar energía. Cuando se encuentra en tierra se les complica un poco movilizarse, debido a sus grandes pies y peso de su cuerpo; por otro lado, los machos se pueden diferenciar de la hembra solamente porque son más grandes relativamente.</a:t>
            </a:r>
          </a:p>
          <a:p>
            <a:pPr algn="ctr"/>
            <a:endParaRPr lang="es-PE" sz="1600" dirty="0" smtClean="0">
              <a:solidFill>
                <a:srgbClr val="FFC000"/>
              </a:solidFill>
              <a:effectLst>
                <a:outerShdw blurRad="38100" dist="38100" dir="2700000" algn="tl">
                  <a:srgbClr val="000000">
                    <a:alpha val="43137"/>
                  </a:srgbClr>
                </a:outerShdw>
              </a:effectLst>
            </a:endParaRPr>
          </a:p>
        </p:txBody>
      </p:sp>
      <p:sp>
        <p:nvSpPr>
          <p:cNvPr id="8" name="7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985044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786182" y="0"/>
            <a:ext cx="815709" cy="785800"/>
          </a:xfrm>
          <a:prstGeom prst="rect">
            <a:avLst/>
          </a:prstGeom>
        </p:spPr>
      </p:pic>
      <p:pic>
        <p:nvPicPr>
          <p:cNvPr id="6" name="5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572000" y="0"/>
            <a:ext cx="815709" cy="785800"/>
          </a:xfrm>
          <a:prstGeom prst="rect">
            <a:avLst/>
          </a:prstGeom>
        </p:spPr>
      </p:pic>
      <p:pic>
        <p:nvPicPr>
          <p:cNvPr id="7" name="6 Imagen" descr="1194984816305628060card_figures_-_diamond_01.svg.hi.png"/>
          <p:cNvPicPr>
            <a:picLocks noChangeAspect="1"/>
          </p:cNvPicPr>
          <p:nvPr/>
        </p:nvPicPr>
        <p:blipFill>
          <a:blip r:embed="rId3" cstate="print"/>
          <a:stretch>
            <a:fillRect/>
          </a:stretch>
        </p:blipFill>
        <p:spPr>
          <a:xfrm>
            <a:off x="2214546" y="0"/>
            <a:ext cx="815709" cy="785800"/>
          </a:xfrm>
          <a:prstGeom prst="rect">
            <a:avLst/>
          </a:prstGeom>
        </p:spPr>
      </p:pic>
      <p:pic>
        <p:nvPicPr>
          <p:cNvPr id="8" name="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0"/>
            <a:ext cx="815709" cy="785800"/>
          </a:xfrm>
          <a:prstGeom prst="rect">
            <a:avLst/>
          </a:prstGeom>
        </p:spPr>
      </p:pic>
      <p:pic>
        <p:nvPicPr>
          <p:cNvPr id="9" name="8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0"/>
            <a:ext cx="815709" cy="785800"/>
          </a:xfrm>
          <a:prstGeom prst="rect">
            <a:avLst/>
          </a:prstGeom>
        </p:spPr>
      </p:pic>
      <p:pic>
        <p:nvPicPr>
          <p:cNvPr id="10" name="9 Imagen" descr="1194984816305628060card_figures_-_diamond_01.svg.hi.png"/>
          <p:cNvPicPr>
            <a:picLocks noChangeAspect="1"/>
          </p:cNvPicPr>
          <p:nvPr/>
        </p:nvPicPr>
        <p:blipFill>
          <a:blip r:embed="rId3" cstate="print"/>
          <a:stretch>
            <a:fillRect/>
          </a:stretch>
        </p:blipFill>
        <p:spPr>
          <a:xfrm>
            <a:off x="6143636" y="0"/>
            <a:ext cx="815709" cy="785800"/>
          </a:xfrm>
          <a:prstGeom prst="rect">
            <a:avLst/>
          </a:prstGeom>
        </p:spPr>
      </p:pic>
      <p:pic>
        <p:nvPicPr>
          <p:cNvPr id="11" name="10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786182" y="785800"/>
            <a:ext cx="815709" cy="785800"/>
          </a:xfrm>
          <a:prstGeom prst="rect">
            <a:avLst/>
          </a:prstGeom>
        </p:spPr>
      </p:pic>
      <p:pic>
        <p:nvPicPr>
          <p:cNvPr id="12" name="11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572000" y="785800"/>
            <a:ext cx="815709" cy="785800"/>
          </a:xfrm>
          <a:prstGeom prst="rect">
            <a:avLst/>
          </a:prstGeom>
        </p:spPr>
      </p:pic>
      <p:pic>
        <p:nvPicPr>
          <p:cNvPr id="13" name="12 Imagen" descr="1194984816305628060card_figures_-_diamond_01.svg.hi.png"/>
          <p:cNvPicPr>
            <a:picLocks noChangeAspect="1"/>
          </p:cNvPicPr>
          <p:nvPr/>
        </p:nvPicPr>
        <p:blipFill>
          <a:blip r:embed="rId3" cstate="print"/>
          <a:stretch>
            <a:fillRect/>
          </a:stretch>
        </p:blipFill>
        <p:spPr>
          <a:xfrm>
            <a:off x="2214546" y="785800"/>
            <a:ext cx="815709" cy="785800"/>
          </a:xfrm>
          <a:prstGeom prst="rect">
            <a:avLst/>
          </a:prstGeom>
        </p:spPr>
      </p:pic>
      <p:pic>
        <p:nvPicPr>
          <p:cNvPr id="14" name="13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785800"/>
            <a:ext cx="815709" cy="785800"/>
          </a:xfrm>
          <a:prstGeom prst="rect">
            <a:avLst/>
          </a:prstGeom>
        </p:spPr>
      </p:pic>
      <p:pic>
        <p:nvPicPr>
          <p:cNvPr id="15" name="14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785800"/>
            <a:ext cx="815709" cy="785800"/>
          </a:xfrm>
          <a:prstGeom prst="rect">
            <a:avLst/>
          </a:prstGeom>
        </p:spPr>
      </p:pic>
      <p:pic>
        <p:nvPicPr>
          <p:cNvPr id="16" name="15 Imagen" descr="1194984816305628060card_figures_-_diamond_01.svg.hi.png"/>
          <p:cNvPicPr>
            <a:picLocks noChangeAspect="1"/>
          </p:cNvPicPr>
          <p:nvPr/>
        </p:nvPicPr>
        <p:blipFill>
          <a:blip r:embed="rId3" cstate="print"/>
          <a:stretch>
            <a:fillRect/>
          </a:stretch>
        </p:blipFill>
        <p:spPr>
          <a:xfrm>
            <a:off x="6143636" y="785800"/>
            <a:ext cx="815709" cy="785800"/>
          </a:xfrm>
          <a:prstGeom prst="rect">
            <a:avLst/>
          </a:prstGeom>
        </p:spPr>
      </p:pic>
      <p:pic>
        <p:nvPicPr>
          <p:cNvPr id="17" name="16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786182" y="1571636"/>
            <a:ext cx="815709" cy="785800"/>
          </a:xfrm>
          <a:prstGeom prst="rect">
            <a:avLst/>
          </a:prstGeom>
        </p:spPr>
      </p:pic>
      <p:pic>
        <p:nvPicPr>
          <p:cNvPr id="18" name="17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572000" y="1571636"/>
            <a:ext cx="815709" cy="785800"/>
          </a:xfrm>
          <a:prstGeom prst="rect">
            <a:avLst/>
          </a:prstGeom>
        </p:spPr>
      </p:pic>
      <p:pic>
        <p:nvPicPr>
          <p:cNvPr id="19" name="18 Imagen" descr="1194984816305628060card_figures_-_diamond_01.svg.hi.png"/>
          <p:cNvPicPr>
            <a:picLocks noChangeAspect="1"/>
          </p:cNvPicPr>
          <p:nvPr/>
        </p:nvPicPr>
        <p:blipFill>
          <a:blip r:embed="rId3" cstate="print"/>
          <a:stretch>
            <a:fillRect/>
          </a:stretch>
        </p:blipFill>
        <p:spPr>
          <a:xfrm>
            <a:off x="2214546" y="1571636"/>
            <a:ext cx="815709" cy="785800"/>
          </a:xfrm>
          <a:prstGeom prst="rect">
            <a:avLst/>
          </a:prstGeom>
        </p:spPr>
      </p:pic>
      <p:pic>
        <p:nvPicPr>
          <p:cNvPr id="20" name="19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1571636"/>
            <a:ext cx="815709" cy="785800"/>
          </a:xfrm>
          <a:prstGeom prst="rect">
            <a:avLst/>
          </a:prstGeom>
        </p:spPr>
      </p:pic>
      <p:pic>
        <p:nvPicPr>
          <p:cNvPr id="21" name="20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1571636"/>
            <a:ext cx="815709" cy="785800"/>
          </a:xfrm>
          <a:prstGeom prst="rect">
            <a:avLst/>
          </a:prstGeom>
        </p:spPr>
      </p:pic>
      <p:pic>
        <p:nvPicPr>
          <p:cNvPr id="22" name="21 Imagen" descr="1194984816305628060card_figures_-_diamond_01.svg.hi.png"/>
          <p:cNvPicPr>
            <a:picLocks noChangeAspect="1"/>
          </p:cNvPicPr>
          <p:nvPr/>
        </p:nvPicPr>
        <p:blipFill>
          <a:blip r:embed="rId3" cstate="print"/>
          <a:stretch>
            <a:fillRect/>
          </a:stretch>
        </p:blipFill>
        <p:spPr>
          <a:xfrm>
            <a:off x="6143636" y="1571636"/>
            <a:ext cx="815709" cy="785800"/>
          </a:xfrm>
          <a:prstGeom prst="rect">
            <a:avLst/>
          </a:prstGeom>
        </p:spPr>
      </p:pic>
      <p:pic>
        <p:nvPicPr>
          <p:cNvPr id="23" name="22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786182" y="2357436"/>
            <a:ext cx="815709" cy="785800"/>
          </a:xfrm>
          <a:prstGeom prst="rect">
            <a:avLst/>
          </a:prstGeom>
        </p:spPr>
      </p:pic>
      <p:pic>
        <p:nvPicPr>
          <p:cNvPr id="24" name="23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572000" y="2357436"/>
            <a:ext cx="815709" cy="785800"/>
          </a:xfrm>
          <a:prstGeom prst="rect">
            <a:avLst/>
          </a:prstGeom>
        </p:spPr>
      </p:pic>
      <p:pic>
        <p:nvPicPr>
          <p:cNvPr id="25" name="24 Imagen" descr="1194984816305628060card_figures_-_diamond_01.svg.hi.png"/>
          <p:cNvPicPr>
            <a:picLocks noChangeAspect="1"/>
          </p:cNvPicPr>
          <p:nvPr/>
        </p:nvPicPr>
        <p:blipFill>
          <a:blip r:embed="rId3" cstate="print"/>
          <a:stretch>
            <a:fillRect/>
          </a:stretch>
        </p:blipFill>
        <p:spPr>
          <a:xfrm>
            <a:off x="2214546" y="2357436"/>
            <a:ext cx="815709" cy="785800"/>
          </a:xfrm>
          <a:prstGeom prst="rect">
            <a:avLst/>
          </a:prstGeom>
        </p:spPr>
      </p:pic>
      <p:pic>
        <p:nvPicPr>
          <p:cNvPr id="26" name="25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2357436"/>
            <a:ext cx="815709" cy="785800"/>
          </a:xfrm>
          <a:prstGeom prst="rect">
            <a:avLst/>
          </a:prstGeom>
        </p:spPr>
      </p:pic>
      <p:pic>
        <p:nvPicPr>
          <p:cNvPr id="27" name="2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2357436"/>
            <a:ext cx="815709" cy="785800"/>
          </a:xfrm>
          <a:prstGeom prst="rect">
            <a:avLst/>
          </a:prstGeom>
        </p:spPr>
      </p:pic>
      <p:pic>
        <p:nvPicPr>
          <p:cNvPr id="28" name="27 Imagen" descr="1194984816305628060card_figures_-_diamond_01.svg.hi.png"/>
          <p:cNvPicPr>
            <a:picLocks noChangeAspect="1"/>
          </p:cNvPicPr>
          <p:nvPr/>
        </p:nvPicPr>
        <p:blipFill>
          <a:blip r:embed="rId3" cstate="print"/>
          <a:stretch>
            <a:fillRect/>
          </a:stretch>
        </p:blipFill>
        <p:spPr>
          <a:xfrm>
            <a:off x="6143636" y="2357436"/>
            <a:ext cx="815709" cy="785800"/>
          </a:xfrm>
          <a:prstGeom prst="rect">
            <a:avLst/>
          </a:prstGeom>
        </p:spPr>
      </p:pic>
      <p:pic>
        <p:nvPicPr>
          <p:cNvPr id="29" name="28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786182" y="3143272"/>
            <a:ext cx="815709" cy="785800"/>
          </a:xfrm>
          <a:prstGeom prst="rect">
            <a:avLst/>
          </a:prstGeom>
        </p:spPr>
      </p:pic>
      <p:pic>
        <p:nvPicPr>
          <p:cNvPr id="30" name="29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572000" y="3143272"/>
            <a:ext cx="815709" cy="785800"/>
          </a:xfrm>
          <a:prstGeom prst="rect">
            <a:avLst/>
          </a:prstGeom>
        </p:spPr>
      </p:pic>
      <p:pic>
        <p:nvPicPr>
          <p:cNvPr id="31" name="30 Imagen" descr="1194984816305628060card_figures_-_diamond_01.svg.hi.png"/>
          <p:cNvPicPr>
            <a:picLocks noChangeAspect="1"/>
          </p:cNvPicPr>
          <p:nvPr/>
        </p:nvPicPr>
        <p:blipFill>
          <a:blip r:embed="rId3" cstate="print"/>
          <a:stretch>
            <a:fillRect/>
          </a:stretch>
        </p:blipFill>
        <p:spPr>
          <a:xfrm>
            <a:off x="2214546" y="3143272"/>
            <a:ext cx="815709" cy="785800"/>
          </a:xfrm>
          <a:prstGeom prst="rect">
            <a:avLst/>
          </a:prstGeom>
        </p:spPr>
      </p:pic>
      <p:pic>
        <p:nvPicPr>
          <p:cNvPr id="32" name="31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143272"/>
            <a:ext cx="815709" cy="785800"/>
          </a:xfrm>
          <a:prstGeom prst="rect">
            <a:avLst/>
          </a:prstGeom>
        </p:spPr>
      </p:pic>
      <p:pic>
        <p:nvPicPr>
          <p:cNvPr id="33" name="32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143272"/>
            <a:ext cx="815709" cy="785800"/>
          </a:xfrm>
          <a:prstGeom prst="rect">
            <a:avLst/>
          </a:prstGeom>
        </p:spPr>
      </p:pic>
      <p:pic>
        <p:nvPicPr>
          <p:cNvPr id="34" name="33 Imagen" descr="1194984816305628060card_figures_-_diamond_01.svg.hi.png"/>
          <p:cNvPicPr>
            <a:picLocks noChangeAspect="1"/>
          </p:cNvPicPr>
          <p:nvPr/>
        </p:nvPicPr>
        <p:blipFill>
          <a:blip r:embed="rId3" cstate="print"/>
          <a:stretch>
            <a:fillRect/>
          </a:stretch>
        </p:blipFill>
        <p:spPr>
          <a:xfrm>
            <a:off x="6143636" y="3143272"/>
            <a:ext cx="815709" cy="785800"/>
          </a:xfrm>
          <a:prstGeom prst="rect">
            <a:avLst/>
          </a:prstGeom>
        </p:spPr>
      </p:pic>
      <p:pic>
        <p:nvPicPr>
          <p:cNvPr id="35" name="34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3786182" y="3929072"/>
            <a:ext cx="815709" cy="785800"/>
          </a:xfrm>
          <a:prstGeom prst="rect">
            <a:avLst/>
          </a:prstGeom>
        </p:spPr>
      </p:pic>
      <p:pic>
        <p:nvPicPr>
          <p:cNvPr id="36" name="35 Imagen" descr="1194984816305628060card_figures_-_diamond_01.svg.hi.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572000" y="3929072"/>
            <a:ext cx="815709" cy="785800"/>
          </a:xfrm>
          <a:prstGeom prst="rect">
            <a:avLst/>
          </a:prstGeom>
        </p:spPr>
      </p:pic>
      <p:pic>
        <p:nvPicPr>
          <p:cNvPr id="37" name="36 Imagen" descr="1194984816305628060card_figures_-_diamond_01.svg.hi.png"/>
          <p:cNvPicPr>
            <a:picLocks noChangeAspect="1"/>
          </p:cNvPicPr>
          <p:nvPr/>
        </p:nvPicPr>
        <p:blipFill>
          <a:blip r:embed="rId3" cstate="print"/>
          <a:stretch>
            <a:fillRect/>
          </a:stretch>
        </p:blipFill>
        <p:spPr>
          <a:xfrm>
            <a:off x="2214546" y="3929072"/>
            <a:ext cx="815709" cy="785800"/>
          </a:xfrm>
          <a:prstGeom prst="rect">
            <a:avLst/>
          </a:prstGeom>
        </p:spPr>
      </p:pic>
      <p:pic>
        <p:nvPicPr>
          <p:cNvPr id="38" name="3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929072"/>
            <a:ext cx="815709" cy="785800"/>
          </a:xfrm>
          <a:prstGeom prst="rect">
            <a:avLst/>
          </a:prstGeom>
        </p:spPr>
      </p:pic>
      <p:pic>
        <p:nvPicPr>
          <p:cNvPr id="39" name="38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929072"/>
            <a:ext cx="815709" cy="785800"/>
          </a:xfrm>
          <a:prstGeom prst="rect">
            <a:avLst/>
          </a:prstGeom>
        </p:spPr>
      </p:pic>
      <p:pic>
        <p:nvPicPr>
          <p:cNvPr id="40" name="39 Imagen" descr="1194984816305628060card_figures_-_diamond_01.svg.hi.png"/>
          <p:cNvPicPr>
            <a:picLocks noChangeAspect="1"/>
          </p:cNvPicPr>
          <p:nvPr/>
        </p:nvPicPr>
        <p:blipFill>
          <a:blip r:embed="rId3" cstate="print"/>
          <a:stretch>
            <a:fillRect/>
          </a:stretch>
        </p:blipFill>
        <p:spPr>
          <a:xfrm>
            <a:off x="6143636" y="3929072"/>
            <a:ext cx="815709" cy="785800"/>
          </a:xfrm>
          <a:prstGeom prst="rect">
            <a:avLst/>
          </a:prstGeom>
        </p:spPr>
      </p:pic>
      <p:sp>
        <p:nvSpPr>
          <p:cNvPr id="41" name="40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ppt_x"/>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ppt_x"/>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ppt_x"/>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ppt_x"/>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ppt_x"/>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ppt_x"/>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ppt_x"/>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ppt_x"/>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ppt_x"/>
                                          </p:val>
                                        </p:tav>
                                        <p:tav tm="100000">
                                          <p:val>
                                            <p:strVal val="#ppt_x"/>
                                          </p:val>
                                        </p:tav>
                                      </p:tavLst>
                                    </p:anim>
                                    <p:anim calcmode="lin" valueType="num">
                                      <p:cBhvr additive="base">
                                        <p:cTn id="106" dur="2000" fill="hold"/>
                                        <p:tgtEl>
                                          <p:spTgt spid="29"/>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ppt_x"/>
                                          </p:val>
                                        </p:tav>
                                        <p:tav tm="100000">
                                          <p:val>
                                            <p:strVal val="#ppt_x"/>
                                          </p:val>
                                        </p:tav>
                                      </p:tavLst>
                                    </p:anim>
                                    <p:anim calcmode="lin" valueType="num">
                                      <p:cBhvr additive="base">
                                        <p:cTn id="110" dur="2000" fill="hold"/>
                                        <p:tgtEl>
                                          <p:spTgt spid="30"/>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ppt_x"/>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ppt_x"/>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ppt_x"/>
                                          </p:val>
                                        </p:tav>
                                        <p:tav tm="100000">
                                          <p:val>
                                            <p:strVal val="#ppt_x"/>
                                          </p:val>
                                        </p:tav>
                                      </p:tavLst>
                                    </p:anim>
                                    <p:anim calcmode="lin" valueType="num">
                                      <p:cBhvr additive="base">
                                        <p:cTn id="122" dur="2000" fill="hold"/>
                                        <p:tgtEl>
                                          <p:spTgt spid="33"/>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ppt_x"/>
                                          </p:val>
                                        </p:tav>
                                        <p:tav tm="100000">
                                          <p:val>
                                            <p:strVal val="#ppt_x"/>
                                          </p:val>
                                        </p:tav>
                                      </p:tavLst>
                                    </p:anim>
                                    <p:anim calcmode="lin" valueType="num">
                                      <p:cBhvr additive="base">
                                        <p:cTn id="126" dur="2000" fill="hold"/>
                                        <p:tgtEl>
                                          <p:spTgt spid="34"/>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ppt_x"/>
                                          </p:val>
                                        </p:tav>
                                        <p:tav tm="100000">
                                          <p:val>
                                            <p:strVal val="#ppt_x"/>
                                          </p:val>
                                        </p:tav>
                                      </p:tavLst>
                                    </p:anim>
                                    <p:anim calcmode="lin" valueType="num">
                                      <p:cBhvr additive="base">
                                        <p:cTn id="130" dur="2000" fill="hold"/>
                                        <p:tgtEl>
                                          <p:spTgt spid="35"/>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ppt_x"/>
                                          </p:val>
                                        </p:tav>
                                        <p:tav tm="100000">
                                          <p:val>
                                            <p:strVal val="#ppt_x"/>
                                          </p:val>
                                        </p:tav>
                                      </p:tavLst>
                                    </p:anim>
                                    <p:anim calcmode="lin" valueType="num">
                                      <p:cBhvr additive="base">
                                        <p:cTn id="134" dur="2000" fill="hold"/>
                                        <p:tgtEl>
                                          <p:spTgt spid="36"/>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ppt_x"/>
                                          </p:val>
                                        </p:tav>
                                        <p:tav tm="100000">
                                          <p:val>
                                            <p:strVal val="#ppt_x"/>
                                          </p:val>
                                        </p:tav>
                                      </p:tavLst>
                                    </p:anim>
                                    <p:anim calcmode="lin" valueType="num">
                                      <p:cBhvr additive="base">
                                        <p:cTn id="138" dur="2000" fill="hold"/>
                                        <p:tgtEl>
                                          <p:spTgt spid="37"/>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ppt_x"/>
                                          </p:val>
                                        </p:tav>
                                        <p:tav tm="100000">
                                          <p:val>
                                            <p:strVal val="#ppt_x"/>
                                          </p:val>
                                        </p:tav>
                                      </p:tavLst>
                                    </p:anim>
                                    <p:anim calcmode="lin" valueType="num">
                                      <p:cBhvr additive="base">
                                        <p:cTn id="142" dur="2000" fill="hold"/>
                                        <p:tgtEl>
                                          <p:spTgt spid="38"/>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ppt_x"/>
                                          </p:val>
                                        </p:tav>
                                        <p:tav tm="100000">
                                          <p:val>
                                            <p:strVal val="#ppt_x"/>
                                          </p:val>
                                        </p:tav>
                                      </p:tavLst>
                                    </p:anim>
                                    <p:anim calcmode="lin" valueType="num">
                                      <p:cBhvr additive="base">
                                        <p:cTn id="146" dur="2000" fill="hold"/>
                                        <p:tgtEl>
                                          <p:spTgt spid="39"/>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ppt_x"/>
                                          </p:val>
                                        </p:tav>
                                        <p:tav tm="100000">
                                          <p:val>
                                            <p:strVal val="#ppt_x"/>
                                          </p:val>
                                        </p:tav>
                                      </p:tavLst>
                                    </p:anim>
                                    <p:anim calcmode="lin" valueType="num">
                                      <p:cBhvr additive="base">
                                        <p:cTn id="150" dur="2000" fill="hold"/>
                                        <p:tgtEl>
                                          <p:spTgt spid="40"/>
                                        </p:tgtEl>
                                        <p:attrNameLst>
                                          <p:attrName>ppt_y</p:attrName>
                                        </p:attrNameLst>
                                      </p:cBhvr>
                                      <p:tavLst>
                                        <p:tav tm="0">
                                          <p:val>
                                            <p:strVal val="1+#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8"/>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9"/>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0"/>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2"/>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4"/>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5"/>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6"/>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7"/>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0"/>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2"/>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3"/>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4"/>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5"/>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6"/>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7"/>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8"/>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9"/>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0"/>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1"/>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2"/>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33"/>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34"/>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5"/>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6"/>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7"/>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8"/>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9"/>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40"/>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5"/>
                                        </p:tgtEl>
                                        <p:attrNameLst>
                                          <p:attrName>ppt_x</p:attrName>
                                        </p:attrNameLst>
                                      </p:cBhvr>
                                      <p:tavLst>
                                        <p:tav tm="0">
                                          <p:val>
                                            <p:strVal val="ppt_x"/>
                                          </p:val>
                                        </p:tav>
                                        <p:tav tm="100000">
                                          <p:val>
                                            <p:strVal val="1+ppt_w/2"/>
                                          </p:val>
                                        </p:tav>
                                      </p:tavLst>
                                    </p:anim>
                                    <p:anim calcmode="lin" valueType="num">
                                      <p:cBhvr additive="base">
                                        <p:cTn id="226" dur="2000"/>
                                        <p:tgtEl>
                                          <p:spTgt spid="5"/>
                                        </p:tgtEl>
                                        <p:attrNameLst>
                                          <p:attrName>ppt_y</p:attrName>
                                        </p:attrNameLst>
                                      </p:cBhvr>
                                      <p:tavLst>
                                        <p:tav tm="0">
                                          <p:val>
                                            <p:strVal val="ppt_y"/>
                                          </p:val>
                                        </p:tav>
                                        <p:tav tm="100000">
                                          <p:val>
                                            <p:strVal val="1+ppt_h/2"/>
                                          </p:val>
                                        </p:tav>
                                      </p:tavLst>
                                    </p:anim>
                                    <p:set>
                                      <p:cBhvr>
                                        <p:cTn id="227" dur="1" fill="hold">
                                          <p:stCondLst>
                                            <p:cond delay="1999"/>
                                          </p:stCondLst>
                                        </p:cTn>
                                        <p:tgtEl>
                                          <p:spTgt spid="5"/>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1+ppt_w/2"/>
                                          </p:val>
                                        </p:tav>
                                      </p:tavLst>
                                    </p:anim>
                                    <p:anim calcmode="lin" valueType="num">
                                      <p:cBhvr additive="base">
                                        <p:cTn id="230" dur="2000"/>
                                        <p:tgtEl>
                                          <p:spTgt spid="7"/>
                                        </p:tgtEl>
                                        <p:attrNameLst>
                                          <p:attrName>ppt_y</p:attrName>
                                        </p:attrNameLst>
                                      </p:cBhvr>
                                      <p:tavLst>
                                        <p:tav tm="0">
                                          <p:val>
                                            <p:strVal val="ppt_y"/>
                                          </p:val>
                                        </p:tav>
                                        <p:tav tm="100000">
                                          <p:val>
                                            <p:strVal val="1+ppt_h/2"/>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1+ppt_w/2"/>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1+ppt_w/2"/>
                                          </p:val>
                                        </p:tav>
                                      </p:tavLst>
                                    </p:anim>
                                    <p:anim calcmode="lin" valueType="num">
                                      <p:cBhvr additive="base">
                                        <p:cTn id="238" dur="2000"/>
                                        <p:tgtEl>
                                          <p:spTgt spid="11"/>
                                        </p:tgtEl>
                                        <p:attrNameLst>
                                          <p:attrName>ppt_y</p:attrName>
                                        </p:attrNameLst>
                                      </p:cBhvr>
                                      <p:tavLst>
                                        <p:tav tm="0">
                                          <p:val>
                                            <p:strVal val="ppt_y"/>
                                          </p:val>
                                        </p:tav>
                                        <p:tav tm="100000">
                                          <p:val>
                                            <p:strVal val="1+ppt_h/2"/>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1+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1+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7"/>
                                        </p:tgtEl>
                                        <p:attrNameLst>
                                          <p:attrName>ppt_x</p:attrName>
                                        </p:attrNameLst>
                                      </p:cBhvr>
                                      <p:tavLst>
                                        <p:tav tm="0">
                                          <p:val>
                                            <p:strVal val="ppt_x"/>
                                          </p:val>
                                        </p:tav>
                                        <p:tav tm="100000">
                                          <p:val>
                                            <p:strVal val="1+ppt_w/2"/>
                                          </p:val>
                                        </p:tav>
                                      </p:tavLst>
                                    </p:anim>
                                    <p:anim calcmode="lin" valueType="num">
                                      <p:cBhvr additive="base">
                                        <p:cTn id="250" dur="2000"/>
                                        <p:tgtEl>
                                          <p:spTgt spid="17"/>
                                        </p:tgtEl>
                                        <p:attrNameLst>
                                          <p:attrName>ppt_y</p:attrName>
                                        </p:attrNameLst>
                                      </p:cBhvr>
                                      <p:tavLst>
                                        <p:tav tm="0">
                                          <p:val>
                                            <p:strVal val="ppt_y"/>
                                          </p:val>
                                        </p:tav>
                                        <p:tav tm="100000">
                                          <p:val>
                                            <p:strVal val="1+ppt_h/2"/>
                                          </p:val>
                                        </p:tav>
                                      </p:tavLst>
                                    </p:anim>
                                    <p:set>
                                      <p:cBhvr>
                                        <p:cTn id="251" dur="1" fill="hold">
                                          <p:stCondLst>
                                            <p:cond delay="1999"/>
                                          </p:stCondLst>
                                        </p:cTn>
                                        <p:tgtEl>
                                          <p:spTgt spid="17"/>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9"/>
                                        </p:tgtEl>
                                        <p:attrNameLst>
                                          <p:attrName>ppt_x</p:attrName>
                                        </p:attrNameLst>
                                      </p:cBhvr>
                                      <p:tavLst>
                                        <p:tav tm="0">
                                          <p:val>
                                            <p:strVal val="ppt_x"/>
                                          </p:val>
                                        </p:tav>
                                        <p:tav tm="100000">
                                          <p:val>
                                            <p:strVal val="1+ppt_w/2"/>
                                          </p:val>
                                        </p:tav>
                                      </p:tavLst>
                                    </p:anim>
                                    <p:anim calcmode="lin" valueType="num">
                                      <p:cBhvr additive="base">
                                        <p:cTn id="254" dur="2000"/>
                                        <p:tgtEl>
                                          <p:spTgt spid="19"/>
                                        </p:tgtEl>
                                        <p:attrNameLst>
                                          <p:attrName>ppt_y</p:attrName>
                                        </p:attrNameLst>
                                      </p:cBhvr>
                                      <p:tavLst>
                                        <p:tav tm="0">
                                          <p:val>
                                            <p:strVal val="ppt_y"/>
                                          </p:val>
                                        </p:tav>
                                        <p:tav tm="100000">
                                          <p:val>
                                            <p:strVal val="1+ppt_h/2"/>
                                          </p:val>
                                        </p:tav>
                                      </p:tavLst>
                                    </p:anim>
                                    <p:set>
                                      <p:cBhvr>
                                        <p:cTn id="255" dur="1" fill="hold">
                                          <p:stCondLst>
                                            <p:cond delay="1999"/>
                                          </p:stCondLst>
                                        </p:cTn>
                                        <p:tgtEl>
                                          <p:spTgt spid="19"/>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0"/>
                                        </p:tgtEl>
                                        <p:attrNameLst>
                                          <p:attrName>ppt_x</p:attrName>
                                        </p:attrNameLst>
                                      </p:cBhvr>
                                      <p:tavLst>
                                        <p:tav tm="0">
                                          <p:val>
                                            <p:strVal val="ppt_x"/>
                                          </p:val>
                                        </p:tav>
                                        <p:tav tm="100000">
                                          <p:val>
                                            <p:strVal val="1+ppt_w/2"/>
                                          </p:val>
                                        </p:tav>
                                      </p:tavLst>
                                    </p:anim>
                                    <p:anim calcmode="lin" valueType="num">
                                      <p:cBhvr additive="base">
                                        <p:cTn id="258" dur="2000"/>
                                        <p:tgtEl>
                                          <p:spTgt spid="20"/>
                                        </p:tgtEl>
                                        <p:attrNameLst>
                                          <p:attrName>ppt_y</p:attrName>
                                        </p:attrNameLst>
                                      </p:cBhvr>
                                      <p:tavLst>
                                        <p:tav tm="0">
                                          <p:val>
                                            <p:strVal val="ppt_y"/>
                                          </p:val>
                                        </p:tav>
                                        <p:tav tm="100000">
                                          <p:val>
                                            <p:strVal val="1+ppt_h/2"/>
                                          </p:val>
                                        </p:tav>
                                      </p:tavLst>
                                    </p:anim>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3"/>
                                        </p:tgtEl>
                                        <p:attrNameLst>
                                          <p:attrName>ppt_x</p:attrName>
                                        </p:attrNameLst>
                                      </p:cBhvr>
                                      <p:tavLst>
                                        <p:tav tm="0">
                                          <p:val>
                                            <p:strVal val="ppt_x"/>
                                          </p:val>
                                        </p:tav>
                                        <p:tav tm="100000">
                                          <p:val>
                                            <p:strVal val="1+ppt_w/2"/>
                                          </p:val>
                                        </p:tav>
                                      </p:tavLst>
                                    </p:anim>
                                    <p:anim calcmode="lin" valueType="num">
                                      <p:cBhvr additive="base">
                                        <p:cTn id="262" dur="2000"/>
                                        <p:tgtEl>
                                          <p:spTgt spid="23"/>
                                        </p:tgtEl>
                                        <p:attrNameLst>
                                          <p:attrName>ppt_y</p:attrName>
                                        </p:attrNameLst>
                                      </p:cBhvr>
                                      <p:tavLst>
                                        <p:tav tm="0">
                                          <p:val>
                                            <p:strVal val="ppt_y"/>
                                          </p:val>
                                        </p:tav>
                                        <p:tav tm="100000">
                                          <p:val>
                                            <p:strVal val="1+ppt_h/2"/>
                                          </p:val>
                                        </p:tav>
                                      </p:tavLst>
                                    </p:anim>
                                    <p:set>
                                      <p:cBhvr>
                                        <p:cTn id="263" dur="1" fill="hold">
                                          <p:stCondLst>
                                            <p:cond delay="1999"/>
                                          </p:stCondLst>
                                        </p:cTn>
                                        <p:tgtEl>
                                          <p:spTgt spid="23"/>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1+ppt_w/2"/>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1+ppt_w/2"/>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9"/>
                                        </p:tgtEl>
                                        <p:attrNameLst>
                                          <p:attrName>ppt_x</p:attrName>
                                        </p:attrNameLst>
                                      </p:cBhvr>
                                      <p:tavLst>
                                        <p:tav tm="0">
                                          <p:val>
                                            <p:strVal val="ppt_x"/>
                                          </p:val>
                                        </p:tav>
                                        <p:tav tm="100000">
                                          <p:val>
                                            <p:strVal val="1+ppt_w/2"/>
                                          </p:val>
                                        </p:tav>
                                      </p:tavLst>
                                    </p:anim>
                                    <p:anim calcmode="lin" valueType="num">
                                      <p:cBhvr additive="base">
                                        <p:cTn id="274" dur="2000"/>
                                        <p:tgtEl>
                                          <p:spTgt spid="29"/>
                                        </p:tgtEl>
                                        <p:attrNameLst>
                                          <p:attrName>ppt_y</p:attrName>
                                        </p:attrNameLst>
                                      </p:cBhvr>
                                      <p:tavLst>
                                        <p:tav tm="0">
                                          <p:val>
                                            <p:strVal val="ppt_y"/>
                                          </p:val>
                                        </p:tav>
                                        <p:tav tm="100000">
                                          <p:val>
                                            <p:strVal val="1+ppt_h/2"/>
                                          </p:val>
                                        </p:tav>
                                      </p:tavLst>
                                    </p:anim>
                                    <p:set>
                                      <p:cBhvr>
                                        <p:cTn id="275" dur="1" fill="hold">
                                          <p:stCondLst>
                                            <p:cond delay="1999"/>
                                          </p:stCondLst>
                                        </p:cTn>
                                        <p:tgtEl>
                                          <p:spTgt spid="29"/>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1+ppt_w/2"/>
                                          </p:val>
                                        </p:tav>
                                      </p:tavLst>
                                    </p:anim>
                                    <p:anim calcmode="lin" valueType="num">
                                      <p:cBhvr additive="base">
                                        <p:cTn id="278" dur="2000"/>
                                        <p:tgtEl>
                                          <p:spTgt spid="31"/>
                                        </p:tgtEl>
                                        <p:attrNameLst>
                                          <p:attrName>ppt_y</p:attrName>
                                        </p:attrNameLst>
                                      </p:cBhvr>
                                      <p:tavLst>
                                        <p:tav tm="0">
                                          <p:val>
                                            <p:strVal val="ppt_y"/>
                                          </p:val>
                                        </p:tav>
                                        <p:tav tm="100000">
                                          <p:val>
                                            <p:strVal val="1+ppt_h/2"/>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1+ppt_w/2"/>
                                          </p:val>
                                        </p:tav>
                                      </p:tavLst>
                                    </p:anim>
                                    <p:anim calcmode="lin" valueType="num">
                                      <p:cBhvr additive="base">
                                        <p:cTn id="282" dur="2000"/>
                                        <p:tgtEl>
                                          <p:spTgt spid="32"/>
                                        </p:tgtEl>
                                        <p:attrNameLst>
                                          <p:attrName>ppt_y</p:attrName>
                                        </p:attrNameLst>
                                      </p:cBhvr>
                                      <p:tavLst>
                                        <p:tav tm="0">
                                          <p:val>
                                            <p:strVal val="ppt_y"/>
                                          </p:val>
                                        </p:tav>
                                        <p:tav tm="100000">
                                          <p:val>
                                            <p:strVal val="1+ppt_h/2"/>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5"/>
                                        </p:tgtEl>
                                        <p:attrNameLst>
                                          <p:attrName>ppt_x</p:attrName>
                                        </p:attrNameLst>
                                      </p:cBhvr>
                                      <p:tavLst>
                                        <p:tav tm="0">
                                          <p:val>
                                            <p:strVal val="ppt_x"/>
                                          </p:val>
                                        </p:tav>
                                        <p:tav tm="100000">
                                          <p:val>
                                            <p:strVal val="1+ppt_w/2"/>
                                          </p:val>
                                        </p:tav>
                                      </p:tavLst>
                                    </p:anim>
                                    <p:anim calcmode="lin" valueType="num">
                                      <p:cBhvr additive="base">
                                        <p:cTn id="286" dur="2000"/>
                                        <p:tgtEl>
                                          <p:spTgt spid="35"/>
                                        </p:tgtEl>
                                        <p:attrNameLst>
                                          <p:attrName>ppt_y</p:attrName>
                                        </p:attrNameLst>
                                      </p:cBhvr>
                                      <p:tavLst>
                                        <p:tav tm="0">
                                          <p:val>
                                            <p:strVal val="ppt_y"/>
                                          </p:val>
                                        </p:tav>
                                        <p:tav tm="100000">
                                          <p:val>
                                            <p:strVal val="1+ppt_h/2"/>
                                          </p:val>
                                        </p:tav>
                                      </p:tavLst>
                                    </p:anim>
                                    <p:set>
                                      <p:cBhvr>
                                        <p:cTn id="287" dur="1" fill="hold">
                                          <p:stCondLst>
                                            <p:cond delay="1999"/>
                                          </p:stCondLst>
                                        </p:cTn>
                                        <p:tgtEl>
                                          <p:spTgt spid="35"/>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7"/>
                                        </p:tgtEl>
                                        <p:attrNameLst>
                                          <p:attrName>ppt_x</p:attrName>
                                        </p:attrNameLst>
                                      </p:cBhvr>
                                      <p:tavLst>
                                        <p:tav tm="0">
                                          <p:val>
                                            <p:strVal val="ppt_x"/>
                                          </p:val>
                                        </p:tav>
                                        <p:tav tm="100000">
                                          <p:val>
                                            <p:strVal val="1+ppt_w/2"/>
                                          </p:val>
                                        </p:tav>
                                      </p:tavLst>
                                    </p:anim>
                                    <p:anim calcmode="lin" valueType="num">
                                      <p:cBhvr additive="base">
                                        <p:cTn id="290" dur="2000"/>
                                        <p:tgtEl>
                                          <p:spTgt spid="37"/>
                                        </p:tgtEl>
                                        <p:attrNameLst>
                                          <p:attrName>ppt_y</p:attrName>
                                        </p:attrNameLst>
                                      </p:cBhvr>
                                      <p:tavLst>
                                        <p:tav tm="0">
                                          <p:val>
                                            <p:strVal val="ppt_y"/>
                                          </p:val>
                                        </p:tav>
                                        <p:tav tm="100000">
                                          <p:val>
                                            <p:strVal val="1+ppt_h/2"/>
                                          </p:val>
                                        </p:tav>
                                      </p:tavLst>
                                    </p:anim>
                                    <p:set>
                                      <p:cBhvr>
                                        <p:cTn id="291" dur="1" fill="hold">
                                          <p:stCondLst>
                                            <p:cond delay="1999"/>
                                          </p:stCondLst>
                                        </p:cTn>
                                        <p:tgtEl>
                                          <p:spTgt spid="37"/>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8"/>
                                        </p:tgtEl>
                                        <p:attrNameLst>
                                          <p:attrName>ppt_x</p:attrName>
                                        </p:attrNameLst>
                                      </p:cBhvr>
                                      <p:tavLst>
                                        <p:tav tm="0">
                                          <p:val>
                                            <p:strVal val="ppt_x"/>
                                          </p:val>
                                        </p:tav>
                                        <p:tav tm="100000">
                                          <p:val>
                                            <p:strVal val="1+ppt_w/2"/>
                                          </p:val>
                                        </p:tav>
                                      </p:tavLst>
                                    </p:anim>
                                    <p:anim calcmode="lin" valueType="num">
                                      <p:cBhvr additive="base">
                                        <p:cTn id="294" dur="2000"/>
                                        <p:tgtEl>
                                          <p:spTgt spid="38"/>
                                        </p:tgtEl>
                                        <p:attrNameLst>
                                          <p:attrName>ppt_y</p:attrName>
                                        </p:attrNameLst>
                                      </p:cBhvr>
                                      <p:tavLst>
                                        <p:tav tm="0">
                                          <p:val>
                                            <p:strVal val="ppt_y"/>
                                          </p:val>
                                        </p:tav>
                                        <p:tav tm="100000">
                                          <p:val>
                                            <p:strVal val="1+ppt_h/2"/>
                                          </p:val>
                                        </p:tav>
                                      </p:tavLst>
                                    </p:anim>
                                    <p:set>
                                      <p:cBhvr>
                                        <p:cTn id="295" dur="1" fill="hold">
                                          <p:stCondLst>
                                            <p:cond delay="1999"/>
                                          </p:stCondLst>
                                        </p:cTn>
                                        <p:tgtEl>
                                          <p:spTgt spid="38"/>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0-ppt_w/2"/>
                                          </p:val>
                                        </p:tav>
                                      </p:tavLst>
                                    </p:anim>
                                    <p:anim calcmode="lin" valueType="num">
                                      <p:cBhvr additive="base">
                                        <p:cTn id="298" dur="2000"/>
                                        <p:tgtEl>
                                          <p:spTgt spid="6"/>
                                        </p:tgtEl>
                                        <p:attrNameLst>
                                          <p:attrName>ppt_y</p:attrName>
                                        </p:attrNameLst>
                                      </p:cBhvr>
                                      <p:tavLst>
                                        <p:tav tm="0">
                                          <p:val>
                                            <p:strVal val="ppt_y"/>
                                          </p:val>
                                        </p:tav>
                                        <p:tav tm="100000">
                                          <p:val>
                                            <p:strVal val="1+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9"/>
                                        </p:tgtEl>
                                        <p:attrNameLst>
                                          <p:attrName>ppt_x</p:attrName>
                                        </p:attrNameLst>
                                      </p:cBhvr>
                                      <p:tavLst>
                                        <p:tav tm="0">
                                          <p:val>
                                            <p:strVal val="ppt_x"/>
                                          </p:val>
                                        </p:tav>
                                        <p:tav tm="100000">
                                          <p:val>
                                            <p:strVal val="0-ppt_w/2"/>
                                          </p:val>
                                        </p:tav>
                                      </p:tavLst>
                                    </p:anim>
                                    <p:anim calcmode="lin" valueType="num">
                                      <p:cBhvr additive="base">
                                        <p:cTn id="302" dur="2000"/>
                                        <p:tgtEl>
                                          <p:spTgt spid="9"/>
                                        </p:tgtEl>
                                        <p:attrNameLst>
                                          <p:attrName>ppt_y</p:attrName>
                                        </p:attrNameLst>
                                      </p:cBhvr>
                                      <p:tavLst>
                                        <p:tav tm="0">
                                          <p:val>
                                            <p:strVal val="ppt_y"/>
                                          </p:val>
                                        </p:tav>
                                        <p:tav tm="100000">
                                          <p:val>
                                            <p:strVal val="1+ppt_h/2"/>
                                          </p:val>
                                        </p:tav>
                                      </p:tavLst>
                                    </p:anim>
                                    <p:set>
                                      <p:cBhvr>
                                        <p:cTn id="303" dur="1" fill="hold">
                                          <p:stCondLst>
                                            <p:cond delay="1999"/>
                                          </p:stCondLst>
                                        </p:cTn>
                                        <p:tgtEl>
                                          <p:spTgt spid="9"/>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10"/>
                                        </p:tgtEl>
                                        <p:attrNameLst>
                                          <p:attrName>ppt_x</p:attrName>
                                        </p:attrNameLst>
                                      </p:cBhvr>
                                      <p:tavLst>
                                        <p:tav tm="0">
                                          <p:val>
                                            <p:strVal val="ppt_x"/>
                                          </p:val>
                                        </p:tav>
                                        <p:tav tm="100000">
                                          <p:val>
                                            <p:strVal val="0-ppt_w/2"/>
                                          </p:val>
                                        </p:tav>
                                      </p:tavLst>
                                    </p:anim>
                                    <p:anim calcmode="lin" valueType="num">
                                      <p:cBhvr additive="base">
                                        <p:cTn id="306" dur="2000"/>
                                        <p:tgtEl>
                                          <p:spTgt spid="10"/>
                                        </p:tgtEl>
                                        <p:attrNameLst>
                                          <p:attrName>ppt_y</p:attrName>
                                        </p:attrNameLst>
                                      </p:cBhvr>
                                      <p:tavLst>
                                        <p:tav tm="0">
                                          <p:val>
                                            <p:strVal val="ppt_y"/>
                                          </p:val>
                                        </p:tav>
                                        <p:tav tm="100000">
                                          <p:val>
                                            <p:strVal val="1+ppt_h/2"/>
                                          </p:val>
                                        </p:tav>
                                      </p:tavLst>
                                    </p:anim>
                                    <p:set>
                                      <p:cBhvr>
                                        <p:cTn id="307" dur="1" fill="hold">
                                          <p:stCondLst>
                                            <p:cond delay="1999"/>
                                          </p:stCondLst>
                                        </p:cTn>
                                        <p:tgtEl>
                                          <p:spTgt spid="10"/>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2"/>
                                        </p:tgtEl>
                                        <p:attrNameLst>
                                          <p:attrName>ppt_x</p:attrName>
                                        </p:attrNameLst>
                                      </p:cBhvr>
                                      <p:tavLst>
                                        <p:tav tm="0">
                                          <p:val>
                                            <p:strVal val="ppt_x"/>
                                          </p:val>
                                        </p:tav>
                                        <p:tav tm="100000">
                                          <p:val>
                                            <p:strVal val="0-ppt_w/2"/>
                                          </p:val>
                                        </p:tav>
                                      </p:tavLst>
                                    </p:anim>
                                    <p:anim calcmode="lin" valueType="num">
                                      <p:cBhvr additive="base">
                                        <p:cTn id="310" dur="2000"/>
                                        <p:tgtEl>
                                          <p:spTgt spid="12"/>
                                        </p:tgtEl>
                                        <p:attrNameLst>
                                          <p:attrName>ppt_y</p:attrName>
                                        </p:attrNameLst>
                                      </p:cBhvr>
                                      <p:tavLst>
                                        <p:tav tm="0">
                                          <p:val>
                                            <p:strVal val="ppt_y"/>
                                          </p:val>
                                        </p:tav>
                                        <p:tav tm="100000">
                                          <p:val>
                                            <p:strVal val="1+ppt_h/2"/>
                                          </p:val>
                                        </p:tav>
                                      </p:tavLst>
                                    </p:anim>
                                    <p:set>
                                      <p:cBhvr>
                                        <p:cTn id="311" dur="1" fill="hold">
                                          <p:stCondLst>
                                            <p:cond delay="1999"/>
                                          </p:stCondLst>
                                        </p:cTn>
                                        <p:tgtEl>
                                          <p:spTgt spid="12"/>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5"/>
                                        </p:tgtEl>
                                        <p:attrNameLst>
                                          <p:attrName>ppt_x</p:attrName>
                                        </p:attrNameLst>
                                      </p:cBhvr>
                                      <p:tavLst>
                                        <p:tav tm="0">
                                          <p:val>
                                            <p:strVal val="ppt_x"/>
                                          </p:val>
                                        </p:tav>
                                        <p:tav tm="100000">
                                          <p:val>
                                            <p:strVal val="0-ppt_w/2"/>
                                          </p:val>
                                        </p:tav>
                                      </p:tavLst>
                                    </p:anim>
                                    <p:anim calcmode="lin" valueType="num">
                                      <p:cBhvr additive="base">
                                        <p:cTn id="314" dur="2000"/>
                                        <p:tgtEl>
                                          <p:spTgt spid="15"/>
                                        </p:tgtEl>
                                        <p:attrNameLst>
                                          <p:attrName>ppt_y</p:attrName>
                                        </p:attrNameLst>
                                      </p:cBhvr>
                                      <p:tavLst>
                                        <p:tav tm="0">
                                          <p:val>
                                            <p:strVal val="ppt_y"/>
                                          </p:val>
                                        </p:tav>
                                        <p:tav tm="100000">
                                          <p:val>
                                            <p:strVal val="1+ppt_h/2"/>
                                          </p:val>
                                        </p:tav>
                                      </p:tavLst>
                                    </p:anim>
                                    <p:set>
                                      <p:cBhvr>
                                        <p:cTn id="315" dur="1" fill="hold">
                                          <p:stCondLst>
                                            <p:cond delay="1999"/>
                                          </p:stCondLst>
                                        </p:cTn>
                                        <p:tgtEl>
                                          <p:spTgt spid="15"/>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6"/>
                                        </p:tgtEl>
                                        <p:attrNameLst>
                                          <p:attrName>ppt_x</p:attrName>
                                        </p:attrNameLst>
                                      </p:cBhvr>
                                      <p:tavLst>
                                        <p:tav tm="0">
                                          <p:val>
                                            <p:strVal val="ppt_x"/>
                                          </p:val>
                                        </p:tav>
                                        <p:tav tm="100000">
                                          <p:val>
                                            <p:strVal val="0-ppt_w/2"/>
                                          </p:val>
                                        </p:tav>
                                      </p:tavLst>
                                    </p:anim>
                                    <p:anim calcmode="lin" valueType="num">
                                      <p:cBhvr additive="base">
                                        <p:cTn id="318" dur="2000"/>
                                        <p:tgtEl>
                                          <p:spTgt spid="16"/>
                                        </p:tgtEl>
                                        <p:attrNameLst>
                                          <p:attrName>ppt_y</p:attrName>
                                        </p:attrNameLst>
                                      </p:cBhvr>
                                      <p:tavLst>
                                        <p:tav tm="0">
                                          <p:val>
                                            <p:strVal val="ppt_y"/>
                                          </p:val>
                                        </p:tav>
                                        <p:tav tm="100000">
                                          <p:val>
                                            <p:strVal val="1+ppt_h/2"/>
                                          </p:val>
                                        </p:tav>
                                      </p:tavLst>
                                    </p:anim>
                                    <p:set>
                                      <p:cBhvr>
                                        <p:cTn id="319" dur="1" fill="hold">
                                          <p:stCondLst>
                                            <p:cond delay="1999"/>
                                          </p:stCondLst>
                                        </p:cTn>
                                        <p:tgtEl>
                                          <p:spTgt spid="16"/>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8"/>
                                        </p:tgtEl>
                                        <p:attrNameLst>
                                          <p:attrName>ppt_x</p:attrName>
                                        </p:attrNameLst>
                                      </p:cBhvr>
                                      <p:tavLst>
                                        <p:tav tm="0">
                                          <p:val>
                                            <p:strVal val="ppt_x"/>
                                          </p:val>
                                        </p:tav>
                                        <p:tav tm="100000">
                                          <p:val>
                                            <p:strVal val="0-ppt_w/2"/>
                                          </p:val>
                                        </p:tav>
                                      </p:tavLst>
                                    </p:anim>
                                    <p:anim calcmode="lin" valueType="num">
                                      <p:cBhvr additive="base">
                                        <p:cTn id="322" dur="2000"/>
                                        <p:tgtEl>
                                          <p:spTgt spid="18"/>
                                        </p:tgtEl>
                                        <p:attrNameLst>
                                          <p:attrName>ppt_y</p:attrName>
                                        </p:attrNameLst>
                                      </p:cBhvr>
                                      <p:tavLst>
                                        <p:tav tm="0">
                                          <p:val>
                                            <p:strVal val="ppt_y"/>
                                          </p:val>
                                        </p:tav>
                                        <p:tav tm="100000">
                                          <p:val>
                                            <p:strVal val="1+ppt_h/2"/>
                                          </p:val>
                                        </p:tav>
                                      </p:tavLst>
                                    </p:anim>
                                    <p:set>
                                      <p:cBhvr>
                                        <p:cTn id="323" dur="1" fill="hold">
                                          <p:stCondLst>
                                            <p:cond delay="1999"/>
                                          </p:stCondLst>
                                        </p:cTn>
                                        <p:tgtEl>
                                          <p:spTgt spid="18"/>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21"/>
                                        </p:tgtEl>
                                        <p:attrNameLst>
                                          <p:attrName>ppt_x</p:attrName>
                                        </p:attrNameLst>
                                      </p:cBhvr>
                                      <p:tavLst>
                                        <p:tav tm="0">
                                          <p:val>
                                            <p:strVal val="ppt_x"/>
                                          </p:val>
                                        </p:tav>
                                        <p:tav tm="100000">
                                          <p:val>
                                            <p:strVal val="0-ppt_w/2"/>
                                          </p:val>
                                        </p:tav>
                                      </p:tavLst>
                                    </p:anim>
                                    <p:anim calcmode="lin" valueType="num">
                                      <p:cBhvr additive="base">
                                        <p:cTn id="326" dur="2000"/>
                                        <p:tgtEl>
                                          <p:spTgt spid="21"/>
                                        </p:tgtEl>
                                        <p:attrNameLst>
                                          <p:attrName>ppt_y</p:attrName>
                                        </p:attrNameLst>
                                      </p:cBhvr>
                                      <p:tavLst>
                                        <p:tav tm="0">
                                          <p:val>
                                            <p:strVal val="ppt_y"/>
                                          </p:val>
                                        </p:tav>
                                        <p:tav tm="100000">
                                          <p:val>
                                            <p:strVal val="1+ppt_h/2"/>
                                          </p:val>
                                        </p:tav>
                                      </p:tavLst>
                                    </p:anim>
                                    <p:set>
                                      <p:cBhvr>
                                        <p:cTn id="327" dur="1" fill="hold">
                                          <p:stCondLst>
                                            <p:cond delay="1999"/>
                                          </p:stCondLst>
                                        </p:cTn>
                                        <p:tgtEl>
                                          <p:spTgt spid="2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2"/>
                                        </p:tgtEl>
                                        <p:attrNameLst>
                                          <p:attrName>ppt_x</p:attrName>
                                        </p:attrNameLst>
                                      </p:cBhvr>
                                      <p:tavLst>
                                        <p:tav tm="0">
                                          <p:val>
                                            <p:strVal val="ppt_x"/>
                                          </p:val>
                                        </p:tav>
                                        <p:tav tm="100000">
                                          <p:val>
                                            <p:strVal val="0-ppt_w/2"/>
                                          </p:val>
                                        </p:tav>
                                      </p:tavLst>
                                    </p:anim>
                                    <p:anim calcmode="lin" valueType="num">
                                      <p:cBhvr additive="base">
                                        <p:cTn id="330" dur="2000"/>
                                        <p:tgtEl>
                                          <p:spTgt spid="22"/>
                                        </p:tgtEl>
                                        <p:attrNameLst>
                                          <p:attrName>ppt_y</p:attrName>
                                        </p:attrNameLst>
                                      </p:cBhvr>
                                      <p:tavLst>
                                        <p:tav tm="0">
                                          <p:val>
                                            <p:strVal val="ppt_y"/>
                                          </p:val>
                                        </p:tav>
                                        <p:tav tm="100000">
                                          <p:val>
                                            <p:strVal val="1+ppt_h/2"/>
                                          </p:val>
                                        </p:tav>
                                      </p:tavLst>
                                    </p:anim>
                                    <p:set>
                                      <p:cBhvr>
                                        <p:cTn id="331" dur="1" fill="hold">
                                          <p:stCondLst>
                                            <p:cond delay="1999"/>
                                          </p:stCondLst>
                                        </p:cTn>
                                        <p:tgtEl>
                                          <p:spTgt spid="22"/>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4"/>
                                        </p:tgtEl>
                                        <p:attrNameLst>
                                          <p:attrName>ppt_x</p:attrName>
                                        </p:attrNameLst>
                                      </p:cBhvr>
                                      <p:tavLst>
                                        <p:tav tm="0">
                                          <p:val>
                                            <p:strVal val="ppt_x"/>
                                          </p:val>
                                        </p:tav>
                                        <p:tav tm="100000">
                                          <p:val>
                                            <p:strVal val="0-ppt_w/2"/>
                                          </p:val>
                                        </p:tav>
                                      </p:tavLst>
                                    </p:anim>
                                    <p:anim calcmode="lin" valueType="num">
                                      <p:cBhvr additive="base">
                                        <p:cTn id="334" dur="2000"/>
                                        <p:tgtEl>
                                          <p:spTgt spid="24"/>
                                        </p:tgtEl>
                                        <p:attrNameLst>
                                          <p:attrName>ppt_y</p:attrName>
                                        </p:attrNameLst>
                                      </p:cBhvr>
                                      <p:tavLst>
                                        <p:tav tm="0">
                                          <p:val>
                                            <p:strVal val="ppt_y"/>
                                          </p:val>
                                        </p:tav>
                                        <p:tav tm="100000">
                                          <p:val>
                                            <p:strVal val="1+ppt_h/2"/>
                                          </p:val>
                                        </p:tav>
                                      </p:tavLst>
                                    </p:anim>
                                    <p:set>
                                      <p:cBhvr>
                                        <p:cTn id="335" dur="1" fill="hold">
                                          <p:stCondLst>
                                            <p:cond delay="1999"/>
                                          </p:stCondLst>
                                        </p:cTn>
                                        <p:tgtEl>
                                          <p:spTgt spid="24"/>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27"/>
                                        </p:tgtEl>
                                        <p:attrNameLst>
                                          <p:attrName>ppt_x</p:attrName>
                                        </p:attrNameLst>
                                      </p:cBhvr>
                                      <p:tavLst>
                                        <p:tav tm="0">
                                          <p:val>
                                            <p:strVal val="ppt_x"/>
                                          </p:val>
                                        </p:tav>
                                        <p:tav tm="100000">
                                          <p:val>
                                            <p:strVal val="0-ppt_w/2"/>
                                          </p:val>
                                        </p:tav>
                                      </p:tavLst>
                                    </p:anim>
                                    <p:anim calcmode="lin" valueType="num">
                                      <p:cBhvr additive="base">
                                        <p:cTn id="338" dur="2000"/>
                                        <p:tgtEl>
                                          <p:spTgt spid="27"/>
                                        </p:tgtEl>
                                        <p:attrNameLst>
                                          <p:attrName>ppt_y</p:attrName>
                                        </p:attrNameLst>
                                      </p:cBhvr>
                                      <p:tavLst>
                                        <p:tav tm="0">
                                          <p:val>
                                            <p:strVal val="ppt_y"/>
                                          </p:val>
                                        </p:tav>
                                        <p:tav tm="100000">
                                          <p:val>
                                            <p:strVal val="1+ppt_h/2"/>
                                          </p:val>
                                        </p:tav>
                                      </p:tavLst>
                                    </p:anim>
                                    <p:set>
                                      <p:cBhvr>
                                        <p:cTn id="339" dur="1" fill="hold">
                                          <p:stCondLst>
                                            <p:cond delay="1999"/>
                                          </p:stCondLst>
                                        </p:cTn>
                                        <p:tgtEl>
                                          <p:spTgt spid="27"/>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0-ppt_w/2"/>
                                          </p:val>
                                        </p:tav>
                                      </p:tavLst>
                                    </p:anim>
                                    <p:anim calcmode="lin" valueType="num">
                                      <p:cBhvr additive="base">
                                        <p:cTn id="342" dur="2000"/>
                                        <p:tgtEl>
                                          <p:spTgt spid="28"/>
                                        </p:tgtEl>
                                        <p:attrNameLst>
                                          <p:attrName>ppt_y</p:attrName>
                                        </p:attrNameLst>
                                      </p:cBhvr>
                                      <p:tavLst>
                                        <p:tav tm="0">
                                          <p:val>
                                            <p:strVal val="ppt_y"/>
                                          </p:val>
                                        </p:tav>
                                        <p:tav tm="100000">
                                          <p:val>
                                            <p:strVal val="1+ppt_h/2"/>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0"/>
                                        </p:tgtEl>
                                        <p:attrNameLst>
                                          <p:attrName>ppt_x</p:attrName>
                                        </p:attrNameLst>
                                      </p:cBhvr>
                                      <p:tavLst>
                                        <p:tav tm="0">
                                          <p:val>
                                            <p:strVal val="ppt_x"/>
                                          </p:val>
                                        </p:tav>
                                        <p:tav tm="100000">
                                          <p:val>
                                            <p:strVal val="0-ppt_w/2"/>
                                          </p:val>
                                        </p:tav>
                                      </p:tavLst>
                                    </p:anim>
                                    <p:anim calcmode="lin" valueType="num">
                                      <p:cBhvr additive="base">
                                        <p:cTn id="346" dur="2000"/>
                                        <p:tgtEl>
                                          <p:spTgt spid="30"/>
                                        </p:tgtEl>
                                        <p:attrNameLst>
                                          <p:attrName>ppt_y</p:attrName>
                                        </p:attrNameLst>
                                      </p:cBhvr>
                                      <p:tavLst>
                                        <p:tav tm="0">
                                          <p:val>
                                            <p:strVal val="ppt_y"/>
                                          </p:val>
                                        </p:tav>
                                        <p:tav tm="100000">
                                          <p:val>
                                            <p:strVal val="1+ppt_h/2"/>
                                          </p:val>
                                        </p:tav>
                                      </p:tavLst>
                                    </p:anim>
                                    <p:set>
                                      <p:cBhvr>
                                        <p:cTn id="347" dur="1" fill="hold">
                                          <p:stCondLst>
                                            <p:cond delay="1999"/>
                                          </p:stCondLst>
                                        </p:cTn>
                                        <p:tgtEl>
                                          <p:spTgt spid="30"/>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3"/>
                                        </p:tgtEl>
                                        <p:attrNameLst>
                                          <p:attrName>ppt_x</p:attrName>
                                        </p:attrNameLst>
                                      </p:cBhvr>
                                      <p:tavLst>
                                        <p:tav tm="0">
                                          <p:val>
                                            <p:strVal val="ppt_x"/>
                                          </p:val>
                                        </p:tav>
                                        <p:tav tm="100000">
                                          <p:val>
                                            <p:strVal val="0-ppt_w/2"/>
                                          </p:val>
                                        </p:tav>
                                      </p:tavLst>
                                    </p:anim>
                                    <p:anim calcmode="lin" valueType="num">
                                      <p:cBhvr additive="base">
                                        <p:cTn id="350" dur="2000"/>
                                        <p:tgtEl>
                                          <p:spTgt spid="33"/>
                                        </p:tgtEl>
                                        <p:attrNameLst>
                                          <p:attrName>ppt_y</p:attrName>
                                        </p:attrNameLst>
                                      </p:cBhvr>
                                      <p:tavLst>
                                        <p:tav tm="0">
                                          <p:val>
                                            <p:strVal val="ppt_y"/>
                                          </p:val>
                                        </p:tav>
                                        <p:tav tm="100000">
                                          <p:val>
                                            <p:strVal val="1+ppt_h/2"/>
                                          </p:val>
                                        </p:tav>
                                      </p:tavLst>
                                    </p:anim>
                                    <p:set>
                                      <p:cBhvr>
                                        <p:cTn id="351" dur="1" fill="hold">
                                          <p:stCondLst>
                                            <p:cond delay="1999"/>
                                          </p:stCondLst>
                                        </p:cTn>
                                        <p:tgtEl>
                                          <p:spTgt spid="33"/>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4"/>
                                        </p:tgtEl>
                                        <p:attrNameLst>
                                          <p:attrName>ppt_x</p:attrName>
                                        </p:attrNameLst>
                                      </p:cBhvr>
                                      <p:tavLst>
                                        <p:tav tm="0">
                                          <p:val>
                                            <p:strVal val="ppt_x"/>
                                          </p:val>
                                        </p:tav>
                                        <p:tav tm="100000">
                                          <p:val>
                                            <p:strVal val="0-ppt_w/2"/>
                                          </p:val>
                                        </p:tav>
                                      </p:tavLst>
                                    </p:anim>
                                    <p:anim calcmode="lin" valueType="num">
                                      <p:cBhvr additive="base">
                                        <p:cTn id="354" dur="2000"/>
                                        <p:tgtEl>
                                          <p:spTgt spid="34"/>
                                        </p:tgtEl>
                                        <p:attrNameLst>
                                          <p:attrName>ppt_y</p:attrName>
                                        </p:attrNameLst>
                                      </p:cBhvr>
                                      <p:tavLst>
                                        <p:tav tm="0">
                                          <p:val>
                                            <p:strVal val="ppt_y"/>
                                          </p:val>
                                        </p:tav>
                                        <p:tav tm="100000">
                                          <p:val>
                                            <p:strVal val="1+ppt_h/2"/>
                                          </p:val>
                                        </p:tav>
                                      </p:tavLst>
                                    </p:anim>
                                    <p:set>
                                      <p:cBhvr>
                                        <p:cTn id="355" dur="1" fill="hold">
                                          <p:stCondLst>
                                            <p:cond delay="1999"/>
                                          </p:stCondLst>
                                        </p:cTn>
                                        <p:tgtEl>
                                          <p:spTgt spid="34"/>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6"/>
                                        </p:tgtEl>
                                        <p:attrNameLst>
                                          <p:attrName>ppt_x</p:attrName>
                                        </p:attrNameLst>
                                      </p:cBhvr>
                                      <p:tavLst>
                                        <p:tav tm="0">
                                          <p:val>
                                            <p:strVal val="ppt_x"/>
                                          </p:val>
                                        </p:tav>
                                        <p:tav tm="100000">
                                          <p:val>
                                            <p:strVal val="0-ppt_w/2"/>
                                          </p:val>
                                        </p:tav>
                                      </p:tavLst>
                                    </p:anim>
                                    <p:anim calcmode="lin" valueType="num">
                                      <p:cBhvr additive="base">
                                        <p:cTn id="358" dur="2000"/>
                                        <p:tgtEl>
                                          <p:spTgt spid="36"/>
                                        </p:tgtEl>
                                        <p:attrNameLst>
                                          <p:attrName>ppt_y</p:attrName>
                                        </p:attrNameLst>
                                      </p:cBhvr>
                                      <p:tavLst>
                                        <p:tav tm="0">
                                          <p:val>
                                            <p:strVal val="ppt_y"/>
                                          </p:val>
                                        </p:tav>
                                        <p:tav tm="100000">
                                          <p:val>
                                            <p:strVal val="1+ppt_h/2"/>
                                          </p:val>
                                        </p:tav>
                                      </p:tavLst>
                                    </p:anim>
                                    <p:set>
                                      <p:cBhvr>
                                        <p:cTn id="359" dur="1" fill="hold">
                                          <p:stCondLst>
                                            <p:cond delay="1999"/>
                                          </p:stCondLst>
                                        </p:cTn>
                                        <p:tgtEl>
                                          <p:spTgt spid="36"/>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39"/>
                                        </p:tgtEl>
                                        <p:attrNameLst>
                                          <p:attrName>ppt_x</p:attrName>
                                        </p:attrNameLst>
                                      </p:cBhvr>
                                      <p:tavLst>
                                        <p:tav tm="0">
                                          <p:val>
                                            <p:strVal val="ppt_x"/>
                                          </p:val>
                                        </p:tav>
                                        <p:tav tm="100000">
                                          <p:val>
                                            <p:strVal val="0-ppt_w/2"/>
                                          </p:val>
                                        </p:tav>
                                      </p:tavLst>
                                    </p:anim>
                                    <p:anim calcmode="lin" valueType="num">
                                      <p:cBhvr additive="base">
                                        <p:cTn id="362" dur="2000"/>
                                        <p:tgtEl>
                                          <p:spTgt spid="39"/>
                                        </p:tgtEl>
                                        <p:attrNameLst>
                                          <p:attrName>ppt_y</p:attrName>
                                        </p:attrNameLst>
                                      </p:cBhvr>
                                      <p:tavLst>
                                        <p:tav tm="0">
                                          <p:val>
                                            <p:strVal val="ppt_y"/>
                                          </p:val>
                                        </p:tav>
                                        <p:tav tm="100000">
                                          <p:val>
                                            <p:strVal val="1+ppt_h/2"/>
                                          </p:val>
                                        </p:tav>
                                      </p:tavLst>
                                    </p:anim>
                                    <p:set>
                                      <p:cBhvr>
                                        <p:cTn id="363" dur="1" fill="hold">
                                          <p:stCondLst>
                                            <p:cond delay="1999"/>
                                          </p:stCondLst>
                                        </p:cTn>
                                        <p:tgtEl>
                                          <p:spTgt spid="39"/>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40"/>
                                        </p:tgtEl>
                                        <p:attrNameLst>
                                          <p:attrName>ppt_x</p:attrName>
                                        </p:attrNameLst>
                                      </p:cBhvr>
                                      <p:tavLst>
                                        <p:tav tm="0">
                                          <p:val>
                                            <p:strVal val="ppt_x"/>
                                          </p:val>
                                        </p:tav>
                                        <p:tav tm="100000">
                                          <p:val>
                                            <p:strVal val="0-ppt_w/2"/>
                                          </p:val>
                                        </p:tav>
                                      </p:tavLst>
                                    </p:anim>
                                    <p:anim calcmode="lin" valueType="num">
                                      <p:cBhvr additive="base">
                                        <p:cTn id="366" dur="2000"/>
                                        <p:tgtEl>
                                          <p:spTgt spid="40"/>
                                        </p:tgtEl>
                                        <p:attrNameLst>
                                          <p:attrName>ppt_y</p:attrName>
                                        </p:attrNameLst>
                                      </p:cBhvr>
                                      <p:tavLst>
                                        <p:tav tm="0">
                                          <p:val>
                                            <p:strVal val="ppt_y"/>
                                          </p:val>
                                        </p:tav>
                                        <p:tav tm="100000">
                                          <p:val>
                                            <p:strVal val="1+ppt_h/2"/>
                                          </p:val>
                                        </p:tav>
                                      </p:tavLst>
                                    </p:anim>
                                    <p:set>
                                      <p:cBhvr>
                                        <p:cTn id="367" dur="1" fill="hold">
                                          <p:stCondLst>
                                            <p:cond delay="1999"/>
                                          </p:stCondLst>
                                        </p:cTn>
                                        <p:tgtEl>
                                          <p:spTgt spid="40"/>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6"/>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9"/>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10"/>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2"/>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5"/>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6"/>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8"/>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1"/>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2"/>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7"/>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8"/>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30"/>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4"/>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6"/>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9"/>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40"/>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5"/>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7"/>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8"/>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3"/>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4"/>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7"/>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9"/>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20"/>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3"/>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5"/>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6"/>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1"/>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2"/>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5"/>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7"/>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8"/>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par>
                                <p:cTn id="446" presetID="16" presetClass="entr" presetSubtype="37"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Vertical)">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963993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522398" y="0"/>
            <a:ext cx="621602" cy="605026"/>
          </a:xfrm>
          <a:prstGeom prst="rect">
            <a:avLst/>
          </a:prstGeom>
          <a:effectLst/>
        </p:spPr>
      </p:pic>
      <p:pic>
        <p:nvPicPr>
          <p:cNvPr id="6" name="5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522398" y="4538474"/>
            <a:ext cx="621602" cy="605026"/>
          </a:xfrm>
          <a:prstGeom prst="rect">
            <a:avLst/>
          </a:prstGeom>
          <a:effectLst/>
        </p:spPr>
      </p:pic>
      <p:pic>
        <p:nvPicPr>
          <p:cNvPr id="7" name="6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286644" y="1428742"/>
            <a:ext cx="621602" cy="605026"/>
          </a:xfrm>
          <a:prstGeom prst="rect">
            <a:avLst/>
          </a:prstGeom>
          <a:effectLst/>
        </p:spPr>
      </p:pic>
      <p:pic>
        <p:nvPicPr>
          <p:cNvPr id="8" name="7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858016" y="2000246"/>
            <a:ext cx="621602" cy="605026"/>
          </a:xfrm>
          <a:prstGeom prst="rect">
            <a:avLst/>
          </a:prstGeom>
          <a:effectLst/>
        </p:spPr>
      </p:pic>
      <p:pic>
        <p:nvPicPr>
          <p:cNvPr id="9" name="8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786710" y="928676"/>
            <a:ext cx="621602" cy="605026"/>
          </a:xfrm>
          <a:prstGeom prst="rect">
            <a:avLst/>
          </a:prstGeom>
          <a:effectLst/>
        </p:spPr>
      </p:pic>
      <p:pic>
        <p:nvPicPr>
          <p:cNvPr id="10" name="9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215338" y="500048"/>
            <a:ext cx="621602" cy="605026"/>
          </a:xfrm>
          <a:prstGeom prst="rect">
            <a:avLst/>
          </a:prstGeom>
          <a:effectLst/>
        </p:spPr>
      </p:pic>
      <p:pic>
        <p:nvPicPr>
          <p:cNvPr id="11" name="10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358082" y="3000378"/>
            <a:ext cx="621602" cy="605026"/>
          </a:xfrm>
          <a:prstGeom prst="rect">
            <a:avLst/>
          </a:prstGeom>
          <a:effectLst/>
        </p:spPr>
      </p:pic>
      <p:pic>
        <p:nvPicPr>
          <p:cNvPr id="12" name="11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786710" y="3500444"/>
            <a:ext cx="621602" cy="605026"/>
          </a:xfrm>
          <a:prstGeom prst="rect">
            <a:avLst/>
          </a:prstGeom>
          <a:effectLst/>
        </p:spPr>
      </p:pic>
      <p:pic>
        <p:nvPicPr>
          <p:cNvPr id="13" name="12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215338" y="4000510"/>
            <a:ext cx="621602" cy="605026"/>
          </a:xfrm>
          <a:prstGeom prst="rect">
            <a:avLst/>
          </a:prstGeom>
          <a:effectLst/>
        </p:spPr>
      </p:pic>
      <p:pic>
        <p:nvPicPr>
          <p:cNvPr id="14" name="1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0"/>
            <a:ext cx="621602" cy="605026"/>
          </a:xfrm>
          <a:prstGeom prst="rect">
            <a:avLst/>
          </a:prstGeom>
          <a:effectLst/>
        </p:spPr>
      </p:pic>
      <p:pic>
        <p:nvPicPr>
          <p:cNvPr id="15" name="1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4538474"/>
            <a:ext cx="621602" cy="605026"/>
          </a:xfrm>
          <a:prstGeom prst="rect">
            <a:avLst/>
          </a:prstGeom>
          <a:effectLst/>
        </p:spPr>
      </p:pic>
      <p:pic>
        <p:nvPicPr>
          <p:cNvPr id="16" name="1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479254" y="1428742"/>
            <a:ext cx="621602" cy="605026"/>
          </a:xfrm>
          <a:prstGeom prst="rect">
            <a:avLst/>
          </a:prstGeom>
          <a:effectLst/>
        </p:spPr>
      </p:pic>
      <p:pic>
        <p:nvPicPr>
          <p:cNvPr id="17" name="1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193502" y="2000246"/>
            <a:ext cx="621602" cy="605026"/>
          </a:xfrm>
          <a:prstGeom prst="rect">
            <a:avLst/>
          </a:prstGeom>
          <a:effectLst/>
        </p:spPr>
      </p:pic>
      <p:pic>
        <p:nvPicPr>
          <p:cNvPr id="18" name="1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07882" y="1000114"/>
            <a:ext cx="621602" cy="605026"/>
          </a:xfrm>
          <a:prstGeom prst="rect">
            <a:avLst/>
          </a:prstGeom>
          <a:effectLst/>
        </p:spPr>
      </p:pic>
      <p:pic>
        <p:nvPicPr>
          <p:cNvPr id="19" name="18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500048"/>
            <a:ext cx="621602" cy="605026"/>
          </a:xfrm>
          <a:prstGeom prst="rect">
            <a:avLst/>
          </a:prstGeom>
          <a:effectLst/>
        </p:spPr>
      </p:pic>
      <p:pic>
        <p:nvPicPr>
          <p:cNvPr id="20" name="1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550692" y="3000378"/>
            <a:ext cx="621602" cy="605026"/>
          </a:xfrm>
          <a:prstGeom prst="rect">
            <a:avLst/>
          </a:prstGeom>
          <a:effectLst/>
        </p:spPr>
      </p:pic>
      <p:pic>
        <p:nvPicPr>
          <p:cNvPr id="21" name="20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79320" y="3500444"/>
            <a:ext cx="621602" cy="605026"/>
          </a:xfrm>
          <a:prstGeom prst="rect">
            <a:avLst/>
          </a:prstGeom>
          <a:effectLst/>
        </p:spPr>
      </p:pic>
      <p:pic>
        <p:nvPicPr>
          <p:cNvPr id="22" name="2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4000510"/>
            <a:ext cx="621602" cy="605026"/>
          </a:xfrm>
          <a:prstGeom prst="rect">
            <a:avLst/>
          </a:prstGeom>
          <a:effectLst/>
        </p:spPr>
      </p:pic>
      <p:pic>
        <p:nvPicPr>
          <p:cNvPr id="23" name="22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593176" y="0"/>
            <a:ext cx="621602" cy="605026"/>
          </a:xfrm>
          <a:prstGeom prst="rect">
            <a:avLst/>
          </a:prstGeom>
          <a:effectLst/>
        </p:spPr>
      </p:pic>
      <p:pic>
        <p:nvPicPr>
          <p:cNvPr id="24" name="23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786182" y="4538474"/>
            <a:ext cx="621602" cy="605026"/>
          </a:xfrm>
          <a:prstGeom prst="rect">
            <a:avLst/>
          </a:prstGeom>
          <a:effectLst/>
        </p:spPr>
      </p:pic>
      <p:pic>
        <p:nvPicPr>
          <p:cNvPr id="25" name="24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357422" y="1428742"/>
            <a:ext cx="621602" cy="605026"/>
          </a:xfrm>
          <a:prstGeom prst="rect">
            <a:avLst/>
          </a:prstGeom>
          <a:effectLst/>
        </p:spPr>
      </p:pic>
      <p:pic>
        <p:nvPicPr>
          <p:cNvPr id="26" name="25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000232" y="2000246"/>
            <a:ext cx="621602" cy="605026"/>
          </a:xfrm>
          <a:prstGeom prst="rect">
            <a:avLst/>
          </a:prstGeom>
          <a:effectLst/>
        </p:spPr>
      </p:pic>
      <p:pic>
        <p:nvPicPr>
          <p:cNvPr id="27" name="26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786050" y="1000114"/>
            <a:ext cx="621602" cy="605026"/>
          </a:xfrm>
          <a:prstGeom prst="rect">
            <a:avLst/>
          </a:prstGeom>
          <a:effectLst/>
        </p:spPr>
      </p:pic>
      <p:pic>
        <p:nvPicPr>
          <p:cNvPr id="28" name="27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286116" y="500048"/>
            <a:ext cx="621602" cy="605026"/>
          </a:xfrm>
          <a:prstGeom prst="rect">
            <a:avLst/>
          </a:prstGeom>
          <a:effectLst/>
        </p:spPr>
      </p:pic>
      <p:pic>
        <p:nvPicPr>
          <p:cNvPr id="29" name="28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357422" y="3214692"/>
            <a:ext cx="621602" cy="605026"/>
          </a:xfrm>
          <a:prstGeom prst="rect">
            <a:avLst/>
          </a:prstGeom>
          <a:effectLst/>
        </p:spPr>
      </p:pic>
      <p:pic>
        <p:nvPicPr>
          <p:cNvPr id="30" name="29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857488" y="3714758"/>
            <a:ext cx="621602" cy="605026"/>
          </a:xfrm>
          <a:prstGeom prst="rect">
            <a:avLst/>
          </a:prstGeom>
          <a:effectLst/>
        </p:spPr>
      </p:pic>
      <p:pic>
        <p:nvPicPr>
          <p:cNvPr id="31" name="30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357554" y="4143386"/>
            <a:ext cx="621602" cy="605026"/>
          </a:xfrm>
          <a:prstGeom prst="rect">
            <a:avLst/>
          </a:prstGeom>
          <a:effectLst/>
        </p:spPr>
      </p:pic>
      <p:pic>
        <p:nvPicPr>
          <p:cNvPr id="32" name="3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0"/>
            <a:ext cx="621602" cy="605026"/>
          </a:xfrm>
          <a:prstGeom prst="rect">
            <a:avLst/>
          </a:prstGeom>
          <a:effectLst/>
        </p:spPr>
      </p:pic>
      <p:pic>
        <p:nvPicPr>
          <p:cNvPr id="33" name="32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4538474"/>
            <a:ext cx="621602" cy="605026"/>
          </a:xfrm>
          <a:prstGeom prst="rect">
            <a:avLst/>
          </a:prstGeom>
          <a:effectLst/>
        </p:spPr>
      </p:pic>
      <p:pic>
        <p:nvPicPr>
          <p:cNvPr id="34" name="3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90" y="1428742"/>
            <a:ext cx="621602" cy="605026"/>
          </a:xfrm>
          <a:prstGeom prst="rect">
            <a:avLst/>
          </a:prstGeom>
          <a:effectLst/>
        </p:spPr>
      </p:pic>
      <p:pic>
        <p:nvPicPr>
          <p:cNvPr id="35" name="3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2071684"/>
            <a:ext cx="621602" cy="605026"/>
          </a:xfrm>
          <a:prstGeom prst="rect">
            <a:avLst/>
          </a:prstGeom>
          <a:effectLst/>
        </p:spPr>
      </p:pic>
      <p:pic>
        <p:nvPicPr>
          <p:cNvPr id="36" name="3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85818" y="1000114"/>
            <a:ext cx="621602" cy="605026"/>
          </a:xfrm>
          <a:prstGeom prst="rect">
            <a:avLst/>
          </a:prstGeom>
          <a:effectLst/>
        </p:spPr>
      </p:pic>
      <p:pic>
        <p:nvPicPr>
          <p:cNvPr id="37" name="3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500048"/>
            <a:ext cx="621602" cy="605026"/>
          </a:xfrm>
          <a:prstGeom prst="rect">
            <a:avLst/>
          </a:prstGeom>
          <a:effectLst/>
        </p:spPr>
      </p:pic>
      <p:pic>
        <p:nvPicPr>
          <p:cNvPr id="38" name="3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00066" y="3143254"/>
            <a:ext cx="621602" cy="605026"/>
          </a:xfrm>
          <a:prstGeom prst="rect">
            <a:avLst/>
          </a:prstGeom>
          <a:effectLst/>
        </p:spPr>
      </p:pic>
      <p:pic>
        <p:nvPicPr>
          <p:cNvPr id="39" name="38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94" y="3571882"/>
            <a:ext cx="621602" cy="605026"/>
          </a:xfrm>
          <a:prstGeom prst="rect">
            <a:avLst/>
          </a:prstGeom>
          <a:effectLst/>
        </p:spPr>
      </p:pic>
      <p:pic>
        <p:nvPicPr>
          <p:cNvPr id="40" name="3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4071948"/>
            <a:ext cx="621602" cy="605026"/>
          </a:xfrm>
          <a:prstGeom prst="rect">
            <a:avLst/>
          </a:prstGeom>
          <a:effectLst/>
        </p:spPr>
      </p:pic>
      <p:pic>
        <p:nvPicPr>
          <p:cNvPr id="41" name="40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000892" y="2571750"/>
            <a:ext cx="621602" cy="605026"/>
          </a:xfrm>
          <a:prstGeom prst="rect">
            <a:avLst/>
          </a:prstGeom>
          <a:effectLst/>
        </p:spPr>
      </p:pic>
      <p:pic>
        <p:nvPicPr>
          <p:cNvPr id="42" name="4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336378" y="2571750"/>
            <a:ext cx="621602" cy="605026"/>
          </a:xfrm>
          <a:prstGeom prst="rect">
            <a:avLst/>
          </a:prstGeom>
          <a:effectLst/>
        </p:spPr>
      </p:pic>
      <p:pic>
        <p:nvPicPr>
          <p:cNvPr id="43" name="42 Imagen" descr="1332116.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000232" y="2643188"/>
            <a:ext cx="621602" cy="605026"/>
          </a:xfrm>
          <a:prstGeom prst="rect">
            <a:avLst/>
          </a:prstGeom>
          <a:effectLst/>
        </p:spPr>
      </p:pic>
      <p:pic>
        <p:nvPicPr>
          <p:cNvPr id="44" name="4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1438" y="2643188"/>
            <a:ext cx="621602" cy="605026"/>
          </a:xfrm>
          <a:prstGeom prst="rect">
            <a:avLst/>
          </a:prstGeom>
          <a:effectLst/>
        </p:spPr>
      </p:pic>
      <p:sp>
        <p:nvSpPr>
          <p:cNvPr id="45" name="44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0-#ppt_w/2"/>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0-#ppt_w/2"/>
                                          </p:val>
                                        </p:tav>
                                        <p:tav tm="100000">
                                          <p:val>
                                            <p:strVal val="#ppt_x"/>
                                          </p:val>
                                        </p:tav>
                                      </p:tavLst>
                                    </p:anim>
                                    <p:anim calcmode="lin" valueType="num">
                                      <p:cBhvr additive="base">
                                        <p:cTn id="66" dur="20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2000" fill="hold"/>
                                        <p:tgtEl>
                                          <p:spTgt spid="32"/>
                                        </p:tgtEl>
                                        <p:attrNameLst>
                                          <p:attrName>ppt_x</p:attrName>
                                        </p:attrNameLst>
                                      </p:cBhvr>
                                      <p:tavLst>
                                        <p:tav tm="0">
                                          <p:val>
                                            <p:strVal val="0-#ppt_w/2"/>
                                          </p:val>
                                        </p:tav>
                                        <p:tav tm="100000">
                                          <p:val>
                                            <p:strVal val="#ppt_x"/>
                                          </p:val>
                                        </p:tav>
                                      </p:tavLst>
                                    </p:anim>
                                    <p:anim calcmode="lin" valueType="num">
                                      <p:cBhvr additive="base">
                                        <p:cTn id="70" dur="2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2000" fill="hold"/>
                                        <p:tgtEl>
                                          <p:spTgt spid="34"/>
                                        </p:tgtEl>
                                        <p:attrNameLst>
                                          <p:attrName>ppt_x</p:attrName>
                                        </p:attrNameLst>
                                      </p:cBhvr>
                                      <p:tavLst>
                                        <p:tav tm="0">
                                          <p:val>
                                            <p:strVal val="0-#ppt_w/2"/>
                                          </p:val>
                                        </p:tav>
                                        <p:tav tm="100000">
                                          <p:val>
                                            <p:strVal val="#ppt_x"/>
                                          </p:val>
                                        </p:tav>
                                      </p:tavLst>
                                    </p:anim>
                                    <p:anim calcmode="lin" valueType="num">
                                      <p:cBhvr additive="base">
                                        <p:cTn id="74" dur="2000" fill="hold"/>
                                        <p:tgtEl>
                                          <p:spTgt spid="3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2000" fill="hold"/>
                                        <p:tgtEl>
                                          <p:spTgt spid="35"/>
                                        </p:tgtEl>
                                        <p:attrNameLst>
                                          <p:attrName>ppt_x</p:attrName>
                                        </p:attrNameLst>
                                      </p:cBhvr>
                                      <p:tavLst>
                                        <p:tav tm="0">
                                          <p:val>
                                            <p:strVal val="0-#ppt_w/2"/>
                                          </p:val>
                                        </p:tav>
                                        <p:tav tm="100000">
                                          <p:val>
                                            <p:strVal val="#ppt_x"/>
                                          </p:val>
                                        </p:tav>
                                      </p:tavLst>
                                    </p:anim>
                                    <p:anim calcmode="lin" valueType="num">
                                      <p:cBhvr additive="base">
                                        <p:cTn id="78" dur="2000" fill="hold"/>
                                        <p:tgtEl>
                                          <p:spTgt spid="35"/>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2000" fill="hold"/>
                                        <p:tgtEl>
                                          <p:spTgt spid="36"/>
                                        </p:tgtEl>
                                        <p:attrNameLst>
                                          <p:attrName>ppt_x</p:attrName>
                                        </p:attrNameLst>
                                      </p:cBhvr>
                                      <p:tavLst>
                                        <p:tav tm="0">
                                          <p:val>
                                            <p:strVal val="0-#ppt_w/2"/>
                                          </p:val>
                                        </p:tav>
                                        <p:tav tm="100000">
                                          <p:val>
                                            <p:strVal val="#ppt_x"/>
                                          </p:val>
                                        </p:tav>
                                      </p:tavLst>
                                    </p:anim>
                                    <p:anim calcmode="lin" valueType="num">
                                      <p:cBhvr additive="base">
                                        <p:cTn id="82" dur="2000" fill="hold"/>
                                        <p:tgtEl>
                                          <p:spTgt spid="36"/>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2000" fill="hold"/>
                                        <p:tgtEl>
                                          <p:spTgt spid="37"/>
                                        </p:tgtEl>
                                        <p:attrNameLst>
                                          <p:attrName>ppt_x</p:attrName>
                                        </p:attrNameLst>
                                      </p:cBhvr>
                                      <p:tavLst>
                                        <p:tav tm="0">
                                          <p:val>
                                            <p:strVal val="0-#ppt_w/2"/>
                                          </p:val>
                                        </p:tav>
                                        <p:tav tm="100000">
                                          <p:val>
                                            <p:strVal val="#ppt_x"/>
                                          </p:val>
                                        </p:tav>
                                      </p:tavLst>
                                    </p:anim>
                                    <p:anim calcmode="lin" valueType="num">
                                      <p:cBhvr additive="base">
                                        <p:cTn id="86" dur="2000" fill="hold"/>
                                        <p:tgtEl>
                                          <p:spTgt spid="37"/>
                                        </p:tgtEl>
                                        <p:attrNameLst>
                                          <p:attrName>ppt_y</p:attrName>
                                        </p:attrNameLst>
                                      </p:cBhvr>
                                      <p:tavLst>
                                        <p:tav tm="0">
                                          <p:val>
                                            <p:strVal val="1+#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0-#ppt_w/2"/>
                                          </p:val>
                                        </p:tav>
                                        <p:tav tm="100000">
                                          <p:val>
                                            <p:strVal val="#ppt_x"/>
                                          </p:val>
                                        </p:tav>
                                      </p:tavLst>
                                    </p:anim>
                                    <p:anim calcmode="lin" valueType="num">
                                      <p:cBhvr additive="base">
                                        <p:cTn id="94" dur="2000" fill="hold"/>
                                        <p:tgtEl>
                                          <p:spTgt spid="11"/>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2000" fill="hold"/>
                                        <p:tgtEl>
                                          <p:spTgt spid="13"/>
                                        </p:tgtEl>
                                        <p:attrNameLst>
                                          <p:attrName>ppt_x</p:attrName>
                                        </p:attrNameLst>
                                      </p:cBhvr>
                                      <p:tavLst>
                                        <p:tav tm="0">
                                          <p:val>
                                            <p:strVal val="0-#ppt_w/2"/>
                                          </p:val>
                                        </p:tav>
                                        <p:tav tm="100000">
                                          <p:val>
                                            <p:strVal val="#ppt_x"/>
                                          </p:val>
                                        </p:tav>
                                      </p:tavLst>
                                    </p:anim>
                                    <p:anim calcmode="lin" valueType="num">
                                      <p:cBhvr additive="base">
                                        <p:cTn id="102" dur="2000" fill="hold"/>
                                        <p:tgtEl>
                                          <p:spTgt spid="13"/>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0-#ppt_w/2"/>
                                          </p:val>
                                        </p:tav>
                                        <p:tav tm="100000">
                                          <p:val>
                                            <p:strVal val="#ppt_x"/>
                                          </p:val>
                                        </p:tav>
                                      </p:tavLst>
                                    </p:anim>
                                    <p:anim calcmode="lin" valueType="num">
                                      <p:cBhvr additive="base">
                                        <p:cTn id="106" dur="2000" fill="hold"/>
                                        <p:tgtEl>
                                          <p:spTgt spid="15"/>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0-#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0-#ppt_w/2"/>
                                          </p:val>
                                        </p:tav>
                                        <p:tav tm="100000">
                                          <p:val>
                                            <p:strVal val="#ppt_x"/>
                                          </p:val>
                                        </p:tav>
                                      </p:tavLst>
                                    </p:anim>
                                    <p:anim calcmode="lin" valueType="num">
                                      <p:cBhvr additive="base">
                                        <p:cTn id="114" dur="2000" fill="hold"/>
                                        <p:tgtEl>
                                          <p:spTgt spid="21"/>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0-#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0-#ppt_w/2"/>
                                          </p:val>
                                        </p:tav>
                                        <p:tav tm="100000">
                                          <p:val>
                                            <p:strVal val="#ppt_x"/>
                                          </p:val>
                                        </p:tav>
                                      </p:tavLst>
                                    </p:anim>
                                    <p:anim calcmode="lin" valueType="num">
                                      <p:cBhvr additive="base">
                                        <p:cTn id="122" dur="2000" fill="hold"/>
                                        <p:tgtEl>
                                          <p:spTgt spid="24"/>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additive="base">
                                        <p:cTn id="125" dur="2000" fill="hold"/>
                                        <p:tgtEl>
                                          <p:spTgt spid="29"/>
                                        </p:tgtEl>
                                        <p:attrNameLst>
                                          <p:attrName>ppt_x</p:attrName>
                                        </p:attrNameLst>
                                      </p:cBhvr>
                                      <p:tavLst>
                                        <p:tav tm="0">
                                          <p:val>
                                            <p:strVal val="0-#ppt_w/2"/>
                                          </p:val>
                                        </p:tav>
                                        <p:tav tm="100000">
                                          <p:val>
                                            <p:strVal val="#ppt_x"/>
                                          </p:val>
                                        </p:tav>
                                      </p:tavLst>
                                    </p:anim>
                                    <p:anim calcmode="lin" valueType="num">
                                      <p:cBhvr additive="base">
                                        <p:cTn id="126" dur="2000" fill="hold"/>
                                        <p:tgtEl>
                                          <p:spTgt spid="29"/>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2000" fill="hold"/>
                                        <p:tgtEl>
                                          <p:spTgt spid="30"/>
                                        </p:tgtEl>
                                        <p:attrNameLst>
                                          <p:attrName>ppt_x</p:attrName>
                                        </p:attrNameLst>
                                      </p:cBhvr>
                                      <p:tavLst>
                                        <p:tav tm="0">
                                          <p:val>
                                            <p:strVal val="0-#ppt_w/2"/>
                                          </p:val>
                                        </p:tav>
                                        <p:tav tm="100000">
                                          <p:val>
                                            <p:strVal val="#ppt_x"/>
                                          </p:val>
                                        </p:tav>
                                      </p:tavLst>
                                    </p:anim>
                                    <p:anim calcmode="lin" valueType="num">
                                      <p:cBhvr additive="base">
                                        <p:cTn id="130" dur="2000" fill="hold"/>
                                        <p:tgtEl>
                                          <p:spTgt spid="30"/>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0-#ppt_w/2"/>
                                          </p:val>
                                        </p:tav>
                                        <p:tav tm="100000">
                                          <p:val>
                                            <p:strVal val="#ppt_x"/>
                                          </p:val>
                                        </p:tav>
                                      </p:tavLst>
                                    </p:anim>
                                    <p:anim calcmode="lin" valueType="num">
                                      <p:cBhvr additive="base">
                                        <p:cTn id="134" dur="2000" fill="hold"/>
                                        <p:tgtEl>
                                          <p:spTgt spid="31"/>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0-#ppt_w/2"/>
                                          </p:val>
                                        </p:tav>
                                        <p:tav tm="100000">
                                          <p:val>
                                            <p:strVal val="#ppt_x"/>
                                          </p:val>
                                        </p:tav>
                                      </p:tavLst>
                                    </p:anim>
                                    <p:anim calcmode="lin" valueType="num">
                                      <p:cBhvr additive="base">
                                        <p:cTn id="138" dur="2000" fill="hold"/>
                                        <p:tgtEl>
                                          <p:spTgt spid="33"/>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0-#ppt_w/2"/>
                                          </p:val>
                                        </p:tav>
                                        <p:tav tm="100000">
                                          <p:val>
                                            <p:strVal val="#ppt_x"/>
                                          </p:val>
                                        </p:tav>
                                      </p:tavLst>
                                    </p:anim>
                                    <p:anim calcmode="lin" valueType="num">
                                      <p:cBhvr additive="base">
                                        <p:cTn id="142" dur="2000" fill="hold"/>
                                        <p:tgtEl>
                                          <p:spTgt spid="38"/>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0-#ppt_w/2"/>
                                          </p:val>
                                        </p:tav>
                                        <p:tav tm="100000">
                                          <p:val>
                                            <p:strVal val="#ppt_x"/>
                                          </p:val>
                                        </p:tav>
                                      </p:tavLst>
                                    </p:anim>
                                    <p:anim calcmode="lin" valueType="num">
                                      <p:cBhvr additive="base">
                                        <p:cTn id="146" dur="2000" fill="hold"/>
                                        <p:tgtEl>
                                          <p:spTgt spid="39"/>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0-#ppt_w/2"/>
                                          </p:val>
                                        </p:tav>
                                        <p:tav tm="100000">
                                          <p:val>
                                            <p:strVal val="#ppt_x"/>
                                          </p:val>
                                        </p:tav>
                                      </p:tavLst>
                                    </p:anim>
                                    <p:anim calcmode="lin" valueType="num">
                                      <p:cBhvr additive="base">
                                        <p:cTn id="150" dur="2000" fill="hold"/>
                                        <p:tgtEl>
                                          <p:spTgt spid="40"/>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0-#ppt_w/2"/>
                                          </p:val>
                                        </p:tav>
                                        <p:tav tm="100000">
                                          <p:val>
                                            <p:strVal val="#ppt_x"/>
                                          </p:val>
                                        </p:tav>
                                      </p:tavLst>
                                    </p:anim>
                                    <p:anim calcmode="lin" valueType="num">
                                      <p:cBhvr additive="base">
                                        <p:cTn id="154" dur="2000" fill="hold"/>
                                        <p:tgtEl>
                                          <p:spTgt spid="41"/>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0-#ppt_w/2"/>
                                          </p:val>
                                        </p:tav>
                                        <p:tav tm="100000">
                                          <p:val>
                                            <p:strVal val="#ppt_x"/>
                                          </p:val>
                                        </p:tav>
                                      </p:tavLst>
                                    </p:anim>
                                    <p:anim calcmode="lin" valueType="num">
                                      <p:cBhvr additive="base">
                                        <p:cTn id="158" dur="2000" fill="hold"/>
                                        <p:tgtEl>
                                          <p:spTgt spid="42"/>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0-#ppt_w/2"/>
                                          </p:val>
                                        </p:tav>
                                        <p:tav tm="100000">
                                          <p:val>
                                            <p:strVal val="#ppt_x"/>
                                          </p:val>
                                        </p:tav>
                                      </p:tavLst>
                                    </p:anim>
                                    <p:anim calcmode="lin" valueType="num">
                                      <p:cBhvr additive="base">
                                        <p:cTn id="162" dur="2000" fill="hold"/>
                                        <p:tgtEl>
                                          <p:spTgt spid="43"/>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0-#ppt_w/2"/>
                                          </p:val>
                                        </p:tav>
                                        <p:tav tm="100000">
                                          <p:val>
                                            <p:strVal val="#ppt_x"/>
                                          </p:val>
                                        </p:tav>
                                      </p:tavLst>
                                    </p:anim>
                                    <p:anim calcmode="lin" valueType="num">
                                      <p:cBhvr additive="base">
                                        <p:cTn id="166" dur="2000" fill="hold"/>
                                        <p:tgtEl>
                                          <p:spTgt spid="44"/>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9"/>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0"/>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7"/>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9"/>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3"/>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5"/>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2"/>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34"/>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5"/>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6"/>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7"/>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6"/>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11"/>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12"/>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13"/>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1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20"/>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21"/>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22"/>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24"/>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29"/>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30"/>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31"/>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3"/>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4"/>
                                        </p:tgtEl>
                                        <p:attrNameLst>
                                          <p:attrName>r</p:attrName>
                                        </p:attrNameLst>
                                      </p:cBhvr>
                                    </p:animRot>
                                  </p:childTnLst>
                                </p:cTn>
                              </p:par>
                            </p:childTnLst>
                          </p:cTn>
                        </p:par>
                        <p:par>
                          <p:cTn id="247" fill="hold">
                            <p:stCondLst>
                              <p:cond delay="4000"/>
                            </p:stCondLst>
                            <p:childTnLst>
                              <p:par>
                                <p:cTn id="248" presetID="2" presetClass="exit" presetSubtype="3" fill="hold" nodeType="after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9"/>
                                        </p:tgtEl>
                                        <p:attrNameLst>
                                          <p:attrName>ppt_x</p:attrName>
                                        </p:attrNameLst>
                                      </p:cBhvr>
                                      <p:tavLst>
                                        <p:tav tm="0">
                                          <p:val>
                                            <p:strVal val="ppt_x"/>
                                          </p:val>
                                        </p:tav>
                                        <p:tav tm="100000">
                                          <p:val>
                                            <p:strVal val="1+ppt_w/2"/>
                                          </p:val>
                                        </p:tav>
                                      </p:tavLst>
                                    </p:anim>
                                    <p:anim calcmode="lin" valueType="num">
                                      <p:cBhvr additive="base">
                                        <p:cTn id="262" dur="2000"/>
                                        <p:tgtEl>
                                          <p:spTgt spid="9"/>
                                        </p:tgtEl>
                                        <p:attrNameLst>
                                          <p:attrName>ppt_y</p:attrName>
                                        </p:attrNameLst>
                                      </p:cBhvr>
                                      <p:tavLst>
                                        <p:tav tm="0">
                                          <p:val>
                                            <p:strVal val="ppt_y"/>
                                          </p:val>
                                        </p:tav>
                                        <p:tav tm="100000">
                                          <p:val>
                                            <p:strVal val="0-ppt_h/2"/>
                                          </p:val>
                                        </p:tav>
                                      </p:tavLst>
                                    </p:anim>
                                    <p:set>
                                      <p:cBhvr>
                                        <p:cTn id="263" dur="1" fill="hold">
                                          <p:stCondLst>
                                            <p:cond delay="1999"/>
                                          </p:stCondLst>
                                        </p:cTn>
                                        <p:tgtEl>
                                          <p:spTgt spid="9"/>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10"/>
                                        </p:tgtEl>
                                        <p:attrNameLst>
                                          <p:attrName>ppt_x</p:attrName>
                                        </p:attrNameLst>
                                      </p:cBhvr>
                                      <p:tavLst>
                                        <p:tav tm="0">
                                          <p:val>
                                            <p:strVal val="ppt_x"/>
                                          </p:val>
                                        </p:tav>
                                        <p:tav tm="100000">
                                          <p:val>
                                            <p:strVal val="1+ppt_w/2"/>
                                          </p:val>
                                        </p:tav>
                                      </p:tavLst>
                                    </p:anim>
                                    <p:anim calcmode="lin" valueType="num">
                                      <p:cBhvr additive="base">
                                        <p:cTn id="266" dur="2000"/>
                                        <p:tgtEl>
                                          <p:spTgt spid="10"/>
                                        </p:tgtEl>
                                        <p:attrNameLst>
                                          <p:attrName>ppt_y</p:attrName>
                                        </p:attrNameLst>
                                      </p:cBhvr>
                                      <p:tavLst>
                                        <p:tav tm="0">
                                          <p:val>
                                            <p:strVal val="ppt_y"/>
                                          </p:val>
                                        </p:tav>
                                        <p:tav tm="100000">
                                          <p:val>
                                            <p:strVal val="0-ppt_h/2"/>
                                          </p:val>
                                        </p:tav>
                                      </p:tavLst>
                                    </p:anim>
                                    <p:set>
                                      <p:cBhvr>
                                        <p:cTn id="267" dur="1" fill="hold">
                                          <p:stCondLst>
                                            <p:cond delay="1999"/>
                                          </p:stCondLst>
                                        </p:cTn>
                                        <p:tgtEl>
                                          <p:spTgt spid="10"/>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16"/>
                                        </p:tgtEl>
                                        <p:attrNameLst>
                                          <p:attrName>ppt_x</p:attrName>
                                        </p:attrNameLst>
                                      </p:cBhvr>
                                      <p:tavLst>
                                        <p:tav tm="0">
                                          <p:val>
                                            <p:strVal val="ppt_x"/>
                                          </p:val>
                                        </p:tav>
                                        <p:tav tm="100000">
                                          <p:val>
                                            <p:strVal val="1+ppt_w/2"/>
                                          </p:val>
                                        </p:tav>
                                      </p:tavLst>
                                    </p:anim>
                                    <p:anim calcmode="lin" valueType="num">
                                      <p:cBhvr additive="base">
                                        <p:cTn id="274" dur="2000"/>
                                        <p:tgtEl>
                                          <p:spTgt spid="16"/>
                                        </p:tgtEl>
                                        <p:attrNameLst>
                                          <p:attrName>ppt_y</p:attrName>
                                        </p:attrNameLst>
                                      </p:cBhvr>
                                      <p:tavLst>
                                        <p:tav tm="0">
                                          <p:val>
                                            <p:strVal val="ppt_y"/>
                                          </p:val>
                                        </p:tav>
                                        <p:tav tm="100000">
                                          <p:val>
                                            <p:strVal val="0-ppt_h/2"/>
                                          </p:val>
                                        </p:tav>
                                      </p:tavLst>
                                    </p:anim>
                                    <p:set>
                                      <p:cBhvr>
                                        <p:cTn id="275" dur="1" fill="hold">
                                          <p:stCondLst>
                                            <p:cond delay="1999"/>
                                          </p:stCondLst>
                                        </p:cTn>
                                        <p:tgtEl>
                                          <p:spTgt spid="16"/>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17"/>
                                        </p:tgtEl>
                                        <p:attrNameLst>
                                          <p:attrName>ppt_x</p:attrName>
                                        </p:attrNameLst>
                                      </p:cBhvr>
                                      <p:tavLst>
                                        <p:tav tm="0">
                                          <p:val>
                                            <p:strVal val="ppt_x"/>
                                          </p:val>
                                        </p:tav>
                                        <p:tav tm="100000">
                                          <p:val>
                                            <p:strVal val="1+ppt_w/2"/>
                                          </p:val>
                                        </p:tav>
                                      </p:tavLst>
                                    </p:anim>
                                    <p:anim calcmode="lin" valueType="num">
                                      <p:cBhvr additive="base">
                                        <p:cTn id="278" dur="2000"/>
                                        <p:tgtEl>
                                          <p:spTgt spid="17"/>
                                        </p:tgtEl>
                                        <p:attrNameLst>
                                          <p:attrName>ppt_y</p:attrName>
                                        </p:attrNameLst>
                                      </p:cBhvr>
                                      <p:tavLst>
                                        <p:tav tm="0">
                                          <p:val>
                                            <p:strVal val="ppt_y"/>
                                          </p:val>
                                        </p:tav>
                                        <p:tav tm="100000">
                                          <p:val>
                                            <p:strVal val="0-ppt_h/2"/>
                                          </p:val>
                                        </p:tav>
                                      </p:tavLst>
                                    </p:anim>
                                    <p:set>
                                      <p:cBhvr>
                                        <p:cTn id="279" dur="1" fill="hold">
                                          <p:stCondLst>
                                            <p:cond delay="1999"/>
                                          </p:stCondLst>
                                        </p:cTn>
                                        <p:tgtEl>
                                          <p:spTgt spid="17"/>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18"/>
                                        </p:tgtEl>
                                        <p:attrNameLst>
                                          <p:attrName>ppt_x</p:attrName>
                                        </p:attrNameLst>
                                      </p:cBhvr>
                                      <p:tavLst>
                                        <p:tav tm="0">
                                          <p:val>
                                            <p:strVal val="ppt_x"/>
                                          </p:val>
                                        </p:tav>
                                        <p:tav tm="100000">
                                          <p:val>
                                            <p:strVal val="1+ppt_w/2"/>
                                          </p:val>
                                        </p:tav>
                                      </p:tavLst>
                                    </p:anim>
                                    <p:anim calcmode="lin" valueType="num">
                                      <p:cBhvr additive="base">
                                        <p:cTn id="282" dur="2000"/>
                                        <p:tgtEl>
                                          <p:spTgt spid="18"/>
                                        </p:tgtEl>
                                        <p:attrNameLst>
                                          <p:attrName>ppt_y</p:attrName>
                                        </p:attrNameLst>
                                      </p:cBhvr>
                                      <p:tavLst>
                                        <p:tav tm="0">
                                          <p:val>
                                            <p:strVal val="ppt_y"/>
                                          </p:val>
                                        </p:tav>
                                        <p:tav tm="100000">
                                          <p:val>
                                            <p:strVal val="0-ppt_h/2"/>
                                          </p:val>
                                        </p:tav>
                                      </p:tavLst>
                                    </p:anim>
                                    <p:set>
                                      <p:cBhvr>
                                        <p:cTn id="283" dur="1" fill="hold">
                                          <p:stCondLst>
                                            <p:cond delay="1999"/>
                                          </p:stCondLst>
                                        </p:cTn>
                                        <p:tgtEl>
                                          <p:spTgt spid="18"/>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19"/>
                                        </p:tgtEl>
                                        <p:attrNameLst>
                                          <p:attrName>ppt_x</p:attrName>
                                        </p:attrNameLst>
                                      </p:cBhvr>
                                      <p:tavLst>
                                        <p:tav tm="0">
                                          <p:val>
                                            <p:strVal val="ppt_x"/>
                                          </p:val>
                                        </p:tav>
                                        <p:tav tm="100000">
                                          <p:val>
                                            <p:strVal val="1+ppt_w/2"/>
                                          </p:val>
                                        </p:tav>
                                      </p:tavLst>
                                    </p:anim>
                                    <p:anim calcmode="lin" valueType="num">
                                      <p:cBhvr additive="base">
                                        <p:cTn id="286" dur="2000"/>
                                        <p:tgtEl>
                                          <p:spTgt spid="19"/>
                                        </p:tgtEl>
                                        <p:attrNameLst>
                                          <p:attrName>ppt_y</p:attrName>
                                        </p:attrNameLst>
                                      </p:cBhvr>
                                      <p:tavLst>
                                        <p:tav tm="0">
                                          <p:val>
                                            <p:strVal val="ppt_y"/>
                                          </p:val>
                                        </p:tav>
                                        <p:tav tm="100000">
                                          <p:val>
                                            <p:strVal val="0-ppt_h/2"/>
                                          </p:val>
                                        </p:tav>
                                      </p:tavLst>
                                    </p:anim>
                                    <p:set>
                                      <p:cBhvr>
                                        <p:cTn id="287" dur="1" fill="hold">
                                          <p:stCondLst>
                                            <p:cond delay="1999"/>
                                          </p:stCondLst>
                                        </p:cTn>
                                        <p:tgtEl>
                                          <p:spTgt spid="19"/>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2000"/>
                                        <p:tgtEl>
                                          <p:spTgt spid="23"/>
                                        </p:tgtEl>
                                        <p:attrNameLst>
                                          <p:attrName>ppt_x</p:attrName>
                                        </p:attrNameLst>
                                      </p:cBhvr>
                                      <p:tavLst>
                                        <p:tav tm="0">
                                          <p:val>
                                            <p:strVal val="ppt_x"/>
                                          </p:val>
                                        </p:tav>
                                        <p:tav tm="100000">
                                          <p:val>
                                            <p:strVal val="1+ppt_w/2"/>
                                          </p:val>
                                        </p:tav>
                                      </p:tavLst>
                                    </p:anim>
                                    <p:anim calcmode="lin" valueType="num">
                                      <p:cBhvr additive="base">
                                        <p:cTn id="290" dur="2000"/>
                                        <p:tgtEl>
                                          <p:spTgt spid="23"/>
                                        </p:tgtEl>
                                        <p:attrNameLst>
                                          <p:attrName>ppt_y</p:attrName>
                                        </p:attrNameLst>
                                      </p:cBhvr>
                                      <p:tavLst>
                                        <p:tav tm="0">
                                          <p:val>
                                            <p:strVal val="ppt_y"/>
                                          </p:val>
                                        </p:tav>
                                        <p:tav tm="100000">
                                          <p:val>
                                            <p:strVal val="0-ppt_h/2"/>
                                          </p:val>
                                        </p:tav>
                                      </p:tavLst>
                                    </p:anim>
                                    <p:set>
                                      <p:cBhvr>
                                        <p:cTn id="291" dur="1" fill="hold">
                                          <p:stCondLst>
                                            <p:cond delay="1999"/>
                                          </p:stCondLst>
                                        </p:cTn>
                                        <p:tgtEl>
                                          <p:spTgt spid="23"/>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2000"/>
                                        <p:tgtEl>
                                          <p:spTgt spid="25"/>
                                        </p:tgtEl>
                                        <p:attrNameLst>
                                          <p:attrName>ppt_x</p:attrName>
                                        </p:attrNameLst>
                                      </p:cBhvr>
                                      <p:tavLst>
                                        <p:tav tm="0">
                                          <p:val>
                                            <p:strVal val="ppt_x"/>
                                          </p:val>
                                        </p:tav>
                                        <p:tav tm="100000">
                                          <p:val>
                                            <p:strVal val="1+ppt_w/2"/>
                                          </p:val>
                                        </p:tav>
                                      </p:tavLst>
                                    </p:anim>
                                    <p:anim calcmode="lin" valueType="num">
                                      <p:cBhvr additive="base">
                                        <p:cTn id="294" dur="2000"/>
                                        <p:tgtEl>
                                          <p:spTgt spid="25"/>
                                        </p:tgtEl>
                                        <p:attrNameLst>
                                          <p:attrName>ppt_y</p:attrName>
                                        </p:attrNameLst>
                                      </p:cBhvr>
                                      <p:tavLst>
                                        <p:tav tm="0">
                                          <p:val>
                                            <p:strVal val="ppt_y"/>
                                          </p:val>
                                        </p:tav>
                                        <p:tav tm="100000">
                                          <p:val>
                                            <p:strVal val="0-ppt_h/2"/>
                                          </p:val>
                                        </p:tav>
                                      </p:tavLst>
                                    </p:anim>
                                    <p:set>
                                      <p:cBhvr>
                                        <p:cTn id="295" dur="1" fill="hold">
                                          <p:stCondLst>
                                            <p:cond delay="1999"/>
                                          </p:stCondLst>
                                        </p:cTn>
                                        <p:tgtEl>
                                          <p:spTgt spid="25"/>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26"/>
                                        </p:tgtEl>
                                        <p:attrNameLst>
                                          <p:attrName>ppt_x</p:attrName>
                                        </p:attrNameLst>
                                      </p:cBhvr>
                                      <p:tavLst>
                                        <p:tav tm="0">
                                          <p:val>
                                            <p:strVal val="ppt_x"/>
                                          </p:val>
                                        </p:tav>
                                        <p:tav tm="100000">
                                          <p:val>
                                            <p:strVal val="1+ppt_w/2"/>
                                          </p:val>
                                        </p:tav>
                                      </p:tavLst>
                                    </p:anim>
                                    <p:anim calcmode="lin" valueType="num">
                                      <p:cBhvr additive="base">
                                        <p:cTn id="298" dur="2000"/>
                                        <p:tgtEl>
                                          <p:spTgt spid="26"/>
                                        </p:tgtEl>
                                        <p:attrNameLst>
                                          <p:attrName>ppt_y</p:attrName>
                                        </p:attrNameLst>
                                      </p:cBhvr>
                                      <p:tavLst>
                                        <p:tav tm="0">
                                          <p:val>
                                            <p:strVal val="ppt_y"/>
                                          </p:val>
                                        </p:tav>
                                        <p:tav tm="100000">
                                          <p:val>
                                            <p:strVal val="0-ppt_h/2"/>
                                          </p:val>
                                        </p:tav>
                                      </p:tavLst>
                                    </p:anim>
                                    <p:set>
                                      <p:cBhvr>
                                        <p:cTn id="299" dur="1" fill="hold">
                                          <p:stCondLst>
                                            <p:cond delay="1999"/>
                                          </p:stCondLst>
                                        </p:cTn>
                                        <p:tgtEl>
                                          <p:spTgt spid="26"/>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27"/>
                                        </p:tgtEl>
                                        <p:attrNameLst>
                                          <p:attrName>ppt_x</p:attrName>
                                        </p:attrNameLst>
                                      </p:cBhvr>
                                      <p:tavLst>
                                        <p:tav tm="0">
                                          <p:val>
                                            <p:strVal val="ppt_x"/>
                                          </p:val>
                                        </p:tav>
                                        <p:tav tm="100000">
                                          <p:val>
                                            <p:strVal val="1+ppt_w/2"/>
                                          </p:val>
                                        </p:tav>
                                      </p:tavLst>
                                    </p:anim>
                                    <p:anim calcmode="lin" valueType="num">
                                      <p:cBhvr additive="base">
                                        <p:cTn id="302" dur="2000"/>
                                        <p:tgtEl>
                                          <p:spTgt spid="27"/>
                                        </p:tgtEl>
                                        <p:attrNameLst>
                                          <p:attrName>ppt_y</p:attrName>
                                        </p:attrNameLst>
                                      </p:cBhvr>
                                      <p:tavLst>
                                        <p:tav tm="0">
                                          <p:val>
                                            <p:strVal val="ppt_y"/>
                                          </p:val>
                                        </p:tav>
                                        <p:tav tm="100000">
                                          <p:val>
                                            <p:strVal val="0-ppt_h/2"/>
                                          </p:val>
                                        </p:tav>
                                      </p:tavLst>
                                    </p:anim>
                                    <p:set>
                                      <p:cBhvr>
                                        <p:cTn id="303" dur="1" fill="hold">
                                          <p:stCondLst>
                                            <p:cond delay="1999"/>
                                          </p:stCondLst>
                                        </p:cTn>
                                        <p:tgtEl>
                                          <p:spTgt spid="27"/>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28"/>
                                        </p:tgtEl>
                                        <p:attrNameLst>
                                          <p:attrName>ppt_x</p:attrName>
                                        </p:attrNameLst>
                                      </p:cBhvr>
                                      <p:tavLst>
                                        <p:tav tm="0">
                                          <p:val>
                                            <p:strVal val="ppt_x"/>
                                          </p:val>
                                        </p:tav>
                                        <p:tav tm="100000">
                                          <p:val>
                                            <p:strVal val="1+ppt_w/2"/>
                                          </p:val>
                                        </p:tav>
                                      </p:tavLst>
                                    </p:anim>
                                    <p:anim calcmode="lin" valueType="num">
                                      <p:cBhvr additive="base">
                                        <p:cTn id="306" dur="2000"/>
                                        <p:tgtEl>
                                          <p:spTgt spid="28"/>
                                        </p:tgtEl>
                                        <p:attrNameLst>
                                          <p:attrName>ppt_y</p:attrName>
                                        </p:attrNameLst>
                                      </p:cBhvr>
                                      <p:tavLst>
                                        <p:tav tm="0">
                                          <p:val>
                                            <p:strVal val="ppt_y"/>
                                          </p:val>
                                        </p:tav>
                                        <p:tav tm="100000">
                                          <p:val>
                                            <p:strVal val="0-ppt_h/2"/>
                                          </p:val>
                                        </p:tav>
                                      </p:tavLst>
                                    </p:anim>
                                    <p:set>
                                      <p:cBhvr>
                                        <p:cTn id="307" dur="1" fill="hold">
                                          <p:stCondLst>
                                            <p:cond delay="1999"/>
                                          </p:stCondLst>
                                        </p:cTn>
                                        <p:tgtEl>
                                          <p:spTgt spid="28"/>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32"/>
                                        </p:tgtEl>
                                        <p:attrNameLst>
                                          <p:attrName>ppt_x</p:attrName>
                                        </p:attrNameLst>
                                      </p:cBhvr>
                                      <p:tavLst>
                                        <p:tav tm="0">
                                          <p:val>
                                            <p:strVal val="ppt_x"/>
                                          </p:val>
                                        </p:tav>
                                        <p:tav tm="100000">
                                          <p:val>
                                            <p:strVal val="1+ppt_w/2"/>
                                          </p:val>
                                        </p:tav>
                                      </p:tavLst>
                                    </p:anim>
                                    <p:anim calcmode="lin" valueType="num">
                                      <p:cBhvr additive="base">
                                        <p:cTn id="310" dur="2000"/>
                                        <p:tgtEl>
                                          <p:spTgt spid="32"/>
                                        </p:tgtEl>
                                        <p:attrNameLst>
                                          <p:attrName>ppt_y</p:attrName>
                                        </p:attrNameLst>
                                      </p:cBhvr>
                                      <p:tavLst>
                                        <p:tav tm="0">
                                          <p:val>
                                            <p:strVal val="ppt_y"/>
                                          </p:val>
                                        </p:tav>
                                        <p:tav tm="100000">
                                          <p:val>
                                            <p:strVal val="0-ppt_h/2"/>
                                          </p:val>
                                        </p:tav>
                                      </p:tavLst>
                                    </p:anim>
                                    <p:set>
                                      <p:cBhvr>
                                        <p:cTn id="311" dur="1" fill="hold">
                                          <p:stCondLst>
                                            <p:cond delay="1999"/>
                                          </p:stCondLst>
                                        </p:cTn>
                                        <p:tgtEl>
                                          <p:spTgt spid="32"/>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34"/>
                                        </p:tgtEl>
                                        <p:attrNameLst>
                                          <p:attrName>ppt_x</p:attrName>
                                        </p:attrNameLst>
                                      </p:cBhvr>
                                      <p:tavLst>
                                        <p:tav tm="0">
                                          <p:val>
                                            <p:strVal val="ppt_x"/>
                                          </p:val>
                                        </p:tav>
                                        <p:tav tm="100000">
                                          <p:val>
                                            <p:strVal val="1+ppt_w/2"/>
                                          </p:val>
                                        </p:tav>
                                      </p:tavLst>
                                    </p:anim>
                                    <p:anim calcmode="lin" valueType="num">
                                      <p:cBhvr additive="base">
                                        <p:cTn id="314" dur="2000"/>
                                        <p:tgtEl>
                                          <p:spTgt spid="34"/>
                                        </p:tgtEl>
                                        <p:attrNameLst>
                                          <p:attrName>ppt_y</p:attrName>
                                        </p:attrNameLst>
                                      </p:cBhvr>
                                      <p:tavLst>
                                        <p:tav tm="0">
                                          <p:val>
                                            <p:strVal val="ppt_y"/>
                                          </p:val>
                                        </p:tav>
                                        <p:tav tm="100000">
                                          <p:val>
                                            <p:strVal val="0-ppt_h/2"/>
                                          </p:val>
                                        </p:tav>
                                      </p:tavLst>
                                    </p:anim>
                                    <p:set>
                                      <p:cBhvr>
                                        <p:cTn id="315" dur="1" fill="hold">
                                          <p:stCondLst>
                                            <p:cond delay="1999"/>
                                          </p:stCondLst>
                                        </p:cTn>
                                        <p:tgtEl>
                                          <p:spTgt spid="34"/>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35"/>
                                        </p:tgtEl>
                                        <p:attrNameLst>
                                          <p:attrName>ppt_x</p:attrName>
                                        </p:attrNameLst>
                                      </p:cBhvr>
                                      <p:tavLst>
                                        <p:tav tm="0">
                                          <p:val>
                                            <p:strVal val="ppt_x"/>
                                          </p:val>
                                        </p:tav>
                                        <p:tav tm="100000">
                                          <p:val>
                                            <p:strVal val="1+ppt_w/2"/>
                                          </p:val>
                                        </p:tav>
                                      </p:tavLst>
                                    </p:anim>
                                    <p:anim calcmode="lin" valueType="num">
                                      <p:cBhvr additive="base">
                                        <p:cTn id="318" dur="2000"/>
                                        <p:tgtEl>
                                          <p:spTgt spid="35"/>
                                        </p:tgtEl>
                                        <p:attrNameLst>
                                          <p:attrName>ppt_y</p:attrName>
                                        </p:attrNameLst>
                                      </p:cBhvr>
                                      <p:tavLst>
                                        <p:tav tm="0">
                                          <p:val>
                                            <p:strVal val="ppt_y"/>
                                          </p:val>
                                        </p:tav>
                                        <p:tav tm="100000">
                                          <p:val>
                                            <p:strVal val="0-ppt_h/2"/>
                                          </p:val>
                                        </p:tav>
                                      </p:tavLst>
                                    </p:anim>
                                    <p:set>
                                      <p:cBhvr>
                                        <p:cTn id="319" dur="1" fill="hold">
                                          <p:stCondLst>
                                            <p:cond delay="1999"/>
                                          </p:stCondLst>
                                        </p:cTn>
                                        <p:tgtEl>
                                          <p:spTgt spid="35"/>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36"/>
                                        </p:tgtEl>
                                        <p:attrNameLst>
                                          <p:attrName>ppt_x</p:attrName>
                                        </p:attrNameLst>
                                      </p:cBhvr>
                                      <p:tavLst>
                                        <p:tav tm="0">
                                          <p:val>
                                            <p:strVal val="ppt_x"/>
                                          </p:val>
                                        </p:tav>
                                        <p:tav tm="100000">
                                          <p:val>
                                            <p:strVal val="1+ppt_w/2"/>
                                          </p:val>
                                        </p:tav>
                                      </p:tavLst>
                                    </p:anim>
                                    <p:anim calcmode="lin" valueType="num">
                                      <p:cBhvr additive="base">
                                        <p:cTn id="322" dur="2000"/>
                                        <p:tgtEl>
                                          <p:spTgt spid="36"/>
                                        </p:tgtEl>
                                        <p:attrNameLst>
                                          <p:attrName>ppt_y</p:attrName>
                                        </p:attrNameLst>
                                      </p:cBhvr>
                                      <p:tavLst>
                                        <p:tav tm="0">
                                          <p:val>
                                            <p:strVal val="ppt_y"/>
                                          </p:val>
                                        </p:tav>
                                        <p:tav tm="100000">
                                          <p:val>
                                            <p:strVal val="0-ppt_h/2"/>
                                          </p:val>
                                        </p:tav>
                                      </p:tavLst>
                                    </p:anim>
                                    <p:set>
                                      <p:cBhvr>
                                        <p:cTn id="323" dur="1" fill="hold">
                                          <p:stCondLst>
                                            <p:cond delay="1999"/>
                                          </p:stCondLst>
                                        </p:cTn>
                                        <p:tgtEl>
                                          <p:spTgt spid="36"/>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37"/>
                                        </p:tgtEl>
                                        <p:attrNameLst>
                                          <p:attrName>ppt_x</p:attrName>
                                        </p:attrNameLst>
                                      </p:cBhvr>
                                      <p:tavLst>
                                        <p:tav tm="0">
                                          <p:val>
                                            <p:strVal val="ppt_x"/>
                                          </p:val>
                                        </p:tav>
                                        <p:tav tm="100000">
                                          <p:val>
                                            <p:strVal val="1+ppt_w/2"/>
                                          </p:val>
                                        </p:tav>
                                      </p:tavLst>
                                    </p:anim>
                                    <p:anim calcmode="lin" valueType="num">
                                      <p:cBhvr additive="base">
                                        <p:cTn id="326" dur="2000"/>
                                        <p:tgtEl>
                                          <p:spTgt spid="37"/>
                                        </p:tgtEl>
                                        <p:attrNameLst>
                                          <p:attrName>ppt_y</p:attrName>
                                        </p:attrNameLst>
                                      </p:cBhvr>
                                      <p:tavLst>
                                        <p:tav tm="0">
                                          <p:val>
                                            <p:strVal val="ppt_y"/>
                                          </p:val>
                                        </p:tav>
                                        <p:tav tm="100000">
                                          <p:val>
                                            <p:strVal val="0-ppt_h/2"/>
                                          </p:val>
                                        </p:tav>
                                      </p:tavLst>
                                    </p:anim>
                                    <p:set>
                                      <p:cBhvr>
                                        <p:cTn id="327" dur="1" fill="hold">
                                          <p:stCondLst>
                                            <p:cond delay="1999"/>
                                          </p:stCondLst>
                                        </p:cTn>
                                        <p:tgtEl>
                                          <p:spTgt spid="37"/>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6"/>
                                        </p:tgtEl>
                                        <p:attrNameLst>
                                          <p:attrName>ppt_x</p:attrName>
                                        </p:attrNameLst>
                                      </p:cBhvr>
                                      <p:tavLst>
                                        <p:tav tm="0">
                                          <p:val>
                                            <p:strVal val="ppt_x"/>
                                          </p:val>
                                        </p:tav>
                                        <p:tav tm="100000">
                                          <p:val>
                                            <p:strVal val="1+ppt_w/2"/>
                                          </p:val>
                                        </p:tav>
                                      </p:tavLst>
                                    </p:anim>
                                    <p:anim calcmode="lin" valueType="num">
                                      <p:cBhvr additive="base">
                                        <p:cTn id="330" dur="2000"/>
                                        <p:tgtEl>
                                          <p:spTgt spid="6"/>
                                        </p:tgtEl>
                                        <p:attrNameLst>
                                          <p:attrName>ppt_y</p:attrName>
                                        </p:attrNameLst>
                                      </p:cBhvr>
                                      <p:tavLst>
                                        <p:tav tm="0">
                                          <p:val>
                                            <p:strVal val="ppt_y"/>
                                          </p:val>
                                        </p:tav>
                                        <p:tav tm="100000">
                                          <p:val>
                                            <p:strVal val="1+ppt_h/2"/>
                                          </p:val>
                                        </p:tav>
                                      </p:tavLst>
                                    </p:anim>
                                    <p:set>
                                      <p:cBhvr>
                                        <p:cTn id="331" dur="1" fill="hold">
                                          <p:stCondLst>
                                            <p:cond delay="1999"/>
                                          </p:stCondLst>
                                        </p:cTn>
                                        <p:tgtEl>
                                          <p:spTgt spid="6"/>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11"/>
                                        </p:tgtEl>
                                        <p:attrNameLst>
                                          <p:attrName>ppt_x</p:attrName>
                                        </p:attrNameLst>
                                      </p:cBhvr>
                                      <p:tavLst>
                                        <p:tav tm="0">
                                          <p:val>
                                            <p:strVal val="ppt_x"/>
                                          </p:val>
                                        </p:tav>
                                        <p:tav tm="100000">
                                          <p:val>
                                            <p:strVal val="1+ppt_w/2"/>
                                          </p:val>
                                        </p:tav>
                                      </p:tavLst>
                                    </p:anim>
                                    <p:anim calcmode="lin" valueType="num">
                                      <p:cBhvr additive="base">
                                        <p:cTn id="334" dur="2000"/>
                                        <p:tgtEl>
                                          <p:spTgt spid="11"/>
                                        </p:tgtEl>
                                        <p:attrNameLst>
                                          <p:attrName>ppt_y</p:attrName>
                                        </p:attrNameLst>
                                      </p:cBhvr>
                                      <p:tavLst>
                                        <p:tav tm="0">
                                          <p:val>
                                            <p:strVal val="ppt_y"/>
                                          </p:val>
                                        </p:tav>
                                        <p:tav tm="100000">
                                          <p:val>
                                            <p:strVal val="1+ppt_h/2"/>
                                          </p:val>
                                        </p:tav>
                                      </p:tavLst>
                                    </p:anim>
                                    <p:set>
                                      <p:cBhvr>
                                        <p:cTn id="335" dur="1" fill="hold">
                                          <p:stCondLst>
                                            <p:cond delay="1999"/>
                                          </p:stCondLst>
                                        </p:cTn>
                                        <p:tgtEl>
                                          <p:spTgt spid="11"/>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1+ppt_w/2"/>
                                          </p:val>
                                        </p:tav>
                                      </p:tavLst>
                                    </p:anim>
                                    <p:anim calcmode="lin" valueType="num">
                                      <p:cBhvr additive="base">
                                        <p:cTn id="338" dur="2000"/>
                                        <p:tgtEl>
                                          <p:spTgt spid="12"/>
                                        </p:tgtEl>
                                        <p:attrNameLst>
                                          <p:attrName>ppt_y</p:attrName>
                                        </p:attrNameLst>
                                      </p:cBhvr>
                                      <p:tavLst>
                                        <p:tav tm="0">
                                          <p:val>
                                            <p:strVal val="ppt_y"/>
                                          </p:val>
                                        </p:tav>
                                        <p:tav tm="100000">
                                          <p:val>
                                            <p:strVal val="1+ppt_h/2"/>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13"/>
                                        </p:tgtEl>
                                        <p:attrNameLst>
                                          <p:attrName>ppt_x</p:attrName>
                                        </p:attrNameLst>
                                      </p:cBhvr>
                                      <p:tavLst>
                                        <p:tav tm="0">
                                          <p:val>
                                            <p:strVal val="ppt_x"/>
                                          </p:val>
                                        </p:tav>
                                        <p:tav tm="100000">
                                          <p:val>
                                            <p:strVal val="1+ppt_w/2"/>
                                          </p:val>
                                        </p:tav>
                                      </p:tavLst>
                                    </p:anim>
                                    <p:anim calcmode="lin" valueType="num">
                                      <p:cBhvr additive="base">
                                        <p:cTn id="342" dur="2000"/>
                                        <p:tgtEl>
                                          <p:spTgt spid="13"/>
                                        </p:tgtEl>
                                        <p:attrNameLst>
                                          <p:attrName>ppt_y</p:attrName>
                                        </p:attrNameLst>
                                      </p:cBhvr>
                                      <p:tavLst>
                                        <p:tav tm="0">
                                          <p:val>
                                            <p:strVal val="ppt_y"/>
                                          </p:val>
                                        </p:tav>
                                        <p:tav tm="100000">
                                          <p:val>
                                            <p:strVal val="1+ppt_h/2"/>
                                          </p:val>
                                        </p:tav>
                                      </p:tavLst>
                                    </p:anim>
                                    <p:set>
                                      <p:cBhvr>
                                        <p:cTn id="343" dur="1" fill="hold">
                                          <p:stCondLst>
                                            <p:cond delay="1999"/>
                                          </p:stCondLst>
                                        </p:cTn>
                                        <p:tgtEl>
                                          <p:spTgt spid="13"/>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15"/>
                                        </p:tgtEl>
                                        <p:attrNameLst>
                                          <p:attrName>ppt_x</p:attrName>
                                        </p:attrNameLst>
                                      </p:cBhvr>
                                      <p:tavLst>
                                        <p:tav tm="0">
                                          <p:val>
                                            <p:strVal val="ppt_x"/>
                                          </p:val>
                                        </p:tav>
                                        <p:tav tm="100000">
                                          <p:val>
                                            <p:strVal val="1+ppt_w/2"/>
                                          </p:val>
                                        </p:tav>
                                      </p:tavLst>
                                    </p:anim>
                                    <p:anim calcmode="lin" valueType="num">
                                      <p:cBhvr additive="base">
                                        <p:cTn id="346" dur="2000"/>
                                        <p:tgtEl>
                                          <p:spTgt spid="15"/>
                                        </p:tgtEl>
                                        <p:attrNameLst>
                                          <p:attrName>ppt_y</p:attrName>
                                        </p:attrNameLst>
                                      </p:cBhvr>
                                      <p:tavLst>
                                        <p:tav tm="0">
                                          <p:val>
                                            <p:strVal val="ppt_y"/>
                                          </p:val>
                                        </p:tav>
                                        <p:tav tm="100000">
                                          <p:val>
                                            <p:strVal val="1+ppt_h/2"/>
                                          </p:val>
                                        </p:tav>
                                      </p:tavLst>
                                    </p:anim>
                                    <p:set>
                                      <p:cBhvr>
                                        <p:cTn id="347" dur="1" fill="hold">
                                          <p:stCondLst>
                                            <p:cond delay="1999"/>
                                          </p:stCondLst>
                                        </p:cTn>
                                        <p:tgtEl>
                                          <p:spTgt spid="15"/>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20"/>
                                        </p:tgtEl>
                                        <p:attrNameLst>
                                          <p:attrName>ppt_x</p:attrName>
                                        </p:attrNameLst>
                                      </p:cBhvr>
                                      <p:tavLst>
                                        <p:tav tm="0">
                                          <p:val>
                                            <p:strVal val="ppt_x"/>
                                          </p:val>
                                        </p:tav>
                                        <p:tav tm="100000">
                                          <p:val>
                                            <p:strVal val="1+ppt_w/2"/>
                                          </p:val>
                                        </p:tav>
                                      </p:tavLst>
                                    </p:anim>
                                    <p:anim calcmode="lin" valueType="num">
                                      <p:cBhvr additive="base">
                                        <p:cTn id="350" dur="2000"/>
                                        <p:tgtEl>
                                          <p:spTgt spid="20"/>
                                        </p:tgtEl>
                                        <p:attrNameLst>
                                          <p:attrName>ppt_y</p:attrName>
                                        </p:attrNameLst>
                                      </p:cBhvr>
                                      <p:tavLst>
                                        <p:tav tm="0">
                                          <p:val>
                                            <p:strVal val="ppt_y"/>
                                          </p:val>
                                        </p:tav>
                                        <p:tav tm="100000">
                                          <p:val>
                                            <p:strVal val="1+ppt_h/2"/>
                                          </p:val>
                                        </p:tav>
                                      </p:tavLst>
                                    </p:anim>
                                    <p:set>
                                      <p:cBhvr>
                                        <p:cTn id="351" dur="1" fill="hold">
                                          <p:stCondLst>
                                            <p:cond delay="1999"/>
                                          </p:stCondLst>
                                        </p:cTn>
                                        <p:tgtEl>
                                          <p:spTgt spid="20"/>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21"/>
                                        </p:tgtEl>
                                        <p:attrNameLst>
                                          <p:attrName>ppt_x</p:attrName>
                                        </p:attrNameLst>
                                      </p:cBhvr>
                                      <p:tavLst>
                                        <p:tav tm="0">
                                          <p:val>
                                            <p:strVal val="ppt_x"/>
                                          </p:val>
                                        </p:tav>
                                        <p:tav tm="100000">
                                          <p:val>
                                            <p:strVal val="1+ppt_w/2"/>
                                          </p:val>
                                        </p:tav>
                                      </p:tavLst>
                                    </p:anim>
                                    <p:anim calcmode="lin" valueType="num">
                                      <p:cBhvr additive="base">
                                        <p:cTn id="354" dur="2000"/>
                                        <p:tgtEl>
                                          <p:spTgt spid="21"/>
                                        </p:tgtEl>
                                        <p:attrNameLst>
                                          <p:attrName>ppt_y</p:attrName>
                                        </p:attrNameLst>
                                      </p:cBhvr>
                                      <p:tavLst>
                                        <p:tav tm="0">
                                          <p:val>
                                            <p:strVal val="ppt_y"/>
                                          </p:val>
                                        </p:tav>
                                        <p:tav tm="100000">
                                          <p:val>
                                            <p:strVal val="1+ppt_h/2"/>
                                          </p:val>
                                        </p:tav>
                                      </p:tavLst>
                                    </p:anim>
                                    <p:set>
                                      <p:cBhvr>
                                        <p:cTn id="355" dur="1" fill="hold">
                                          <p:stCondLst>
                                            <p:cond delay="1999"/>
                                          </p:stCondLst>
                                        </p:cTn>
                                        <p:tgtEl>
                                          <p:spTgt spid="21"/>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1+ppt_w/2"/>
                                          </p:val>
                                        </p:tav>
                                      </p:tavLst>
                                    </p:anim>
                                    <p:anim calcmode="lin" valueType="num">
                                      <p:cBhvr additive="base">
                                        <p:cTn id="358" dur="2000"/>
                                        <p:tgtEl>
                                          <p:spTgt spid="22"/>
                                        </p:tgtEl>
                                        <p:attrNameLst>
                                          <p:attrName>ppt_y</p:attrName>
                                        </p:attrNameLst>
                                      </p:cBhvr>
                                      <p:tavLst>
                                        <p:tav tm="0">
                                          <p:val>
                                            <p:strVal val="ppt_y"/>
                                          </p:val>
                                        </p:tav>
                                        <p:tav tm="100000">
                                          <p:val>
                                            <p:strVal val="1+ppt_h/2"/>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1+ppt_w/2"/>
                                          </p:val>
                                        </p:tav>
                                      </p:tavLst>
                                    </p:anim>
                                    <p:anim calcmode="lin" valueType="num">
                                      <p:cBhvr additive="base">
                                        <p:cTn id="362" dur="2000"/>
                                        <p:tgtEl>
                                          <p:spTgt spid="24"/>
                                        </p:tgtEl>
                                        <p:attrNameLst>
                                          <p:attrName>ppt_y</p:attrName>
                                        </p:attrNameLst>
                                      </p:cBhvr>
                                      <p:tavLst>
                                        <p:tav tm="0">
                                          <p:val>
                                            <p:strVal val="ppt_y"/>
                                          </p:val>
                                        </p:tav>
                                        <p:tav tm="100000">
                                          <p:val>
                                            <p:strVal val="1+ppt_h/2"/>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2000"/>
                                        <p:tgtEl>
                                          <p:spTgt spid="29"/>
                                        </p:tgtEl>
                                        <p:attrNameLst>
                                          <p:attrName>ppt_x</p:attrName>
                                        </p:attrNameLst>
                                      </p:cBhvr>
                                      <p:tavLst>
                                        <p:tav tm="0">
                                          <p:val>
                                            <p:strVal val="ppt_x"/>
                                          </p:val>
                                        </p:tav>
                                        <p:tav tm="100000">
                                          <p:val>
                                            <p:strVal val="1+ppt_w/2"/>
                                          </p:val>
                                        </p:tav>
                                      </p:tavLst>
                                    </p:anim>
                                    <p:anim calcmode="lin" valueType="num">
                                      <p:cBhvr additive="base">
                                        <p:cTn id="366" dur="2000"/>
                                        <p:tgtEl>
                                          <p:spTgt spid="29"/>
                                        </p:tgtEl>
                                        <p:attrNameLst>
                                          <p:attrName>ppt_y</p:attrName>
                                        </p:attrNameLst>
                                      </p:cBhvr>
                                      <p:tavLst>
                                        <p:tav tm="0">
                                          <p:val>
                                            <p:strVal val="ppt_y"/>
                                          </p:val>
                                        </p:tav>
                                        <p:tav tm="100000">
                                          <p:val>
                                            <p:strVal val="1+ppt_h/2"/>
                                          </p:val>
                                        </p:tav>
                                      </p:tavLst>
                                    </p:anim>
                                    <p:set>
                                      <p:cBhvr>
                                        <p:cTn id="367" dur="1" fill="hold">
                                          <p:stCondLst>
                                            <p:cond delay="1999"/>
                                          </p:stCondLst>
                                        </p:cTn>
                                        <p:tgtEl>
                                          <p:spTgt spid="29"/>
                                        </p:tgtEl>
                                        <p:attrNameLst>
                                          <p:attrName>style.visibility</p:attrName>
                                        </p:attrNameLst>
                                      </p:cBhvr>
                                      <p:to>
                                        <p:strVal val="hidden"/>
                                      </p:to>
                                    </p:set>
                                  </p:childTnLst>
                                </p:cTn>
                              </p:par>
                              <p:par>
                                <p:cTn id="368" presetID="2" presetClass="exit" presetSubtype="6" fill="hold" nodeType="withEffect">
                                  <p:stCondLst>
                                    <p:cond delay="0"/>
                                  </p:stCondLst>
                                  <p:childTnLst>
                                    <p:anim calcmode="lin" valueType="num">
                                      <p:cBhvr additive="base">
                                        <p:cTn id="369" dur="2000"/>
                                        <p:tgtEl>
                                          <p:spTgt spid="30"/>
                                        </p:tgtEl>
                                        <p:attrNameLst>
                                          <p:attrName>ppt_x</p:attrName>
                                        </p:attrNameLst>
                                      </p:cBhvr>
                                      <p:tavLst>
                                        <p:tav tm="0">
                                          <p:val>
                                            <p:strVal val="ppt_x"/>
                                          </p:val>
                                        </p:tav>
                                        <p:tav tm="100000">
                                          <p:val>
                                            <p:strVal val="1+ppt_w/2"/>
                                          </p:val>
                                        </p:tav>
                                      </p:tavLst>
                                    </p:anim>
                                    <p:anim calcmode="lin" valueType="num">
                                      <p:cBhvr additive="base">
                                        <p:cTn id="370" dur="2000"/>
                                        <p:tgtEl>
                                          <p:spTgt spid="30"/>
                                        </p:tgtEl>
                                        <p:attrNameLst>
                                          <p:attrName>ppt_y</p:attrName>
                                        </p:attrNameLst>
                                      </p:cBhvr>
                                      <p:tavLst>
                                        <p:tav tm="0">
                                          <p:val>
                                            <p:strVal val="ppt_y"/>
                                          </p:val>
                                        </p:tav>
                                        <p:tav tm="100000">
                                          <p:val>
                                            <p:strVal val="1+ppt_h/2"/>
                                          </p:val>
                                        </p:tav>
                                      </p:tavLst>
                                    </p:anim>
                                    <p:set>
                                      <p:cBhvr>
                                        <p:cTn id="371" dur="1" fill="hold">
                                          <p:stCondLst>
                                            <p:cond delay="1999"/>
                                          </p:stCondLst>
                                        </p:cTn>
                                        <p:tgtEl>
                                          <p:spTgt spid="30"/>
                                        </p:tgtEl>
                                        <p:attrNameLst>
                                          <p:attrName>style.visibility</p:attrName>
                                        </p:attrNameLst>
                                      </p:cBhvr>
                                      <p:to>
                                        <p:strVal val="hidden"/>
                                      </p:to>
                                    </p:set>
                                  </p:childTnLst>
                                </p:cTn>
                              </p:par>
                              <p:par>
                                <p:cTn id="372" presetID="2" presetClass="exit" presetSubtype="6" fill="hold" nodeType="withEffect">
                                  <p:stCondLst>
                                    <p:cond delay="0"/>
                                  </p:stCondLst>
                                  <p:childTnLst>
                                    <p:anim calcmode="lin" valueType="num">
                                      <p:cBhvr additive="base">
                                        <p:cTn id="373" dur="2000"/>
                                        <p:tgtEl>
                                          <p:spTgt spid="31"/>
                                        </p:tgtEl>
                                        <p:attrNameLst>
                                          <p:attrName>ppt_x</p:attrName>
                                        </p:attrNameLst>
                                      </p:cBhvr>
                                      <p:tavLst>
                                        <p:tav tm="0">
                                          <p:val>
                                            <p:strVal val="ppt_x"/>
                                          </p:val>
                                        </p:tav>
                                        <p:tav tm="100000">
                                          <p:val>
                                            <p:strVal val="1+ppt_w/2"/>
                                          </p:val>
                                        </p:tav>
                                      </p:tavLst>
                                    </p:anim>
                                    <p:anim calcmode="lin" valueType="num">
                                      <p:cBhvr additive="base">
                                        <p:cTn id="374" dur="2000"/>
                                        <p:tgtEl>
                                          <p:spTgt spid="31"/>
                                        </p:tgtEl>
                                        <p:attrNameLst>
                                          <p:attrName>ppt_y</p:attrName>
                                        </p:attrNameLst>
                                      </p:cBhvr>
                                      <p:tavLst>
                                        <p:tav tm="0">
                                          <p:val>
                                            <p:strVal val="ppt_y"/>
                                          </p:val>
                                        </p:tav>
                                        <p:tav tm="100000">
                                          <p:val>
                                            <p:strVal val="1+ppt_h/2"/>
                                          </p:val>
                                        </p:tav>
                                      </p:tavLst>
                                    </p:anim>
                                    <p:set>
                                      <p:cBhvr>
                                        <p:cTn id="375" dur="1" fill="hold">
                                          <p:stCondLst>
                                            <p:cond delay="1999"/>
                                          </p:stCondLst>
                                        </p:cTn>
                                        <p:tgtEl>
                                          <p:spTgt spid="31"/>
                                        </p:tgtEl>
                                        <p:attrNameLst>
                                          <p:attrName>style.visibility</p:attrName>
                                        </p:attrNameLst>
                                      </p:cBhvr>
                                      <p:to>
                                        <p:strVal val="hidden"/>
                                      </p:to>
                                    </p:set>
                                  </p:childTnLst>
                                </p:cTn>
                              </p:par>
                              <p:par>
                                <p:cTn id="376" presetID="2" presetClass="exit" presetSubtype="6" fill="hold" nodeType="withEffect">
                                  <p:stCondLst>
                                    <p:cond delay="0"/>
                                  </p:stCondLst>
                                  <p:childTnLst>
                                    <p:anim calcmode="lin" valueType="num">
                                      <p:cBhvr additive="base">
                                        <p:cTn id="377" dur="2000"/>
                                        <p:tgtEl>
                                          <p:spTgt spid="33"/>
                                        </p:tgtEl>
                                        <p:attrNameLst>
                                          <p:attrName>ppt_x</p:attrName>
                                        </p:attrNameLst>
                                      </p:cBhvr>
                                      <p:tavLst>
                                        <p:tav tm="0">
                                          <p:val>
                                            <p:strVal val="ppt_x"/>
                                          </p:val>
                                        </p:tav>
                                        <p:tav tm="100000">
                                          <p:val>
                                            <p:strVal val="1+ppt_w/2"/>
                                          </p:val>
                                        </p:tav>
                                      </p:tavLst>
                                    </p:anim>
                                    <p:anim calcmode="lin" valueType="num">
                                      <p:cBhvr additive="base">
                                        <p:cTn id="378" dur="2000"/>
                                        <p:tgtEl>
                                          <p:spTgt spid="33"/>
                                        </p:tgtEl>
                                        <p:attrNameLst>
                                          <p:attrName>ppt_y</p:attrName>
                                        </p:attrNameLst>
                                      </p:cBhvr>
                                      <p:tavLst>
                                        <p:tav tm="0">
                                          <p:val>
                                            <p:strVal val="ppt_y"/>
                                          </p:val>
                                        </p:tav>
                                        <p:tav tm="100000">
                                          <p:val>
                                            <p:strVal val="1+ppt_h/2"/>
                                          </p:val>
                                        </p:tav>
                                      </p:tavLst>
                                    </p:anim>
                                    <p:set>
                                      <p:cBhvr>
                                        <p:cTn id="379" dur="1" fill="hold">
                                          <p:stCondLst>
                                            <p:cond delay="1999"/>
                                          </p:stCondLst>
                                        </p:cTn>
                                        <p:tgtEl>
                                          <p:spTgt spid="33"/>
                                        </p:tgtEl>
                                        <p:attrNameLst>
                                          <p:attrName>style.visibility</p:attrName>
                                        </p:attrNameLst>
                                      </p:cBhvr>
                                      <p:to>
                                        <p:strVal val="hidden"/>
                                      </p:to>
                                    </p:set>
                                  </p:childTnLst>
                                </p:cTn>
                              </p:par>
                              <p:par>
                                <p:cTn id="380" presetID="2" presetClass="exit" presetSubtype="6" fill="hold" nodeType="withEffect">
                                  <p:stCondLst>
                                    <p:cond delay="0"/>
                                  </p:stCondLst>
                                  <p:childTnLst>
                                    <p:anim calcmode="lin" valueType="num">
                                      <p:cBhvr additive="base">
                                        <p:cTn id="381" dur="2000"/>
                                        <p:tgtEl>
                                          <p:spTgt spid="38"/>
                                        </p:tgtEl>
                                        <p:attrNameLst>
                                          <p:attrName>ppt_x</p:attrName>
                                        </p:attrNameLst>
                                      </p:cBhvr>
                                      <p:tavLst>
                                        <p:tav tm="0">
                                          <p:val>
                                            <p:strVal val="ppt_x"/>
                                          </p:val>
                                        </p:tav>
                                        <p:tav tm="100000">
                                          <p:val>
                                            <p:strVal val="1+ppt_w/2"/>
                                          </p:val>
                                        </p:tav>
                                      </p:tavLst>
                                    </p:anim>
                                    <p:anim calcmode="lin" valueType="num">
                                      <p:cBhvr additive="base">
                                        <p:cTn id="382" dur="2000"/>
                                        <p:tgtEl>
                                          <p:spTgt spid="38"/>
                                        </p:tgtEl>
                                        <p:attrNameLst>
                                          <p:attrName>ppt_y</p:attrName>
                                        </p:attrNameLst>
                                      </p:cBhvr>
                                      <p:tavLst>
                                        <p:tav tm="0">
                                          <p:val>
                                            <p:strVal val="ppt_y"/>
                                          </p:val>
                                        </p:tav>
                                        <p:tav tm="100000">
                                          <p:val>
                                            <p:strVal val="1+ppt_h/2"/>
                                          </p:val>
                                        </p:tav>
                                      </p:tavLst>
                                    </p:anim>
                                    <p:set>
                                      <p:cBhvr>
                                        <p:cTn id="383" dur="1" fill="hold">
                                          <p:stCondLst>
                                            <p:cond delay="1999"/>
                                          </p:stCondLst>
                                        </p:cTn>
                                        <p:tgtEl>
                                          <p:spTgt spid="38"/>
                                        </p:tgtEl>
                                        <p:attrNameLst>
                                          <p:attrName>style.visibility</p:attrName>
                                        </p:attrNameLst>
                                      </p:cBhvr>
                                      <p:to>
                                        <p:strVal val="hidden"/>
                                      </p:to>
                                    </p:set>
                                  </p:childTnLst>
                                </p:cTn>
                              </p:par>
                              <p:par>
                                <p:cTn id="384" presetID="2" presetClass="exit" presetSubtype="6" fill="hold" nodeType="withEffect">
                                  <p:stCondLst>
                                    <p:cond delay="0"/>
                                  </p:stCondLst>
                                  <p:childTnLst>
                                    <p:anim calcmode="lin" valueType="num">
                                      <p:cBhvr additive="base">
                                        <p:cTn id="385" dur="2000"/>
                                        <p:tgtEl>
                                          <p:spTgt spid="39"/>
                                        </p:tgtEl>
                                        <p:attrNameLst>
                                          <p:attrName>ppt_x</p:attrName>
                                        </p:attrNameLst>
                                      </p:cBhvr>
                                      <p:tavLst>
                                        <p:tav tm="0">
                                          <p:val>
                                            <p:strVal val="ppt_x"/>
                                          </p:val>
                                        </p:tav>
                                        <p:tav tm="100000">
                                          <p:val>
                                            <p:strVal val="1+ppt_w/2"/>
                                          </p:val>
                                        </p:tav>
                                      </p:tavLst>
                                    </p:anim>
                                    <p:anim calcmode="lin" valueType="num">
                                      <p:cBhvr additive="base">
                                        <p:cTn id="386" dur="2000"/>
                                        <p:tgtEl>
                                          <p:spTgt spid="39"/>
                                        </p:tgtEl>
                                        <p:attrNameLst>
                                          <p:attrName>ppt_y</p:attrName>
                                        </p:attrNameLst>
                                      </p:cBhvr>
                                      <p:tavLst>
                                        <p:tav tm="0">
                                          <p:val>
                                            <p:strVal val="ppt_y"/>
                                          </p:val>
                                        </p:tav>
                                        <p:tav tm="100000">
                                          <p:val>
                                            <p:strVal val="1+ppt_h/2"/>
                                          </p:val>
                                        </p:tav>
                                      </p:tavLst>
                                    </p:anim>
                                    <p:set>
                                      <p:cBhvr>
                                        <p:cTn id="387" dur="1" fill="hold">
                                          <p:stCondLst>
                                            <p:cond delay="1999"/>
                                          </p:stCondLst>
                                        </p:cTn>
                                        <p:tgtEl>
                                          <p:spTgt spid="39"/>
                                        </p:tgtEl>
                                        <p:attrNameLst>
                                          <p:attrName>style.visibility</p:attrName>
                                        </p:attrNameLst>
                                      </p:cBhvr>
                                      <p:to>
                                        <p:strVal val="hidden"/>
                                      </p:to>
                                    </p:set>
                                  </p:childTnLst>
                                </p:cTn>
                              </p:par>
                              <p:par>
                                <p:cTn id="388" presetID="2" presetClass="exit" presetSubtype="6" fill="hold" nodeType="withEffect">
                                  <p:stCondLst>
                                    <p:cond delay="0"/>
                                  </p:stCondLst>
                                  <p:childTnLst>
                                    <p:anim calcmode="lin" valueType="num">
                                      <p:cBhvr additive="base">
                                        <p:cTn id="389" dur="2000"/>
                                        <p:tgtEl>
                                          <p:spTgt spid="40"/>
                                        </p:tgtEl>
                                        <p:attrNameLst>
                                          <p:attrName>ppt_x</p:attrName>
                                        </p:attrNameLst>
                                      </p:cBhvr>
                                      <p:tavLst>
                                        <p:tav tm="0">
                                          <p:val>
                                            <p:strVal val="ppt_x"/>
                                          </p:val>
                                        </p:tav>
                                        <p:tav tm="100000">
                                          <p:val>
                                            <p:strVal val="1+ppt_w/2"/>
                                          </p:val>
                                        </p:tav>
                                      </p:tavLst>
                                    </p:anim>
                                    <p:anim calcmode="lin" valueType="num">
                                      <p:cBhvr additive="base">
                                        <p:cTn id="390" dur="2000"/>
                                        <p:tgtEl>
                                          <p:spTgt spid="40"/>
                                        </p:tgtEl>
                                        <p:attrNameLst>
                                          <p:attrName>ppt_y</p:attrName>
                                        </p:attrNameLst>
                                      </p:cBhvr>
                                      <p:tavLst>
                                        <p:tav tm="0">
                                          <p:val>
                                            <p:strVal val="ppt_y"/>
                                          </p:val>
                                        </p:tav>
                                        <p:tav tm="100000">
                                          <p:val>
                                            <p:strVal val="1+ppt_h/2"/>
                                          </p:val>
                                        </p:tav>
                                      </p:tavLst>
                                    </p:anim>
                                    <p:set>
                                      <p:cBhvr>
                                        <p:cTn id="391" dur="1" fill="hold">
                                          <p:stCondLst>
                                            <p:cond delay="1999"/>
                                          </p:stCondLst>
                                        </p:cTn>
                                        <p:tgtEl>
                                          <p:spTgt spid="40"/>
                                        </p:tgtEl>
                                        <p:attrNameLst>
                                          <p:attrName>style.visibility</p:attrName>
                                        </p:attrNameLst>
                                      </p:cBhvr>
                                      <p:to>
                                        <p:strVal val="hidden"/>
                                      </p:to>
                                    </p:set>
                                  </p:childTnLst>
                                </p:cTn>
                              </p:par>
                              <p:par>
                                <p:cTn id="392" presetID="2" presetClass="exit" presetSubtype="6" fill="hold" nodeType="withEffect">
                                  <p:stCondLst>
                                    <p:cond delay="0"/>
                                  </p:stCondLst>
                                  <p:childTnLst>
                                    <p:anim calcmode="lin" valueType="num">
                                      <p:cBhvr additive="base">
                                        <p:cTn id="393" dur="2000"/>
                                        <p:tgtEl>
                                          <p:spTgt spid="41"/>
                                        </p:tgtEl>
                                        <p:attrNameLst>
                                          <p:attrName>ppt_x</p:attrName>
                                        </p:attrNameLst>
                                      </p:cBhvr>
                                      <p:tavLst>
                                        <p:tav tm="0">
                                          <p:val>
                                            <p:strVal val="ppt_x"/>
                                          </p:val>
                                        </p:tav>
                                        <p:tav tm="100000">
                                          <p:val>
                                            <p:strVal val="1+ppt_w/2"/>
                                          </p:val>
                                        </p:tav>
                                      </p:tavLst>
                                    </p:anim>
                                    <p:anim calcmode="lin" valueType="num">
                                      <p:cBhvr additive="base">
                                        <p:cTn id="394" dur="2000"/>
                                        <p:tgtEl>
                                          <p:spTgt spid="41"/>
                                        </p:tgtEl>
                                        <p:attrNameLst>
                                          <p:attrName>ppt_y</p:attrName>
                                        </p:attrNameLst>
                                      </p:cBhvr>
                                      <p:tavLst>
                                        <p:tav tm="0">
                                          <p:val>
                                            <p:strVal val="ppt_y"/>
                                          </p:val>
                                        </p:tav>
                                        <p:tav tm="100000">
                                          <p:val>
                                            <p:strVal val="1+ppt_h/2"/>
                                          </p:val>
                                        </p:tav>
                                      </p:tavLst>
                                    </p:anim>
                                    <p:set>
                                      <p:cBhvr>
                                        <p:cTn id="395" dur="1" fill="hold">
                                          <p:stCondLst>
                                            <p:cond delay="1999"/>
                                          </p:stCondLst>
                                        </p:cTn>
                                        <p:tgtEl>
                                          <p:spTgt spid="41"/>
                                        </p:tgtEl>
                                        <p:attrNameLst>
                                          <p:attrName>style.visibility</p:attrName>
                                        </p:attrNameLst>
                                      </p:cBhvr>
                                      <p:to>
                                        <p:strVal val="hidden"/>
                                      </p:to>
                                    </p:set>
                                  </p:childTnLst>
                                </p:cTn>
                              </p:par>
                              <p:par>
                                <p:cTn id="396" presetID="2" presetClass="exit" presetSubtype="6" fill="hold" nodeType="withEffect">
                                  <p:stCondLst>
                                    <p:cond delay="0"/>
                                  </p:stCondLst>
                                  <p:childTnLst>
                                    <p:anim calcmode="lin" valueType="num">
                                      <p:cBhvr additive="base">
                                        <p:cTn id="397" dur="2000"/>
                                        <p:tgtEl>
                                          <p:spTgt spid="42"/>
                                        </p:tgtEl>
                                        <p:attrNameLst>
                                          <p:attrName>ppt_x</p:attrName>
                                        </p:attrNameLst>
                                      </p:cBhvr>
                                      <p:tavLst>
                                        <p:tav tm="0">
                                          <p:val>
                                            <p:strVal val="ppt_x"/>
                                          </p:val>
                                        </p:tav>
                                        <p:tav tm="100000">
                                          <p:val>
                                            <p:strVal val="1+ppt_w/2"/>
                                          </p:val>
                                        </p:tav>
                                      </p:tavLst>
                                    </p:anim>
                                    <p:anim calcmode="lin" valueType="num">
                                      <p:cBhvr additive="base">
                                        <p:cTn id="398" dur="2000"/>
                                        <p:tgtEl>
                                          <p:spTgt spid="42"/>
                                        </p:tgtEl>
                                        <p:attrNameLst>
                                          <p:attrName>ppt_y</p:attrName>
                                        </p:attrNameLst>
                                      </p:cBhvr>
                                      <p:tavLst>
                                        <p:tav tm="0">
                                          <p:val>
                                            <p:strVal val="ppt_y"/>
                                          </p:val>
                                        </p:tav>
                                        <p:tav tm="100000">
                                          <p:val>
                                            <p:strVal val="1+ppt_h/2"/>
                                          </p:val>
                                        </p:tav>
                                      </p:tavLst>
                                    </p:anim>
                                    <p:set>
                                      <p:cBhvr>
                                        <p:cTn id="399" dur="1" fill="hold">
                                          <p:stCondLst>
                                            <p:cond delay="1999"/>
                                          </p:stCondLst>
                                        </p:cTn>
                                        <p:tgtEl>
                                          <p:spTgt spid="42"/>
                                        </p:tgtEl>
                                        <p:attrNameLst>
                                          <p:attrName>style.visibility</p:attrName>
                                        </p:attrNameLst>
                                      </p:cBhvr>
                                      <p:to>
                                        <p:strVal val="hidden"/>
                                      </p:to>
                                    </p:set>
                                  </p:childTnLst>
                                </p:cTn>
                              </p:par>
                              <p:par>
                                <p:cTn id="400" presetID="2" presetClass="exit" presetSubtype="6" fill="hold" nodeType="withEffect">
                                  <p:stCondLst>
                                    <p:cond delay="0"/>
                                  </p:stCondLst>
                                  <p:childTnLst>
                                    <p:anim calcmode="lin" valueType="num">
                                      <p:cBhvr additive="base">
                                        <p:cTn id="401" dur="2000"/>
                                        <p:tgtEl>
                                          <p:spTgt spid="43"/>
                                        </p:tgtEl>
                                        <p:attrNameLst>
                                          <p:attrName>ppt_x</p:attrName>
                                        </p:attrNameLst>
                                      </p:cBhvr>
                                      <p:tavLst>
                                        <p:tav tm="0">
                                          <p:val>
                                            <p:strVal val="ppt_x"/>
                                          </p:val>
                                        </p:tav>
                                        <p:tav tm="100000">
                                          <p:val>
                                            <p:strVal val="1+ppt_w/2"/>
                                          </p:val>
                                        </p:tav>
                                      </p:tavLst>
                                    </p:anim>
                                    <p:anim calcmode="lin" valueType="num">
                                      <p:cBhvr additive="base">
                                        <p:cTn id="402" dur="2000"/>
                                        <p:tgtEl>
                                          <p:spTgt spid="43"/>
                                        </p:tgtEl>
                                        <p:attrNameLst>
                                          <p:attrName>ppt_y</p:attrName>
                                        </p:attrNameLst>
                                      </p:cBhvr>
                                      <p:tavLst>
                                        <p:tav tm="0">
                                          <p:val>
                                            <p:strVal val="ppt_y"/>
                                          </p:val>
                                        </p:tav>
                                        <p:tav tm="100000">
                                          <p:val>
                                            <p:strVal val="1+ppt_h/2"/>
                                          </p:val>
                                        </p:tav>
                                      </p:tavLst>
                                    </p:anim>
                                    <p:set>
                                      <p:cBhvr>
                                        <p:cTn id="403" dur="1" fill="hold">
                                          <p:stCondLst>
                                            <p:cond delay="1999"/>
                                          </p:stCondLst>
                                        </p:cTn>
                                        <p:tgtEl>
                                          <p:spTgt spid="43"/>
                                        </p:tgtEl>
                                        <p:attrNameLst>
                                          <p:attrName>style.visibility</p:attrName>
                                        </p:attrNameLst>
                                      </p:cBhvr>
                                      <p:to>
                                        <p:strVal val="hidden"/>
                                      </p:to>
                                    </p:set>
                                  </p:childTnLst>
                                </p:cTn>
                              </p:par>
                              <p:par>
                                <p:cTn id="404" presetID="2" presetClass="exit" presetSubtype="6" fill="hold" nodeType="withEffect">
                                  <p:stCondLst>
                                    <p:cond delay="0"/>
                                  </p:stCondLst>
                                  <p:childTnLst>
                                    <p:anim calcmode="lin" valueType="num">
                                      <p:cBhvr additive="base">
                                        <p:cTn id="405" dur="2000"/>
                                        <p:tgtEl>
                                          <p:spTgt spid="44"/>
                                        </p:tgtEl>
                                        <p:attrNameLst>
                                          <p:attrName>ppt_x</p:attrName>
                                        </p:attrNameLst>
                                      </p:cBhvr>
                                      <p:tavLst>
                                        <p:tav tm="0">
                                          <p:val>
                                            <p:strVal val="ppt_x"/>
                                          </p:val>
                                        </p:tav>
                                        <p:tav tm="100000">
                                          <p:val>
                                            <p:strVal val="1+ppt_w/2"/>
                                          </p:val>
                                        </p:tav>
                                      </p:tavLst>
                                    </p:anim>
                                    <p:anim calcmode="lin" valueType="num">
                                      <p:cBhvr additive="base">
                                        <p:cTn id="406" dur="2000"/>
                                        <p:tgtEl>
                                          <p:spTgt spid="44"/>
                                        </p:tgtEl>
                                        <p:attrNameLst>
                                          <p:attrName>ppt_y</p:attrName>
                                        </p:attrNameLst>
                                      </p:cBhvr>
                                      <p:tavLst>
                                        <p:tav tm="0">
                                          <p:val>
                                            <p:strVal val="ppt_y"/>
                                          </p:val>
                                        </p:tav>
                                        <p:tav tm="100000">
                                          <p:val>
                                            <p:strVal val="1+ppt_h/2"/>
                                          </p:val>
                                        </p:tav>
                                      </p:tavLst>
                                    </p:anim>
                                    <p:set>
                                      <p:cBhvr>
                                        <p:cTn id="407" dur="1" fill="hold">
                                          <p:stCondLst>
                                            <p:cond delay="1999"/>
                                          </p:stCondLst>
                                        </p:cTn>
                                        <p:tgtEl>
                                          <p:spTgt spid="44"/>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6"/>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5"/>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20"/>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21"/>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4"/>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9"/>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30"/>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1"/>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3"/>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8"/>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9"/>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40"/>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41"/>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42"/>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43"/>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44"/>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5"/>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7"/>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8"/>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9"/>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10"/>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14"/>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16"/>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17"/>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18"/>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19"/>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23"/>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25"/>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26"/>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27"/>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28"/>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2"/>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34"/>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35"/>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36"/>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37"/>
                                        </p:tgtEl>
                                        <p:attrNameLst>
                                          <p:attrName>r</p:attrName>
                                        </p:attrNameLst>
                                      </p:cBhvr>
                                    </p:animRot>
                                  </p:childTnLst>
                                </p:cTn>
                              </p:par>
                              <p:par>
                                <p:cTn id="488" presetID="17" presetClass="entr" presetSubtype="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ppt_x</p:attrName>
                                        </p:attrNameLst>
                                      </p:cBhvr>
                                      <p:tavLst>
                                        <p:tav tm="0">
                                          <p:val>
                                            <p:strVal val="#ppt_x-#ppt_w/2"/>
                                          </p:val>
                                        </p:tav>
                                        <p:tav tm="100000">
                                          <p:val>
                                            <p:strVal val="#ppt_x"/>
                                          </p:val>
                                        </p:tav>
                                      </p:tavLst>
                                    </p:anim>
                                    <p:anim calcmode="lin" valueType="num">
                                      <p:cBhvr>
                                        <p:cTn id="491" dur="2000" fill="hold"/>
                                        <p:tgtEl>
                                          <p:spTgt spid="2"/>
                                        </p:tgtEl>
                                        <p:attrNameLst>
                                          <p:attrName>ppt_y</p:attrName>
                                        </p:attrNameLst>
                                      </p:cBhvr>
                                      <p:tavLst>
                                        <p:tav tm="0">
                                          <p:val>
                                            <p:strVal val="#ppt_y"/>
                                          </p:val>
                                        </p:tav>
                                        <p:tav tm="100000">
                                          <p:val>
                                            <p:strVal val="#ppt_y"/>
                                          </p:val>
                                        </p:tav>
                                      </p:tavLst>
                                    </p:anim>
                                    <p:anim calcmode="lin" valueType="num">
                                      <p:cBhvr>
                                        <p:cTn id="492" dur="2000" fill="hold"/>
                                        <p:tgtEl>
                                          <p:spTgt spid="2"/>
                                        </p:tgtEl>
                                        <p:attrNameLst>
                                          <p:attrName>ppt_w</p:attrName>
                                        </p:attrNameLst>
                                      </p:cBhvr>
                                      <p:tavLst>
                                        <p:tav tm="0">
                                          <p:val>
                                            <p:fltVal val="0"/>
                                          </p:val>
                                        </p:tav>
                                        <p:tav tm="100000">
                                          <p:val>
                                            <p:strVal val="#ppt_w"/>
                                          </p:val>
                                        </p:tav>
                                      </p:tavLst>
                                    </p:anim>
                                    <p:anim calcmode="lin" valueType="num">
                                      <p:cBhvr>
                                        <p:cTn id="493" dur="2000" fill="hold"/>
                                        <p:tgtEl>
                                          <p:spTgt spid="2"/>
                                        </p:tgtEl>
                                        <p:attrNameLst>
                                          <p:attrName>ppt_h</p:attrName>
                                        </p:attrNameLst>
                                      </p:cBhvr>
                                      <p:tavLst>
                                        <p:tav tm="0">
                                          <p:val>
                                            <p:strVal val="#ppt_h"/>
                                          </p:val>
                                        </p:tav>
                                        <p:tav tm="100000">
                                          <p:val>
                                            <p:strVal val="#ppt_h"/>
                                          </p:val>
                                        </p:tav>
                                      </p:tavLst>
                                    </p:anim>
                                  </p:childTnLst>
                                </p:cTn>
                              </p:par>
                              <p:par>
                                <p:cTn id="494" presetID="16" presetClass="entr" presetSubtype="42" fill="hold" nodeType="withEffect">
                                  <p:stCondLst>
                                    <p:cond delay="0"/>
                                  </p:stCondLst>
                                  <p:childTnLst>
                                    <p:set>
                                      <p:cBhvr>
                                        <p:cTn id="495" dur="1" fill="hold">
                                          <p:stCondLst>
                                            <p:cond delay="0"/>
                                          </p:stCondLst>
                                        </p:cTn>
                                        <p:tgtEl>
                                          <p:spTgt spid="2"/>
                                        </p:tgtEl>
                                        <p:attrNameLst>
                                          <p:attrName>style.visibility</p:attrName>
                                        </p:attrNameLst>
                                      </p:cBhvr>
                                      <p:to>
                                        <p:strVal val="visible"/>
                                      </p:to>
                                    </p:set>
                                    <p:animEffect transition="in" filter="barn(outHorizontal)">
                                      <p:cBhvr>
                                        <p:cTn id="4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40000"/>
                <a:lumOff val="60000"/>
              </a:schemeClr>
            </a:gs>
            <a:gs pos="50000">
              <a:schemeClr val="accent1">
                <a:lumMod val="50000"/>
                <a:shade val="67500"/>
                <a:satMod val="115000"/>
              </a:schemeClr>
            </a:gs>
            <a:gs pos="100000">
              <a:schemeClr val="accent1">
                <a:lumMod val="5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stock-photo-883594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2143140"/>
            <a:ext cx="857445" cy="857445"/>
          </a:xfrm>
          <a:prstGeom prst="rect">
            <a:avLst/>
          </a:prstGeom>
        </p:spPr>
      </p:pic>
      <p:pic>
        <p:nvPicPr>
          <p:cNvPr id="4" name="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714744" y="2143140"/>
            <a:ext cx="857445" cy="857445"/>
          </a:xfrm>
          <a:prstGeom prst="rect">
            <a:avLst/>
          </a:prstGeom>
        </p:spPr>
      </p:pic>
      <p:pic>
        <p:nvPicPr>
          <p:cNvPr id="5" name="4 Imagen" descr="9361c94da675c26d58b79f180a766936-icono-de-cabeza-de-girasol-by-vexels.png"/>
          <p:cNvPicPr>
            <a:picLocks noChangeAspect="1"/>
          </p:cNvPicPr>
          <p:nvPr/>
        </p:nvPicPr>
        <p:blipFill>
          <a:blip r:embed="rId3" cstate="print"/>
          <a:stretch>
            <a:fillRect/>
          </a:stretch>
        </p:blipFill>
        <p:spPr>
          <a:xfrm>
            <a:off x="2857488" y="2643188"/>
            <a:ext cx="857445" cy="857445"/>
          </a:xfrm>
          <a:prstGeom prst="rect">
            <a:avLst/>
          </a:prstGeom>
        </p:spPr>
      </p:pic>
      <p:pic>
        <p:nvPicPr>
          <p:cNvPr id="6" name="5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1928794" y="3143254"/>
            <a:ext cx="857445" cy="857445"/>
          </a:xfrm>
          <a:prstGeom prst="rect">
            <a:avLst/>
          </a:prstGeom>
        </p:spPr>
      </p:pic>
      <p:pic>
        <p:nvPicPr>
          <p:cNvPr id="7" name="6 Imagen" descr="9361c94da675c26d58b79f180a766936-icono-de-cabeza-de-girasol-by-vexels.png"/>
          <p:cNvPicPr>
            <a:picLocks noChangeAspect="1"/>
          </p:cNvPicPr>
          <p:nvPr/>
        </p:nvPicPr>
        <p:blipFill>
          <a:blip r:embed="rId3" cstate="print"/>
          <a:stretch>
            <a:fillRect/>
          </a:stretch>
        </p:blipFill>
        <p:spPr>
          <a:xfrm>
            <a:off x="928662" y="3357568"/>
            <a:ext cx="857445" cy="857445"/>
          </a:xfrm>
          <a:prstGeom prst="rect">
            <a:avLst/>
          </a:prstGeom>
        </p:spPr>
      </p:pic>
      <p:pic>
        <p:nvPicPr>
          <p:cNvPr id="8" name="7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3286130"/>
            <a:ext cx="857445" cy="857445"/>
          </a:xfrm>
          <a:prstGeom prst="rect">
            <a:avLst/>
          </a:prstGeom>
        </p:spPr>
      </p:pic>
      <p:pic>
        <p:nvPicPr>
          <p:cNvPr id="9" name="8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3286130"/>
            <a:ext cx="857445" cy="857445"/>
          </a:xfrm>
          <a:prstGeom prst="rect">
            <a:avLst/>
          </a:prstGeom>
        </p:spPr>
      </p:pic>
      <p:pic>
        <p:nvPicPr>
          <p:cNvPr id="10" name="9 Imagen" descr="9361c94da675c26d58b79f180a766936-icono-de-cabeza-de-girasol-by-vexels.png"/>
          <p:cNvPicPr>
            <a:picLocks noChangeAspect="1"/>
          </p:cNvPicPr>
          <p:nvPr/>
        </p:nvPicPr>
        <p:blipFill>
          <a:blip r:embed="rId3" cstate="print"/>
          <a:stretch>
            <a:fillRect/>
          </a:stretch>
        </p:blipFill>
        <p:spPr>
          <a:xfrm>
            <a:off x="5286380" y="2714626"/>
            <a:ext cx="857445" cy="857445"/>
          </a:xfrm>
          <a:prstGeom prst="rect">
            <a:avLst/>
          </a:prstGeom>
        </p:spPr>
      </p:pic>
      <p:pic>
        <p:nvPicPr>
          <p:cNvPr id="11" name="10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143254"/>
            <a:ext cx="857445" cy="857445"/>
          </a:xfrm>
          <a:prstGeom prst="rect">
            <a:avLst/>
          </a:prstGeom>
        </p:spPr>
      </p:pic>
      <p:pic>
        <p:nvPicPr>
          <p:cNvPr id="12" name="11 Imagen" descr="9361c94da675c26d58b79f180a766936-icono-de-cabeza-de-girasol-by-vexels.png"/>
          <p:cNvPicPr>
            <a:picLocks noChangeAspect="1"/>
          </p:cNvPicPr>
          <p:nvPr/>
        </p:nvPicPr>
        <p:blipFill>
          <a:blip r:embed="rId3" cstate="print"/>
          <a:stretch>
            <a:fillRect/>
          </a:stretch>
        </p:blipFill>
        <p:spPr>
          <a:xfrm>
            <a:off x="7286644" y="3286130"/>
            <a:ext cx="857445" cy="857445"/>
          </a:xfrm>
          <a:prstGeom prst="rect">
            <a:avLst/>
          </a:prstGeom>
        </p:spPr>
      </p:pic>
      <p:pic>
        <p:nvPicPr>
          <p:cNvPr id="13" name="12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643306" y="3143254"/>
            <a:ext cx="857445" cy="857445"/>
          </a:xfrm>
          <a:prstGeom prst="rect">
            <a:avLst/>
          </a:prstGeom>
        </p:spPr>
      </p:pic>
      <p:pic>
        <p:nvPicPr>
          <p:cNvPr id="14" name="13 Imagen" descr="9361c94da675c26d58b79f180a766936-icono-de-cabeza-de-girasol-by-vexels.png"/>
          <p:cNvPicPr>
            <a:picLocks noChangeAspect="1"/>
          </p:cNvPicPr>
          <p:nvPr/>
        </p:nvPicPr>
        <p:blipFill>
          <a:blip r:embed="rId3" cstate="print"/>
          <a:stretch>
            <a:fillRect/>
          </a:stretch>
        </p:blipFill>
        <p:spPr>
          <a:xfrm>
            <a:off x="2857488" y="3643320"/>
            <a:ext cx="857445" cy="857445"/>
          </a:xfrm>
          <a:prstGeom prst="rect">
            <a:avLst/>
          </a:prstGeom>
        </p:spPr>
      </p:pic>
      <p:pic>
        <p:nvPicPr>
          <p:cNvPr id="15" name="14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2000232" y="4000510"/>
            <a:ext cx="857445" cy="857445"/>
          </a:xfrm>
          <a:prstGeom prst="rect">
            <a:avLst/>
          </a:prstGeom>
        </p:spPr>
      </p:pic>
      <p:pic>
        <p:nvPicPr>
          <p:cNvPr id="16" name="15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4143386"/>
            <a:ext cx="857445" cy="857445"/>
          </a:xfrm>
          <a:prstGeom prst="rect">
            <a:avLst/>
          </a:prstGeom>
        </p:spPr>
      </p:pic>
      <p:pic>
        <p:nvPicPr>
          <p:cNvPr id="17" name="16 Imagen" descr="9361c94da675c26d58b79f180a766936-icono-de-cabeza-de-girasol-by-vexels.png"/>
          <p:cNvPicPr>
            <a:picLocks noChangeAspect="1"/>
          </p:cNvPicPr>
          <p:nvPr/>
        </p:nvPicPr>
        <p:blipFill>
          <a:blip r:embed="rId3" cstate="print"/>
          <a:stretch>
            <a:fillRect/>
          </a:stretch>
        </p:blipFill>
        <p:spPr>
          <a:xfrm>
            <a:off x="928662" y="4143386"/>
            <a:ext cx="857445" cy="857445"/>
          </a:xfrm>
          <a:prstGeom prst="rect">
            <a:avLst/>
          </a:prstGeom>
        </p:spPr>
      </p:pic>
      <p:pic>
        <p:nvPicPr>
          <p:cNvPr id="18" name="17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3071816"/>
            <a:ext cx="857445" cy="857445"/>
          </a:xfrm>
          <a:prstGeom prst="rect">
            <a:avLst/>
          </a:prstGeom>
        </p:spPr>
      </p:pic>
      <p:pic>
        <p:nvPicPr>
          <p:cNvPr id="19" name="18 Imagen" descr="9361c94da675c26d58b79f180a766936-icono-de-cabeza-de-girasol-by-vexels.png"/>
          <p:cNvPicPr>
            <a:picLocks noChangeAspect="1"/>
          </p:cNvPicPr>
          <p:nvPr/>
        </p:nvPicPr>
        <p:blipFill>
          <a:blip r:embed="rId3" cstate="print"/>
          <a:stretch>
            <a:fillRect/>
          </a:stretch>
        </p:blipFill>
        <p:spPr>
          <a:xfrm>
            <a:off x="5214942" y="3643320"/>
            <a:ext cx="857445" cy="857445"/>
          </a:xfrm>
          <a:prstGeom prst="rect">
            <a:avLst/>
          </a:prstGeom>
        </p:spPr>
      </p:pic>
      <p:pic>
        <p:nvPicPr>
          <p:cNvPr id="20" name="19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929072"/>
            <a:ext cx="857445" cy="857445"/>
          </a:xfrm>
          <a:prstGeom prst="rect">
            <a:avLst/>
          </a:prstGeom>
        </p:spPr>
      </p:pic>
      <p:pic>
        <p:nvPicPr>
          <p:cNvPr id="21" name="20 Imagen" descr="9361c94da675c26d58b79f180a766936-icono-de-cabeza-de-girasol-by-vexels.png"/>
          <p:cNvPicPr>
            <a:picLocks noChangeAspect="1"/>
          </p:cNvPicPr>
          <p:nvPr/>
        </p:nvPicPr>
        <p:blipFill>
          <a:blip r:embed="rId3" cstate="print"/>
          <a:stretch>
            <a:fillRect/>
          </a:stretch>
        </p:blipFill>
        <p:spPr>
          <a:xfrm>
            <a:off x="7215206" y="4071948"/>
            <a:ext cx="857445" cy="857445"/>
          </a:xfrm>
          <a:prstGeom prst="rect">
            <a:avLst/>
          </a:prstGeom>
        </p:spPr>
      </p:pic>
      <p:pic>
        <p:nvPicPr>
          <p:cNvPr id="22" name="21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4143386"/>
            <a:ext cx="857445" cy="857445"/>
          </a:xfrm>
          <a:prstGeom prst="rect">
            <a:avLst/>
          </a:prstGeom>
        </p:spPr>
      </p:pic>
      <p:sp>
        <p:nvSpPr>
          <p:cNvPr id="23" name="22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1+#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2000" fill="hold"/>
                                        <p:tgtEl>
                                          <p:spTgt spid="3"/>
                                        </p:tgtEl>
                                        <p:attrNameLst>
                                          <p:attrName>ppt_x</p:attrName>
                                        </p:attrNameLst>
                                      </p:cBhvr>
                                      <p:tavLst>
                                        <p:tav tm="0">
                                          <p:val>
                                            <p:strVal val="0-#ppt_w/2"/>
                                          </p:val>
                                        </p:tav>
                                        <p:tav tm="100000">
                                          <p:val>
                                            <p:strVal val="#ppt_x"/>
                                          </p:val>
                                        </p:tav>
                                      </p:tavLst>
                                    </p:anim>
                                    <p:anim calcmode="lin" valueType="num">
                                      <p:cBhvr additive="base">
                                        <p:cTn id="50" dur="2000" fill="hold"/>
                                        <p:tgtEl>
                                          <p:spTgt spid="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0-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1+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1+ppt_w/2"/>
                                          </p:val>
                                        </p:tav>
                                      </p:tavLst>
                                    </p:anim>
                                    <p:anim calcmode="lin" valueType="num">
                                      <p:cBhvr additive="base">
                                        <p:cTn id="154" dur="2000"/>
                                        <p:tgtEl>
                                          <p:spTgt spid="14"/>
                                        </p:tgtEl>
                                        <p:attrNameLst>
                                          <p:attrName>ppt_y</p:attrName>
                                        </p:attrNameLst>
                                      </p:cBhvr>
                                      <p:tavLst>
                                        <p:tav tm="0">
                                          <p:val>
                                            <p:strVal val="ppt_y"/>
                                          </p:val>
                                        </p:tav>
                                        <p:tav tm="100000">
                                          <p:val>
                                            <p:strVal val="0-ppt_h/2"/>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0-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0-ppt_w/2"/>
                                          </p:val>
                                        </p:tav>
                                      </p:tavLst>
                                    </p:anim>
                                    <p:anim calcmode="lin" valueType="num">
                                      <p:cBhvr additive="base">
                                        <p:cTn id="170" dur="2000"/>
                                        <p:tgtEl>
                                          <p:spTgt spid="3"/>
                                        </p:tgtEl>
                                        <p:attrNameLst>
                                          <p:attrName>ppt_y</p:attrName>
                                        </p:attrNameLst>
                                      </p:cBhvr>
                                      <p:tavLst>
                                        <p:tav tm="0">
                                          <p:val>
                                            <p:strVal val="ppt_y"/>
                                          </p:val>
                                        </p:tav>
                                        <p:tav tm="100000">
                                          <p:val>
                                            <p:strVal val="0-ppt_h/2"/>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0-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0-ppt_w/2"/>
                                          </p:val>
                                        </p:tav>
                                      </p:tavLst>
                                    </p:anim>
                                    <p:anim calcmode="lin" valueType="num">
                                      <p:cBhvr additive="base">
                                        <p:cTn id="190" dur="2000"/>
                                        <p:tgtEl>
                                          <p:spTgt spid="18"/>
                                        </p:tgtEl>
                                        <p:attrNameLst>
                                          <p:attrName>ppt_y</p:attrName>
                                        </p:attrNameLst>
                                      </p:cBhvr>
                                      <p:tavLst>
                                        <p:tav tm="0">
                                          <p:val>
                                            <p:strVal val="ppt_y"/>
                                          </p:val>
                                        </p:tav>
                                        <p:tav tm="100000">
                                          <p:val>
                                            <p:strVal val="0-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0-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0-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6"/>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7"/>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9"/>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8"/>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4"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16" presetClass="entr" presetSubtype="37"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Vertic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FF6600">
                <a:shade val="67500"/>
                <a:satMod val="115000"/>
              </a:srgbClr>
            </a:gs>
            <a:gs pos="100000">
              <a:srgbClr val="FF66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309400333.jpg"/>
          <p:cNvPicPr>
            <a:picLocks noGrp="1" noChangeAspect="1"/>
          </p:cNvPicPr>
          <p:nvPr isPhoto="1"/>
        </p:nvPicPr>
        <p:blipFill>
          <a:blip r:embed="rId2"/>
          <a:stretch>
            <a:fillRect/>
          </a:stretch>
        </p:blipFill>
        <p:spPr>
          <a:xfrm>
            <a:off x="0" y="0"/>
            <a:ext cx="9144000" cy="5143500"/>
          </a:xfrm>
          <a:prstGeom prst="rect">
            <a:avLst/>
          </a:prstGeom>
          <a:noFill/>
          <a:ln>
            <a:noFill/>
          </a:ln>
        </p:spPr>
      </p:pic>
      <p:pic>
        <p:nvPicPr>
          <p:cNvPr id="20" name="19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1" y="1643056"/>
            <a:ext cx="928662" cy="928662"/>
          </a:xfrm>
          <a:prstGeom prst="rect">
            <a:avLst/>
          </a:prstGeom>
        </p:spPr>
      </p:pic>
      <p:pic>
        <p:nvPicPr>
          <p:cNvPr id="21" name="20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0" y="2571750"/>
            <a:ext cx="928662" cy="866250"/>
          </a:xfrm>
          <a:prstGeom prst="rect">
            <a:avLst/>
          </a:prstGeom>
        </p:spPr>
      </p:pic>
      <p:pic>
        <p:nvPicPr>
          <p:cNvPr id="22" name="21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928661" y="1643056"/>
            <a:ext cx="928662" cy="928662"/>
          </a:xfrm>
          <a:prstGeom prst="rect">
            <a:avLst/>
          </a:prstGeom>
        </p:spPr>
      </p:pic>
      <p:pic>
        <p:nvPicPr>
          <p:cNvPr id="23" name="22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928662" y="2571750"/>
            <a:ext cx="928662" cy="866250"/>
          </a:xfrm>
          <a:prstGeom prst="rect">
            <a:avLst/>
          </a:prstGeom>
        </p:spPr>
      </p:pic>
      <p:pic>
        <p:nvPicPr>
          <p:cNvPr id="24" name="23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1785949" y="1643056"/>
            <a:ext cx="928662" cy="928662"/>
          </a:xfrm>
          <a:prstGeom prst="rect">
            <a:avLst/>
          </a:prstGeom>
        </p:spPr>
      </p:pic>
      <p:pic>
        <p:nvPicPr>
          <p:cNvPr id="25" name="24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1785950" y="2571750"/>
            <a:ext cx="928662" cy="866250"/>
          </a:xfrm>
          <a:prstGeom prst="rect">
            <a:avLst/>
          </a:prstGeom>
        </p:spPr>
      </p:pic>
      <p:pic>
        <p:nvPicPr>
          <p:cNvPr id="26" name="25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714611" y="1643056"/>
            <a:ext cx="928662" cy="928662"/>
          </a:xfrm>
          <a:prstGeom prst="rect">
            <a:avLst/>
          </a:prstGeom>
        </p:spPr>
      </p:pic>
      <p:pic>
        <p:nvPicPr>
          <p:cNvPr id="27" name="26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2714612" y="2571750"/>
            <a:ext cx="928662" cy="866250"/>
          </a:xfrm>
          <a:prstGeom prst="rect">
            <a:avLst/>
          </a:prstGeom>
        </p:spPr>
      </p:pic>
      <p:pic>
        <p:nvPicPr>
          <p:cNvPr id="28" name="27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500461" y="1714494"/>
            <a:ext cx="928662" cy="928662"/>
          </a:xfrm>
          <a:prstGeom prst="rect">
            <a:avLst/>
          </a:prstGeom>
        </p:spPr>
      </p:pic>
      <p:pic>
        <p:nvPicPr>
          <p:cNvPr id="29" name="28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3500462" y="2643188"/>
            <a:ext cx="928662" cy="866250"/>
          </a:xfrm>
          <a:prstGeom prst="rect">
            <a:avLst/>
          </a:prstGeom>
        </p:spPr>
      </p:pic>
      <p:pic>
        <p:nvPicPr>
          <p:cNvPr id="30" name="29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429123" y="1714494"/>
            <a:ext cx="928662" cy="928662"/>
          </a:xfrm>
          <a:prstGeom prst="rect">
            <a:avLst/>
          </a:prstGeom>
        </p:spPr>
      </p:pic>
      <p:pic>
        <p:nvPicPr>
          <p:cNvPr id="31" name="30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4429124" y="2643188"/>
            <a:ext cx="928662" cy="866250"/>
          </a:xfrm>
          <a:prstGeom prst="rect">
            <a:avLst/>
          </a:prstGeom>
        </p:spPr>
      </p:pic>
      <p:pic>
        <p:nvPicPr>
          <p:cNvPr id="32" name="31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286411" y="1714494"/>
            <a:ext cx="928662" cy="928662"/>
          </a:xfrm>
          <a:prstGeom prst="rect">
            <a:avLst/>
          </a:prstGeom>
        </p:spPr>
      </p:pic>
      <p:pic>
        <p:nvPicPr>
          <p:cNvPr id="33" name="32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5286412" y="2643188"/>
            <a:ext cx="928662" cy="866250"/>
          </a:xfrm>
          <a:prstGeom prst="rect">
            <a:avLst/>
          </a:prstGeom>
        </p:spPr>
      </p:pic>
      <p:pic>
        <p:nvPicPr>
          <p:cNvPr id="34" name="33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215073" y="1714494"/>
            <a:ext cx="928662" cy="928662"/>
          </a:xfrm>
          <a:prstGeom prst="rect">
            <a:avLst/>
          </a:prstGeom>
        </p:spPr>
      </p:pic>
      <p:pic>
        <p:nvPicPr>
          <p:cNvPr id="35" name="34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6215074" y="2643188"/>
            <a:ext cx="928662" cy="866250"/>
          </a:xfrm>
          <a:prstGeom prst="rect">
            <a:avLst/>
          </a:prstGeom>
        </p:spPr>
      </p:pic>
      <p:pic>
        <p:nvPicPr>
          <p:cNvPr id="36" name="35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143767" y="1785932"/>
            <a:ext cx="928662" cy="928662"/>
          </a:xfrm>
          <a:prstGeom prst="rect">
            <a:avLst/>
          </a:prstGeom>
        </p:spPr>
      </p:pic>
      <p:pic>
        <p:nvPicPr>
          <p:cNvPr id="37" name="36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7143768" y="2714626"/>
            <a:ext cx="928662" cy="866250"/>
          </a:xfrm>
          <a:prstGeom prst="rect">
            <a:avLst/>
          </a:prstGeom>
        </p:spPr>
      </p:pic>
      <p:pic>
        <p:nvPicPr>
          <p:cNvPr id="38" name="37 Imagen" descr="circles-367966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215337" y="1785932"/>
            <a:ext cx="928662" cy="928662"/>
          </a:xfrm>
          <a:prstGeom prst="rect">
            <a:avLst/>
          </a:prstGeom>
        </p:spPr>
      </p:pic>
      <p:pic>
        <p:nvPicPr>
          <p:cNvPr id="39" name="38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8215338" y="2714626"/>
            <a:ext cx="928662" cy="866250"/>
          </a:xfrm>
          <a:prstGeom prst="rect">
            <a:avLst/>
          </a:prstGeom>
        </p:spPr>
      </p:pic>
      <p:sp>
        <p:nvSpPr>
          <p:cNvPr id="40" name="39 Rectángulo"/>
          <p:cNvSpPr/>
          <p:nvPr/>
        </p:nvSpPr>
        <p:spPr>
          <a:xfrm>
            <a:off x="-571536" y="-642960"/>
            <a:ext cx="10001320"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0"/>
                                        </p:tgtEl>
                                        <p:attrNameLst>
                                          <p:attrName>style.visibility</p:attrName>
                                        </p:attrNameLst>
                                      </p:cBhvr>
                                      <p:to>
                                        <p:strVal val="visible"/>
                                      </p:to>
                                    </p:set>
                                    <p:anim calcmode="lin" valueType="num">
                                      <p:cBhvr additive="base">
                                        <p:cTn id="9" dur="2000" fill="hold"/>
                                        <p:tgtEl>
                                          <p:spTgt spid="20"/>
                                        </p:tgtEl>
                                        <p:attrNameLst>
                                          <p:attrName>ppt_x</p:attrName>
                                        </p:attrNameLst>
                                      </p:cBhvr>
                                      <p:tavLst>
                                        <p:tav tm="0">
                                          <p:val>
                                            <p:strVal val="1+#ppt_w/2"/>
                                          </p:val>
                                        </p:tav>
                                        <p:tav tm="100000">
                                          <p:val>
                                            <p:strVal val="#ppt_x"/>
                                          </p:val>
                                        </p:tav>
                                      </p:tavLst>
                                    </p:anim>
                                    <p:anim calcmode="lin" valueType="num">
                                      <p:cBhvr additive="base">
                                        <p:cTn id="10" dur="2000" fill="hold"/>
                                        <p:tgtEl>
                                          <p:spTgt spid="20"/>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1+#ppt_w/2"/>
                                          </p:val>
                                        </p:tav>
                                        <p:tav tm="100000">
                                          <p:val>
                                            <p:strVal val="#ppt_x"/>
                                          </p:val>
                                        </p:tav>
                                      </p:tavLst>
                                    </p:anim>
                                    <p:anim calcmode="lin" valueType="num">
                                      <p:cBhvr additive="base">
                                        <p:cTn id="14" dur="20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000" fill="hold"/>
                                        <p:tgtEl>
                                          <p:spTgt spid="24"/>
                                        </p:tgtEl>
                                        <p:attrNameLst>
                                          <p:attrName>ppt_x</p:attrName>
                                        </p:attrNameLst>
                                      </p:cBhvr>
                                      <p:tavLst>
                                        <p:tav tm="0">
                                          <p:val>
                                            <p:strVal val="1+#ppt_w/2"/>
                                          </p:val>
                                        </p:tav>
                                        <p:tav tm="100000">
                                          <p:val>
                                            <p:strVal val="#ppt_x"/>
                                          </p:val>
                                        </p:tav>
                                      </p:tavLst>
                                    </p:anim>
                                    <p:anim calcmode="lin" valueType="num">
                                      <p:cBhvr additive="base">
                                        <p:cTn id="18" dur="2000" fill="hold"/>
                                        <p:tgtEl>
                                          <p:spTgt spid="24"/>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2000" fill="hold"/>
                                        <p:tgtEl>
                                          <p:spTgt spid="26"/>
                                        </p:tgtEl>
                                        <p:attrNameLst>
                                          <p:attrName>ppt_x</p:attrName>
                                        </p:attrNameLst>
                                      </p:cBhvr>
                                      <p:tavLst>
                                        <p:tav tm="0">
                                          <p:val>
                                            <p:strVal val="1+#ppt_w/2"/>
                                          </p:val>
                                        </p:tav>
                                        <p:tav tm="100000">
                                          <p:val>
                                            <p:strVal val="#ppt_x"/>
                                          </p:val>
                                        </p:tav>
                                      </p:tavLst>
                                    </p:anim>
                                    <p:anim calcmode="lin" valueType="num">
                                      <p:cBhvr additive="base">
                                        <p:cTn id="22" dur="2000" fill="hold"/>
                                        <p:tgtEl>
                                          <p:spTgt spid="2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2000" fill="hold"/>
                                        <p:tgtEl>
                                          <p:spTgt spid="28"/>
                                        </p:tgtEl>
                                        <p:attrNameLst>
                                          <p:attrName>ppt_x</p:attrName>
                                        </p:attrNameLst>
                                      </p:cBhvr>
                                      <p:tavLst>
                                        <p:tav tm="0">
                                          <p:val>
                                            <p:strVal val="1+#ppt_w/2"/>
                                          </p:val>
                                        </p:tav>
                                        <p:tav tm="100000">
                                          <p:val>
                                            <p:strVal val="#ppt_x"/>
                                          </p:val>
                                        </p:tav>
                                      </p:tavLst>
                                    </p:anim>
                                    <p:anim calcmode="lin" valueType="num">
                                      <p:cBhvr additive="base">
                                        <p:cTn id="26" dur="2000" fill="hold"/>
                                        <p:tgtEl>
                                          <p:spTgt spid="2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2000" fill="hold"/>
                                        <p:tgtEl>
                                          <p:spTgt spid="30"/>
                                        </p:tgtEl>
                                        <p:attrNameLst>
                                          <p:attrName>ppt_x</p:attrName>
                                        </p:attrNameLst>
                                      </p:cBhvr>
                                      <p:tavLst>
                                        <p:tav tm="0">
                                          <p:val>
                                            <p:strVal val="1+#ppt_w/2"/>
                                          </p:val>
                                        </p:tav>
                                        <p:tav tm="100000">
                                          <p:val>
                                            <p:strVal val="#ppt_x"/>
                                          </p:val>
                                        </p:tav>
                                      </p:tavLst>
                                    </p:anim>
                                    <p:anim calcmode="lin" valueType="num">
                                      <p:cBhvr additive="base">
                                        <p:cTn id="30" dur="2000" fill="hold"/>
                                        <p:tgtEl>
                                          <p:spTgt spid="3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2000" fill="hold"/>
                                        <p:tgtEl>
                                          <p:spTgt spid="32"/>
                                        </p:tgtEl>
                                        <p:attrNameLst>
                                          <p:attrName>ppt_x</p:attrName>
                                        </p:attrNameLst>
                                      </p:cBhvr>
                                      <p:tavLst>
                                        <p:tav tm="0">
                                          <p:val>
                                            <p:strVal val="1+#ppt_w/2"/>
                                          </p:val>
                                        </p:tav>
                                        <p:tav tm="100000">
                                          <p:val>
                                            <p:strVal val="#ppt_x"/>
                                          </p:val>
                                        </p:tav>
                                      </p:tavLst>
                                    </p:anim>
                                    <p:anim calcmode="lin" valueType="num">
                                      <p:cBhvr additive="base">
                                        <p:cTn id="34" dur="2000" fill="hold"/>
                                        <p:tgtEl>
                                          <p:spTgt spid="3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2000" fill="hold"/>
                                        <p:tgtEl>
                                          <p:spTgt spid="34"/>
                                        </p:tgtEl>
                                        <p:attrNameLst>
                                          <p:attrName>ppt_x</p:attrName>
                                        </p:attrNameLst>
                                      </p:cBhvr>
                                      <p:tavLst>
                                        <p:tav tm="0">
                                          <p:val>
                                            <p:strVal val="1+#ppt_w/2"/>
                                          </p:val>
                                        </p:tav>
                                        <p:tav tm="100000">
                                          <p:val>
                                            <p:strVal val="#ppt_x"/>
                                          </p:val>
                                        </p:tav>
                                      </p:tavLst>
                                    </p:anim>
                                    <p:anim calcmode="lin" valueType="num">
                                      <p:cBhvr additive="base">
                                        <p:cTn id="38" dur="20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2000" fill="hold"/>
                                        <p:tgtEl>
                                          <p:spTgt spid="36"/>
                                        </p:tgtEl>
                                        <p:attrNameLst>
                                          <p:attrName>ppt_x</p:attrName>
                                        </p:attrNameLst>
                                      </p:cBhvr>
                                      <p:tavLst>
                                        <p:tav tm="0">
                                          <p:val>
                                            <p:strVal val="1+#ppt_w/2"/>
                                          </p:val>
                                        </p:tav>
                                        <p:tav tm="100000">
                                          <p:val>
                                            <p:strVal val="#ppt_x"/>
                                          </p:val>
                                        </p:tav>
                                      </p:tavLst>
                                    </p:anim>
                                    <p:anim calcmode="lin" valueType="num">
                                      <p:cBhvr additive="base">
                                        <p:cTn id="42" dur="2000" fill="hold"/>
                                        <p:tgtEl>
                                          <p:spTgt spid="3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2000" fill="hold"/>
                                        <p:tgtEl>
                                          <p:spTgt spid="38"/>
                                        </p:tgtEl>
                                        <p:attrNameLst>
                                          <p:attrName>ppt_x</p:attrName>
                                        </p:attrNameLst>
                                      </p:cBhvr>
                                      <p:tavLst>
                                        <p:tav tm="0">
                                          <p:val>
                                            <p:strVal val="1+#ppt_w/2"/>
                                          </p:val>
                                        </p:tav>
                                        <p:tav tm="100000">
                                          <p:val>
                                            <p:strVal val="#ppt_x"/>
                                          </p:val>
                                        </p:tav>
                                      </p:tavLst>
                                    </p:anim>
                                    <p:anim calcmode="lin" valueType="num">
                                      <p:cBhvr additive="base">
                                        <p:cTn id="46" dur="2000" fill="hold"/>
                                        <p:tgtEl>
                                          <p:spTgt spid="38"/>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1+#ppt_w/2"/>
                                          </p:val>
                                        </p:tav>
                                        <p:tav tm="100000">
                                          <p:val>
                                            <p:strVal val="#ppt_x"/>
                                          </p:val>
                                        </p:tav>
                                      </p:tavLst>
                                    </p:anim>
                                    <p:anim calcmode="lin" valueType="num">
                                      <p:cBhvr additive="base">
                                        <p:cTn id="62" dur="2000" fill="hold"/>
                                        <p:tgtEl>
                                          <p:spTgt spid="2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2000" fill="hold"/>
                                        <p:tgtEl>
                                          <p:spTgt spid="29"/>
                                        </p:tgtEl>
                                        <p:attrNameLst>
                                          <p:attrName>ppt_x</p:attrName>
                                        </p:attrNameLst>
                                      </p:cBhvr>
                                      <p:tavLst>
                                        <p:tav tm="0">
                                          <p:val>
                                            <p:strVal val="1+#ppt_w/2"/>
                                          </p:val>
                                        </p:tav>
                                        <p:tav tm="100000">
                                          <p:val>
                                            <p:strVal val="#ppt_x"/>
                                          </p:val>
                                        </p:tav>
                                      </p:tavLst>
                                    </p:anim>
                                    <p:anim calcmode="lin" valueType="num">
                                      <p:cBhvr additive="base">
                                        <p:cTn id="66" dur="2000" fill="hold"/>
                                        <p:tgtEl>
                                          <p:spTgt spid="2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2000" fill="hold"/>
                                        <p:tgtEl>
                                          <p:spTgt spid="31"/>
                                        </p:tgtEl>
                                        <p:attrNameLst>
                                          <p:attrName>ppt_x</p:attrName>
                                        </p:attrNameLst>
                                      </p:cBhvr>
                                      <p:tavLst>
                                        <p:tav tm="0">
                                          <p:val>
                                            <p:strVal val="1+#ppt_w/2"/>
                                          </p:val>
                                        </p:tav>
                                        <p:tav tm="100000">
                                          <p:val>
                                            <p:strVal val="#ppt_x"/>
                                          </p:val>
                                        </p:tav>
                                      </p:tavLst>
                                    </p:anim>
                                    <p:anim calcmode="lin" valueType="num">
                                      <p:cBhvr additive="base">
                                        <p:cTn id="70" dur="2000" fill="hold"/>
                                        <p:tgtEl>
                                          <p:spTgt spid="3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2000" fill="hold"/>
                                        <p:tgtEl>
                                          <p:spTgt spid="33"/>
                                        </p:tgtEl>
                                        <p:attrNameLst>
                                          <p:attrName>ppt_x</p:attrName>
                                        </p:attrNameLst>
                                      </p:cBhvr>
                                      <p:tavLst>
                                        <p:tav tm="0">
                                          <p:val>
                                            <p:strVal val="1+#ppt_w/2"/>
                                          </p:val>
                                        </p:tav>
                                        <p:tav tm="100000">
                                          <p:val>
                                            <p:strVal val="#ppt_x"/>
                                          </p:val>
                                        </p:tav>
                                      </p:tavLst>
                                    </p:anim>
                                    <p:anim calcmode="lin" valueType="num">
                                      <p:cBhvr additive="base">
                                        <p:cTn id="74" dur="2000" fill="hold"/>
                                        <p:tgtEl>
                                          <p:spTgt spid="33"/>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2000" fill="hold"/>
                                        <p:tgtEl>
                                          <p:spTgt spid="35"/>
                                        </p:tgtEl>
                                        <p:attrNameLst>
                                          <p:attrName>ppt_x</p:attrName>
                                        </p:attrNameLst>
                                      </p:cBhvr>
                                      <p:tavLst>
                                        <p:tav tm="0">
                                          <p:val>
                                            <p:strVal val="1+#ppt_w/2"/>
                                          </p:val>
                                        </p:tav>
                                        <p:tav tm="100000">
                                          <p:val>
                                            <p:strVal val="#ppt_x"/>
                                          </p:val>
                                        </p:tav>
                                      </p:tavLst>
                                    </p:anim>
                                    <p:anim calcmode="lin" valueType="num">
                                      <p:cBhvr additive="base">
                                        <p:cTn id="78" dur="2000" fill="hold"/>
                                        <p:tgtEl>
                                          <p:spTgt spid="35"/>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2000" fill="hold"/>
                                        <p:tgtEl>
                                          <p:spTgt spid="37"/>
                                        </p:tgtEl>
                                        <p:attrNameLst>
                                          <p:attrName>ppt_x</p:attrName>
                                        </p:attrNameLst>
                                      </p:cBhvr>
                                      <p:tavLst>
                                        <p:tav tm="0">
                                          <p:val>
                                            <p:strVal val="1+#ppt_w/2"/>
                                          </p:val>
                                        </p:tav>
                                        <p:tav tm="100000">
                                          <p:val>
                                            <p:strVal val="#ppt_x"/>
                                          </p:val>
                                        </p:tav>
                                      </p:tavLst>
                                    </p:anim>
                                    <p:anim calcmode="lin" valueType="num">
                                      <p:cBhvr additive="base">
                                        <p:cTn id="82" dur="2000" fill="hold"/>
                                        <p:tgtEl>
                                          <p:spTgt spid="3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additive="base">
                                        <p:cTn id="85" dur="2000" fill="hold"/>
                                        <p:tgtEl>
                                          <p:spTgt spid="39"/>
                                        </p:tgtEl>
                                        <p:attrNameLst>
                                          <p:attrName>ppt_x</p:attrName>
                                        </p:attrNameLst>
                                      </p:cBhvr>
                                      <p:tavLst>
                                        <p:tav tm="0">
                                          <p:val>
                                            <p:strVal val="1+#ppt_w/2"/>
                                          </p:val>
                                        </p:tav>
                                        <p:tav tm="100000">
                                          <p:val>
                                            <p:strVal val="#ppt_x"/>
                                          </p:val>
                                        </p:tav>
                                      </p:tavLst>
                                    </p:anim>
                                    <p:anim calcmode="lin" valueType="num">
                                      <p:cBhvr additive="base">
                                        <p:cTn id="86" dur="2000" fill="hold"/>
                                        <p:tgtEl>
                                          <p:spTgt spid="39"/>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20"/>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2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24"/>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2"/>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3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3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3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39"/>
                                        </p:tgtEl>
                                        <p:attrNameLst>
                                          <p:attrName>r</p:attrName>
                                        </p:attrNameLst>
                                      </p:cBhvr>
                                    </p:animRot>
                                  </p:childTnLst>
                                </p:cTn>
                              </p:par>
                            </p:childTnLst>
                          </p:cTn>
                        </p:par>
                        <p:par>
                          <p:cTn id="127" fill="hold">
                            <p:stCondLst>
                              <p:cond delay="4000"/>
                            </p:stCondLst>
                            <p:childTnLst>
                              <p:par>
                                <p:cTn id="128" presetID="2" presetClass="exit" presetSubtype="4" fill="hold" nodeType="afterEffect">
                                  <p:stCondLst>
                                    <p:cond delay="0"/>
                                  </p:stCondLst>
                                  <p:childTnLst>
                                    <p:anim calcmode="lin" valueType="num">
                                      <p:cBhvr additive="base">
                                        <p:cTn id="129" dur="2000"/>
                                        <p:tgtEl>
                                          <p:spTgt spid="20"/>
                                        </p:tgtEl>
                                        <p:attrNameLst>
                                          <p:attrName>ppt_x</p:attrName>
                                        </p:attrNameLst>
                                      </p:cBhvr>
                                      <p:tavLst>
                                        <p:tav tm="0">
                                          <p:val>
                                            <p:strVal val="ppt_x"/>
                                          </p:val>
                                        </p:tav>
                                        <p:tav tm="100000">
                                          <p:val>
                                            <p:strVal val="ppt_x"/>
                                          </p:val>
                                        </p:tav>
                                      </p:tavLst>
                                    </p:anim>
                                    <p:anim calcmode="lin" valueType="num">
                                      <p:cBhvr additive="base">
                                        <p:cTn id="130" dur="2000"/>
                                        <p:tgtEl>
                                          <p:spTgt spid="20"/>
                                        </p:tgtEl>
                                        <p:attrNameLst>
                                          <p:attrName>ppt_y</p:attrName>
                                        </p:attrNameLst>
                                      </p:cBhvr>
                                      <p:tavLst>
                                        <p:tav tm="0">
                                          <p:val>
                                            <p:strVal val="ppt_y"/>
                                          </p:val>
                                        </p:tav>
                                        <p:tav tm="100000">
                                          <p:val>
                                            <p:strVal val="1+ppt_h/2"/>
                                          </p:val>
                                        </p:tav>
                                      </p:tavLst>
                                    </p:anim>
                                    <p:set>
                                      <p:cBhvr>
                                        <p:cTn id="131" dur="1" fill="hold">
                                          <p:stCondLst>
                                            <p:cond delay="1999"/>
                                          </p:stCondLst>
                                        </p:cTn>
                                        <p:tgtEl>
                                          <p:spTgt spid="20"/>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22"/>
                                        </p:tgtEl>
                                        <p:attrNameLst>
                                          <p:attrName>ppt_x</p:attrName>
                                        </p:attrNameLst>
                                      </p:cBhvr>
                                      <p:tavLst>
                                        <p:tav tm="0">
                                          <p:val>
                                            <p:strVal val="ppt_x"/>
                                          </p:val>
                                        </p:tav>
                                        <p:tav tm="100000">
                                          <p:val>
                                            <p:strVal val="ppt_x"/>
                                          </p:val>
                                        </p:tav>
                                      </p:tavLst>
                                    </p:anim>
                                    <p:anim calcmode="lin" valueType="num">
                                      <p:cBhvr additive="base">
                                        <p:cTn id="134" dur="2000"/>
                                        <p:tgtEl>
                                          <p:spTgt spid="22"/>
                                        </p:tgtEl>
                                        <p:attrNameLst>
                                          <p:attrName>ppt_y</p:attrName>
                                        </p:attrNameLst>
                                      </p:cBhvr>
                                      <p:tavLst>
                                        <p:tav tm="0">
                                          <p:val>
                                            <p:strVal val="ppt_y"/>
                                          </p:val>
                                        </p:tav>
                                        <p:tav tm="100000">
                                          <p:val>
                                            <p:strVal val="1+ppt_h/2"/>
                                          </p:val>
                                        </p:tav>
                                      </p:tavLst>
                                    </p:anim>
                                    <p:set>
                                      <p:cBhvr>
                                        <p:cTn id="135" dur="1" fill="hold">
                                          <p:stCondLst>
                                            <p:cond delay="1999"/>
                                          </p:stCondLst>
                                        </p:cTn>
                                        <p:tgtEl>
                                          <p:spTgt spid="22"/>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24"/>
                                        </p:tgtEl>
                                        <p:attrNameLst>
                                          <p:attrName>ppt_x</p:attrName>
                                        </p:attrNameLst>
                                      </p:cBhvr>
                                      <p:tavLst>
                                        <p:tav tm="0">
                                          <p:val>
                                            <p:strVal val="ppt_x"/>
                                          </p:val>
                                        </p:tav>
                                        <p:tav tm="100000">
                                          <p:val>
                                            <p:strVal val="ppt_x"/>
                                          </p:val>
                                        </p:tav>
                                      </p:tavLst>
                                    </p:anim>
                                    <p:anim calcmode="lin" valueType="num">
                                      <p:cBhvr additive="base">
                                        <p:cTn id="138" dur="2000"/>
                                        <p:tgtEl>
                                          <p:spTgt spid="24"/>
                                        </p:tgtEl>
                                        <p:attrNameLst>
                                          <p:attrName>ppt_y</p:attrName>
                                        </p:attrNameLst>
                                      </p:cBhvr>
                                      <p:tavLst>
                                        <p:tav tm="0">
                                          <p:val>
                                            <p:strVal val="ppt_y"/>
                                          </p:val>
                                        </p:tav>
                                        <p:tav tm="100000">
                                          <p:val>
                                            <p:strVal val="1+ppt_h/2"/>
                                          </p:val>
                                        </p:tav>
                                      </p:tavLst>
                                    </p:anim>
                                    <p:set>
                                      <p:cBhvr>
                                        <p:cTn id="139" dur="1" fill="hold">
                                          <p:stCondLst>
                                            <p:cond delay="1999"/>
                                          </p:stCondLst>
                                        </p:cTn>
                                        <p:tgtEl>
                                          <p:spTgt spid="24"/>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26"/>
                                        </p:tgtEl>
                                        <p:attrNameLst>
                                          <p:attrName>ppt_x</p:attrName>
                                        </p:attrNameLst>
                                      </p:cBhvr>
                                      <p:tavLst>
                                        <p:tav tm="0">
                                          <p:val>
                                            <p:strVal val="ppt_x"/>
                                          </p:val>
                                        </p:tav>
                                        <p:tav tm="100000">
                                          <p:val>
                                            <p:strVal val="ppt_x"/>
                                          </p:val>
                                        </p:tav>
                                      </p:tavLst>
                                    </p:anim>
                                    <p:anim calcmode="lin" valueType="num">
                                      <p:cBhvr additive="base">
                                        <p:cTn id="142" dur="2000"/>
                                        <p:tgtEl>
                                          <p:spTgt spid="26"/>
                                        </p:tgtEl>
                                        <p:attrNameLst>
                                          <p:attrName>ppt_y</p:attrName>
                                        </p:attrNameLst>
                                      </p:cBhvr>
                                      <p:tavLst>
                                        <p:tav tm="0">
                                          <p:val>
                                            <p:strVal val="ppt_y"/>
                                          </p:val>
                                        </p:tav>
                                        <p:tav tm="100000">
                                          <p:val>
                                            <p:strVal val="1+ppt_h/2"/>
                                          </p:val>
                                        </p:tav>
                                      </p:tavLst>
                                    </p:anim>
                                    <p:set>
                                      <p:cBhvr>
                                        <p:cTn id="143" dur="1" fill="hold">
                                          <p:stCondLst>
                                            <p:cond delay="1999"/>
                                          </p:stCondLst>
                                        </p:cTn>
                                        <p:tgtEl>
                                          <p:spTgt spid="2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28"/>
                                        </p:tgtEl>
                                        <p:attrNameLst>
                                          <p:attrName>ppt_x</p:attrName>
                                        </p:attrNameLst>
                                      </p:cBhvr>
                                      <p:tavLst>
                                        <p:tav tm="0">
                                          <p:val>
                                            <p:strVal val="ppt_x"/>
                                          </p:val>
                                        </p:tav>
                                        <p:tav tm="100000">
                                          <p:val>
                                            <p:strVal val="ppt_x"/>
                                          </p:val>
                                        </p:tav>
                                      </p:tavLst>
                                    </p:anim>
                                    <p:anim calcmode="lin" valueType="num">
                                      <p:cBhvr additive="base">
                                        <p:cTn id="146" dur="2000"/>
                                        <p:tgtEl>
                                          <p:spTgt spid="28"/>
                                        </p:tgtEl>
                                        <p:attrNameLst>
                                          <p:attrName>ppt_y</p:attrName>
                                        </p:attrNameLst>
                                      </p:cBhvr>
                                      <p:tavLst>
                                        <p:tav tm="0">
                                          <p:val>
                                            <p:strVal val="ppt_y"/>
                                          </p:val>
                                        </p:tav>
                                        <p:tav tm="100000">
                                          <p:val>
                                            <p:strVal val="1+ppt_h/2"/>
                                          </p:val>
                                        </p:tav>
                                      </p:tavLst>
                                    </p:anim>
                                    <p:set>
                                      <p:cBhvr>
                                        <p:cTn id="147" dur="1" fill="hold">
                                          <p:stCondLst>
                                            <p:cond delay="1999"/>
                                          </p:stCondLst>
                                        </p:cTn>
                                        <p:tgtEl>
                                          <p:spTgt spid="28"/>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30"/>
                                        </p:tgtEl>
                                        <p:attrNameLst>
                                          <p:attrName>ppt_x</p:attrName>
                                        </p:attrNameLst>
                                      </p:cBhvr>
                                      <p:tavLst>
                                        <p:tav tm="0">
                                          <p:val>
                                            <p:strVal val="ppt_x"/>
                                          </p:val>
                                        </p:tav>
                                        <p:tav tm="100000">
                                          <p:val>
                                            <p:strVal val="ppt_x"/>
                                          </p:val>
                                        </p:tav>
                                      </p:tavLst>
                                    </p:anim>
                                    <p:anim calcmode="lin" valueType="num">
                                      <p:cBhvr additive="base">
                                        <p:cTn id="150" dur="2000"/>
                                        <p:tgtEl>
                                          <p:spTgt spid="30"/>
                                        </p:tgtEl>
                                        <p:attrNameLst>
                                          <p:attrName>ppt_y</p:attrName>
                                        </p:attrNameLst>
                                      </p:cBhvr>
                                      <p:tavLst>
                                        <p:tav tm="0">
                                          <p:val>
                                            <p:strVal val="ppt_y"/>
                                          </p:val>
                                        </p:tav>
                                        <p:tav tm="100000">
                                          <p:val>
                                            <p:strVal val="1+ppt_h/2"/>
                                          </p:val>
                                        </p:tav>
                                      </p:tavLst>
                                    </p:anim>
                                    <p:set>
                                      <p:cBhvr>
                                        <p:cTn id="151" dur="1" fill="hold">
                                          <p:stCondLst>
                                            <p:cond delay="1999"/>
                                          </p:stCondLst>
                                        </p:cTn>
                                        <p:tgtEl>
                                          <p:spTgt spid="30"/>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32"/>
                                        </p:tgtEl>
                                        <p:attrNameLst>
                                          <p:attrName>ppt_x</p:attrName>
                                        </p:attrNameLst>
                                      </p:cBhvr>
                                      <p:tavLst>
                                        <p:tav tm="0">
                                          <p:val>
                                            <p:strVal val="ppt_x"/>
                                          </p:val>
                                        </p:tav>
                                        <p:tav tm="100000">
                                          <p:val>
                                            <p:strVal val="ppt_x"/>
                                          </p:val>
                                        </p:tav>
                                      </p:tavLst>
                                    </p:anim>
                                    <p:anim calcmode="lin" valueType="num">
                                      <p:cBhvr additive="base">
                                        <p:cTn id="154" dur="2000"/>
                                        <p:tgtEl>
                                          <p:spTgt spid="32"/>
                                        </p:tgtEl>
                                        <p:attrNameLst>
                                          <p:attrName>ppt_y</p:attrName>
                                        </p:attrNameLst>
                                      </p:cBhvr>
                                      <p:tavLst>
                                        <p:tav tm="0">
                                          <p:val>
                                            <p:strVal val="ppt_y"/>
                                          </p:val>
                                        </p:tav>
                                        <p:tav tm="100000">
                                          <p:val>
                                            <p:strVal val="1+ppt_h/2"/>
                                          </p:val>
                                        </p:tav>
                                      </p:tavLst>
                                    </p:anim>
                                    <p:set>
                                      <p:cBhvr>
                                        <p:cTn id="155" dur="1" fill="hold">
                                          <p:stCondLst>
                                            <p:cond delay="1999"/>
                                          </p:stCondLst>
                                        </p:cTn>
                                        <p:tgtEl>
                                          <p:spTgt spid="32"/>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34"/>
                                        </p:tgtEl>
                                        <p:attrNameLst>
                                          <p:attrName>ppt_x</p:attrName>
                                        </p:attrNameLst>
                                      </p:cBhvr>
                                      <p:tavLst>
                                        <p:tav tm="0">
                                          <p:val>
                                            <p:strVal val="ppt_x"/>
                                          </p:val>
                                        </p:tav>
                                        <p:tav tm="100000">
                                          <p:val>
                                            <p:strVal val="ppt_x"/>
                                          </p:val>
                                        </p:tav>
                                      </p:tavLst>
                                    </p:anim>
                                    <p:anim calcmode="lin" valueType="num">
                                      <p:cBhvr additive="base">
                                        <p:cTn id="158" dur="2000"/>
                                        <p:tgtEl>
                                          <p:spTgt spid="34"/>
                                        </p:tgtEl>
                                        <p:attrNameLst>
                                          <p:attrName>ppt_y</p:attrName>
                                        </p:attrNameLst>
                                      </p:cBhvr>
                                      <p:tavLst>
                                        <p:tav tm="0">
                                          <p:val>
                                            <p:strVal val="ppt_y"/>
                                          </p:val>
                                        </p:tav>
                                        <p:tav tm="100000">
                                          <p:val>
                                            <p:strVal val="1+ppt_h/2"/>
                                          </p:val>
                                        </p:tav>
                                      </p:tavLst>
                                    </p:anim>
                                    <p:set>
                                      <p:cBhvr>
                                        <p:cTn id="159" dur="1" fill="hold">
                                          <p:stCondLst>
                                            <p:cond delay="1999"/>
                                          </p:stCondLst>
                                        </p:cTn>
                                        <p:tgtEl>
                                          <p:spTgt spid="34"/>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36"/>
                                        </p:tgtEl>
                                        <p:attrNameLst>
                                          <p:attrName>ppt_x</p:attrName>
                                        </p:attrNameLst>
                                      </p:cBhvr>
                                      <p:tavLst>
                                        <p:tav tm="0">
                                          <p:val>
                                            <p:strVal val="ppt_x"/>
                                          </p:val>
                                        </p:tav>
                                        <p:tav tm="100000">
                                          <p:val>
                                            <p:strVal val="ppt_x"/>
                                          </p:val>
                                        </p:tav>
                                      </p:tavLst>
                                    </p:anim>
                                    <p:anim calcmode="lin" valueType="num">
                                      <p:cBhvr additive="base">
                                        <p:cTn id="162" dur="2000"/>
                                        <p:tgtEl>
                                          <p:spTgt spid="36"/>
                                        </p:tgtEl>
                                        <p:attrNameLst>
                                          <p:attrName>ppt_y</p:attrName>
                                        </p:attrNameLst>
                                      </p:cBhvr>
                                      <p:tavLst>
                                        <p:tav tm="0">
                                          <p:val>
                                            <p:strVal val="ppt_y"/>
                                          </p:val>
                                        </p:tav>
                                        <p:tav tm="100000">
                                          <p:val>
                                            <p:strVal val="1+ppt_h/2"/>
                                          </p:val>
                                        </p:tav>
                                      </p:tavLst>
                                    </p:anim>
                                    <p:set>
                                      <p:cBhvr>
                                        <p:cTn id="163" dur="1" fill="hold">
                                          <p:stCondLst>
                                            <p:cond delay="1999"/>
                                          </p:stCondLst>
                                        </p:cTn>
                                        <p:tgtEl>
                                          <p:spTgt spid="36"/>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38"/>
                                        </p:tgtEl>
                                        <p:attrNameLst>
                                          <p:attrName>ppt_x</p:attrName>
                                        </p:attrNameLst>
                                      </p:cBhvr>
                                      <p:tavLst>
                                        <p:tav tm="0">
                                          <p:val>
                                            <p:strVal val="ppt_x"/>
                                          </p:val>
                                        </p:tav>
                                        <p:tav tm="100000">
                                          <p:val>
                                            <p:strVal val="ppt_x"/>
                                          </p:val>
                                        </p:tav>
                                      </p:tavLst>
                                    </p:anim>
                                    <p:anim calcmode="lin" valueType="num">
                                      <p:cBhvr additive="base">
                                        <p:cTn id="166" dur="2000"/>
                                        <p:tgtEl>
                                          <p:spTgt spid="38"/>
                                        </p:tgtEl>
                                        <p:attrNameLst>
                                          <p:attrName>ppt_y</p:attrName>
                                        </p:attrNameLst>
                                      </p:cBhvr>
                                      <p:tavLst>
                                        <p:tav tm="0">
                                          <p:val>
                                            <p:strVal val="ppt_y"/>
                                          </p:val>
                                        </p:tav>
                                        <p:tav tm="100000">
                                          <p:val>
                                            <p:strVal val="1+ppt_h/2"/>
                                          </p:val>
                                        </p:tav>
                                      </p:tavLst>
                                    </p:anim>
                                    <p:set>
                                      <p:cBhvr>
                                        <p:cTn id="167" dur="1" fill="hold">
                                          <p:stCondLst>
                                            <p:cond delay="1999"/>
                                          </p:stCondLst>
                                        </p:cTn>
                                        <p:tgtEl>
                                          <p:spTgt spid="38"/>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ppt_x"/>
                                          </p:val>
                                        </p:tav>
                                      </p:tavLst>
                                    </p:anim>
                                    <p:anim calcmode="lin" valueType="num">
                                      <p:cBhvr additive="base">
                                        <p:cTn id="174" dur="2000"/>
                                        <p:tgtEl>
                                          <p:spTgt spid="23"/>
                                        </p:tgtEl>
                                        <p:attrNameLst>
                                          <p:attrName>ppt_y</p:attrName>
                                        </p:attrNameLst>
                                      </p:cBhvr>
                                      <p:tavLst>
                                        <p:tav tm="0">
                                          <p:val>
                                            <p:strVal val="ppt_y"/>
                                          </p:val>
                                        </p:tav>
                                        <p:tav tm="100000">
                                          <p:val>
                                            <p:strVal val="0-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25"/>
                                        </p:tgtEl>
                                        <p:attrNameLst>
                                          <p:attrName>ppt_x</p:attrName>
                                        </p:attrNameLst>
                                      </p:cBhvr>
                                      <p:tavLst>
                                        <p:tav tm="0">
                                          <p:val>
                                            <p:strVal val="ppt_x"/>
                                          </p:val>
                                        </p:tav>
                                        <p:tav tm="100000">
                                          <p:val>
                                            <p:strVal val="ppt_x"/>
                                          </p:val>
                                        </p:tav>
                                      </p:tavLst>
                                    </p:anim>
                                    <p:anim calcmode="lin" valueType="num">
                                      <p:cBhvr additive="base">
                                        <p:cTn id="178" dur="2000"/>
                                        <p:tgtEl>
                                          <p:spTgt spid="25"/>
                                        </p:tgtEl>
                                        <p:attrNameLst>
                                          <p:attrName>ppt_y</p:attrName>
                                        </p:attrNameLst>
                                      </p:cBhvr>
                                      <p:tavLst>
                                        <p:tav tm="0">
                                          <p:val>
                                            <p:strVal val="ppt_y"/>
                                          </p:val>
                                        </p:tav>
                                        <p:tav tm="100000">
                                          <p:val>
                                            <p:strVal val="0-ppt_h/2"/>
                                          </p:val>
                                        </p:tav>
                                      </p:tavLst>
                                    </p:anim>
                                    <p:set>
                                      <p:cBhvr>
                                        <p:cTn id="179" dur="1" fill="hold">
                                          <p:stCondLst>
                                            <p:cond delay="1999"/>
                                          </p:stCondLst>
                                        </p:cTn>
                                        <p:tgtEl>
                                          <p:spTgt spid="25"/>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27"/>
                                        </p:tgtEl>
                                        <p:attrNameLst>
                                          <p:attrName>ppt_x</p:attrName>
                                        </p:attrNameLst>
                                      </p:cBhvr>
                                      <p:tavLst>
                                        <p:tav tm="0">
                                          <p:val>
                                            <p:strVal val="ppt_x"/>
                                          </p:val>
                                        </p:tav>
                                        <p:tav tm="100000">
                                          <p:val>
                                            <p:strVal val="ppt_x"/>
                                          </p:val>
                                        </p:tav>
                                      </p:tavLst>
                                    </p:anim>
                                    <p:anim calcmode="lin" valueType="num">
                                      <p:cBhvr additive="base">
                                        <p:cTn id="182" dur="2000"/>
                                        <p:tgtEl>
                                          <p:spTgt spid="27"/>
                                        </p:tgtEl>
                                        <p:attrNameLst>
                                          <p:attrName>ppt_y</p:attrName>
                                        </p:attrNameLst>
                                      </p:cBhvr>
                                      <p:tavLst>
                                        <p:tav tm="0">
                                          <p:val>
                                            <p:strVal val="ppt_y"/>
                                          </p:val>
                                        </p:tav>
                                        <p:tav tm="100000">
                                          <p:val>
                                            <p:strVal val="0-ppt_h/2"/>
                                          </p:val>
                                        </p:tav>
                                      </p:tavLst>
                                    </p:anim>
                                    <p:set>
                                      <p:cBhvr>
                                        <p:cTn id="183" dur="1" fill="hold">
                                          <p:stCondLst>
                                            <p:cond delay="1999"/>
                                          </p:stCondLst>
                                        </p:cTn>
                                        <p:tgtEl>
                                          <p:spTgt spid="27"/>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29"/>
                                        </p:tgtEl>
                                        <p:attrNameLst>
                                          <p:attrName>ppt_x</p:attrName>
                                        </p:attrNameLst>
                                      </p:cBhvr>
                                      <p:tavLst>
                                        <p:tav tm="0">
                                          <p:val>
                                            <p:strVal val="ppt_x"/>
                                          </p:val>
                                        </p:tav>
                                        <p:tav tm="100000">
                                          <p:val>
                                            <p:strVal val="ppt_x"/>
                                          </p:val>
                                        </p:tav>
                                      </p:tavLst>
                                    </p:anim>
                                    <p:anim calcmode="lin" valueType="num">
                                      <p:cBhvr additive="base">
                                        <p:cTn id="186" dur="2000"/>
                                        <p:tgtEl>
                                          <p:spTgt spid="29"/>
                                        </p:tgtEl>
                                        <p:attrNameLst>
                                          <p:attrName>ppt_y</p:attrName>
                                        </p:attrNameLst>
                                      </p:cBhvr>
                                      <p:tavLst>
                                        <p:tav tm="0">
                                          <p:val>
                                            <p:strVal val="ppt_y"/>
                                          </p:val>
                                        </p:tav>
                                        <p:tav tm="100000">
                                          <p:val>
                                            <p:strVal val="0-ppt_h/2"/>
                                          </p:val>
                                        </p:tav>
                                      </p:tavLst>
                                    </p:anim>
                                    <p:set>
                                      <p:cBhvr>
                                        <p:cTn id="187" dur="1" fill="hold">
                                          <p:stCondLst>
                                            <p:cond delay="1999"/>
                                          </p:stCondLst>
                                        </p:cTn>
                                        <p:tgtEl>
                                          <p:spTgt spid="29"/>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31"/>
                                        </p:tgtEl>
                                        <p:attrNameLst>
                                          <p:attrName>ppt_x</p:attrName>
                                        </p:attrNameLst>
                                      </p:cBhvr>
                                      <p:tavLst>
                                        <p:tav tm="0">
                                          <p:val>
                                            <p:strVal val="ppt_x"/>
                                          </p:val>
                                        </p:tav>
                                        <p:tav tm="100000">
                                          <p:val>
                                            <p:strVal val="ppt_x"/>
                                          </p:val>
                                        </p:tav>
                                      </p:tavLst>
                                    </p:anim>
                                    <p:anim calcmode="lin" valueType="num">
                                      <p:cBhvr additive="base">
                                        <p:cTn id="190" dur="2000"/>
                                        <p:tgtEl>
                                          <p:spTgt spid="31"/>
                                        </p:tgtEl>
                                        <p:attrNameLst>
                                          <p:attrName>ppt_y</p:attrName>
                                        </p:attrNameLst>
                                      </p:cBhvr>
                                      <p:tavLst>
                                        <p:tav tm="0">
                                          <p:val>
                                            <p:strVal val="ppt_y"/>
                                          </p:val>
                                        </p:tav>
                                        <p:tav tm="100000">
                                          <p:val>
                                            <p:strVal val="0-ppt_h/2"/>
                                          </p:val>
                                        </p:tav>
                                      </p:tavLst>
                                    </p:anim>
                                    <p:set>
                                      <p:cBhvr>
                                        <p:cTn id="191" dur="1" fill="hold">
                                          <p:stCondLst>
                                            <p:cond delay="1999"/>
                                          </p:stCondLst>
                                        </p:cTn>
                                        <p:tgtEl>
                                          <p:spTgt spid="31"/>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33"/>
                                        </p:tgtEl>
                                        <p:attrNameLst>
                                          <p:attrName>ppt_x</p:attrName>
                                        </p:attrNameLst>
                                      </p:cBhvr>
                                      <p:tavLst>
                                        <p:tav tm="0">
                                          <p:val>
                                            <p:strVal val="ppt_x"/>
                                          </p:val>
                                        </p:tav>
                                        <p:tav tm="100000">
                                          <p:val>
                                            <p:strVal val="ppt_x"/>
                                          </p:val>
                                        </p:tav>
                                      </p:tavLst>
                                    </p:anim>
                                    <p:anim calcmode="lin" valueType="num">
                                      <p:cBhvr additive="base">
                                        <p:cTn id="194" dur="2000"/>
                                        <p:tgtEl>
                                          <p:spTgt spid="33"/>
                                        </p:tgtEl>
                                        <p:attrNameLst>
                                          <p:attrName>ppt_y</p:attrName>
                                        </p:attrNameLst>
                                      </p:cBhvr>
                                      <p:tavLst>
                                        <p:tav tm="0">
                                          <p:val>
                                            <p:strVal val="ppt_y"/>
                                          </p:val>
                                        </p:tav>
                                        <p:tav tm="100000">
                                          <p:val>
                                            <p:strVal val="0-ppt_h/2"/>
                                          </p:val>
                                        </p:tav>
                                      </p:tavLst>
                                    </p:anim>
                                    <p:set>
                                      <p:cBhvr>
                                        <p:cTn id="195" dur="1" fill="hold">
                                          <p:stCondLst>
                                            <p:cond delay="1999"/>
                                          </p:stCondLst>
                                        </p:cTn>
                                        <p:tgtEl>
                                          <p:spTgt spid="33"/>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35"/>
                                        </p:tgtEl>
                                        <p:attrNameLst>
                                          <p:attrName>ppt_x</p:attrName>
                                        </p:attrNameLst>
                                      </p:cBhvr>
                                      <p:tavLst>
                                        <p:tav tm="0">
                                          <p:val>
                                            <p:strVal val="ppt_x"/>
                                          </p:val>
                                        </p:tav>
                                        <p:tav tm="100000">
                                          <p:val>
                                            <p:strVal val="ppt_x"/>
                                          </p:val>
                                        </p:tav>
                                      </p:tavLst>
                                    </p:anim>
                                    <p:anim calcmode="lin" valueType="num">
                                      <p:cBhvr additive="base">
                                        <p:cTn id="198" dur="2000"/>
                                        <p:tgtEl>
                                          <p:spTgt spid="35"/>
                                        </p:tgtEl>
                                        <p:attrNameLst>
                                          <p:attrName>ppt_y</p:attrName>
                                        </p:attrNameLst>
                                      </p:cBhvr>
                                      <p:tavLst>
                                        <p:tav tm="0">
                                          <p:val>
                                            <p:strVal val="ppt_y"/>
                                          </p:val>
                                        </p:tav>
                                        <p:tav tm="100000">
                                          <p:val>
                                            <p:strVal val="0-ppt_h/2"/>
                                          </p:val>
                                        </p:tav>
                                      </p:tavLst>
                                    </p:anim>
                                    <p:set>
                                      <p:cBhvr>
                                        <p:cTn id="199" dur="1" fill="hold">
                                          <p:stCondLst>
                                            <p:cond delay="1999"/>
                                          </p:stCondLst>
                                        </p:cTn>
                                        <p:tgtEl>
                                          <p:spTgt spid="35"/>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37"/>
                                        </p:tgtEl>
                                        <p:attrNameLst>
                                          <p:attrName>ppt_x</p:attrName>
                                        </p:attrNameLst>
                                      </p:cBhvr>
                                      <p:tavLst>
                                        <p:tav tm="0">
                                          <p:val>
                                            <p:strVal val="ppt_x"/>
                                          </p:val>
                                        </p:tav>
                                        <p:tav tm="100000">
                                          <p:val>
                                            <p:strVal val="ppt_x"/>
                                          </p:val>
                                        </p:tav>
                                      </p:tavLst>
                                    </p:anim>
                                    <p:anim calcmode="lin" valueType="num">
                                      <p:cBhvr additive="base">
                                        <p:cTn id="202" dur="2000"/>
                                        <p:tgtEl>
                                          <p:spTgt spid="37"/>
                                        </p:tgtEl>
                                        <p:attrNameLst>
                                          <p:attrName>ppt_y</p:attrName>
                                        </p:attrNameLst>
                                      </p:cBhvr>
                                      <p:tavLst>
                                        <p:tav tm="0">
                                          <p:val>
                                            <p:strVal val="ppt_y"/>
                                          </p:val>
                                        </p:tav>
                                        <p:tav tm="100000">
                                          <p:val>
                                            <p:strVal val="0-ppt_h/2"/>
                                          </p:val>
                                        </p:tav>
                                      </p:tavLst>
                                    </p:anim>
                                    <p:set>
                                      <p:cBhvr>
                                        <p:cTn id="203" dur="1" fill="hold">
                                          <p:stCondLst>
                                            <p:cond delay="1999"/>
                                          </p:stCondLst>
                                        </p:cTn>
                                        <p:tgtEl>
                                          <p:spTgt spid="37"/>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39"/>
                                        </p:tgtEl>
                                        <p:attrNameLst>
                                          <p:attrName>ppt_x</p:attrName>
                                        </p:attrNameLst>
                                      </p:cBhvr>
                                      <p:tavLst>
                                        <p:tav tm="0">
                                          <p:val>
                                            <p:strVal val="ppt_x"/>
                                          </p:val>
                                        </p:tav>
                                        <p:tav tm="100000">
                                          <p:val>
                                            <p:strVal val="ppt_x"/>
                                          </p:val>
                                        </p:tav>
                                      </p:tavLst>
                                    </p:anim>
                                    <p:anim calcmode="lin" valueType="num">
                                      <p:cBhvr additive="base">
                                        <p:cTn id="206" dur="2000"/>
                                        <p:tgtEl>
                                          <p:spTgt spid="39"/>
                                        </p:tgtEl>
                                        <p:attrNameLst>
                                          <p:attrName>ppt_y</p:attrName>
                                        </p:attrNameLst>
                                      </p:cBhvr>
                                      <p:tavLst>
                                        <p:tav tm="0">
                                          <p:val>
                                            <p:strVal val="ppt_y"/>
                                          </p:val>
                                        </p:tav>
                                        <p:tav tm="100000">
                                          <p:val>
                                            <p:strVal val="0-ppt_h/2"/>
                                          </p:val>
                                        </p:tav>
                                      </p:tavLst>
                                    </p:anim>
                                    <p:set>
                                      <p:cBhvr>
                                        <p:cTn id="207" dur="1" fill="hold">
                                          <p:stCondLst>
                                            <p:cond delay="1999"/>
                                          </p:stCondLst>
                                        </p:cTn>
                                        <p:tgtEl>
                                          <p:spTgt spid="39"/>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21"/>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23"/>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25"/>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2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2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31"/>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3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35"/>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37"/>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39"/>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20"/>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2"/>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4"/>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6"/>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8"/>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3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32"/>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3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36"/>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38"/>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Horizont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7" name="6 CuadroTexto"/>
          <p:cNvSpPr txBox="1"/>
          <p:nvPr/>
        </p:nvSpPr>
        <p:spPr>
          <a:xfrm>
            <a:off x="285720" y="2000246"/>
            <a:ext cx="5000660" cy="2308324"/>
          </a:xfrm>
          <a:prstGeom prst="rect">
            <a:avLst/>
          </a:prstGeom>
          <a:noFill/>
        </p:spPr>
        <p:txBody>
          <a:bodyPr wrap="square" rtlCol="0">
            <a:spAutoFit/>
          </a:bodyPr>
          <a:lstStyle/>
          <a:p>
            <a:pPr algn="ctr"/>
            <a:r>
              <a:rPr lang="es-PE" sz="1600" b="1" dirty="0" smtClean="0">
                <a:solidFill>
                  <a:srgbClr val="FFC000"/>
                </a:solidFill>
              </a:rPr>
              <a:t>UN DATO CURIOSO</a:t>
            </a:r>
          </a:p>
          <a:p>
            <a:pPr algn="ctr"/>
            <a:r>
              <a:rPr lang="es-PE" sz="1600" b="1" dirty="0" smtClean="0">
                <a:solidFill>
                  <a:srgbClr val="FFC000"/>
                </a:solidFill>
              </a:rPr>
              <a:t>CARACTERÍSTICA  ÚNICA</a:t>
            </a:r>
          </a:p>
          <a:p>
            <a:pPr algn="ctr"/>
            <a:endParaRPr lang="es-PE" sz="1600" dirty="0" smtClean="0">
              <a:solidFill>
                <a:srgbClr val="FFC000"/>
              </a:solidFill>
              <a:effectLst>
                <a:outerShdw blurRad="38100" dist="38100" dir="2700000" algn="tl">
                  <a:srgbClr val="000000">
                    <a:alpha val="43137"/>
                  </a:srgbClr>
                </a:outerShdw>
              </a:effectLst>
            </a:endParaRPr>
          </a:p>
          <a:p>
            <a:pPr algn="ctr"/>
            <a:r>
              <a:rPr lang="es-PE" sz="1600" dirty="0" smtClean="0">
                <a:solidFill>
                  <a:srgbClr val="FFC000"/>
                </a:solidFill>
                <a:effectLst>
                  <a:outerShdw blurRad="38100" dist="38100" dir="2700000" algn="tl">
                    <a:srgbClr val="000000">
                      <a:alpha val="43137"/>
                    </a:srgbClr>
                  </a:outerShdw>
                </a:effectLst>
              </a:rPr>
              <a:t>Algo </a:t>
            </a:r>
            <a:r>
              <a:rPr lang="es-PE" sz="1600" dirty="0" smtClean="0">
                <a:solidFill>
                  <a:srgbClr val="FFC000"/>
                </a:solidFill>
                <a:effectLst>
                  <a:outerShdw blurRad="38100" dist="38100" dir="2700000" algn="tl">
                    <a:srgbClr val="000000">
                      <a:alpha val="43137"/>
                    </a:srgbClr>
                  </a:outerShdw>
                </a:effectLst>
              </a:rPr>
              <a:t>fundamental en todos los pelícanos, sea cual sea la especie a la que pertenezcan, es que debajo de su piel, a la altura de la zona del vientre, el pecho y en la garganta, cuenta con unos sacos de aire, que se conectan directamente con su sistema respiratorio; ahí es cuando decide si las deja infladas o las deja vacías, con solo cerrar o abrir la glotis.</a:t>
            </a:r>
          </a:p>
          <a:p>
            <a:pPr algn="ctr"/>
            <a:endParaRPr lang="es-PE" sz="1600" dirty="0" smtClean="0">
              <a:solidFill>
                <a:srgbClr val="FFC000"/>
              </a:solidFill>
              <a:effectLst>
                <a:outerShdw blurRad="38100" dist="38100" dir="2700000" algn="tl">
                  <a:srgbClr val="000000">
                    <a:alpha val="43137"/>
                  </a:srgbClr>
                </a:outerShdw>
              </a:effectLst>
            </a:endParaRPr>
          </a:p>
        </p:txBody>
      </p:sp>
      <p:sp>
        <p:nvSpPr>
          <p:cNvPr id="8" name="7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745754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643438" y="-179809"/>
            <a:ext cx="785818" cy="915884"/>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837396" y="-179809"/>
            <a:ext cx="744128" cy="963198"/>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643438" y="391677"/>
            <a:ext cx="785818" cy="915884"/>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837396" y="391677"/>
            <a:ext cx="744128" cy="963198"/>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643438" y="820323"/>
            <a:ext cx="785818" cy="915884"/>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837396" y="820323"/>
            <a:ext cx="744128" cy="963198"/>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643438" y="1391809"/>
            <a:ext cx="785818" cy="915884"/>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837396" y="1391809"/>
            <a:ext cx="744128" cy="963198"/>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572000" y="1749017"/>
            <a:ext cx="785818" cy="915884"/>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765958" y="1749017"/>
            <a:ext cx="744128" cy="963198"/>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572000" y="2320503"/>
            <a:ext cx="785818" cy="915884"/>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765958" y="2320503"/>
            <a:ext cx="744128" cy="963198"/>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643438" y="2749149"/>
            <a:ext cx="785818" cy="915884"/>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837396" y="2749149"/>
            <a:ext cx="744128" cy="963198"/>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643438" y="3320635"/>
            <a:ext cx="785818" cy="915884"/>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837396" y="3320635"/>
            <a:ext cx="744128" cy="963198"/>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4643438" y="3714758"/>
            <a:ext cx="785818" cy="915884"/>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3837396" y="3714758"/>
            <a:ext cx="744128" cy="963198"/>
          </a:xfrm>
          <a:prstGeom prst="rect">
            <a:avLst/>
          </a:prstGeom>
          <a:effectLst>
            <a:reflection blurRad="6350" stA="50000" endA="300" endPos="90000" dir="5400000" sy="-100000" algn="bl" rotWithShape="0"/>
          </a:effectLst>
        </p:spPr>
      </p:pic>
      <p:sp>
        <p:nvSpPr>
          <p:cNvPr id="22" name="21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045296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4000496" y="785800"/>
            <a:ext cx="1105146" cy="1500198"/>
          </a:xfrm>
          <a:prstGeom prst="rect">
            <a:avLst/>
          </a:prstGeom>
        </p:spPr>
      </p:pic>
      <p:pic>
        <p:nvPicPr>
          <p:cNvPr id="4" name="3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912402" y="1659844"/>
            <a:ext cx="1105146" cy="1500198"/>
          </a:xfrm>
          <a:prstGeom prst="rect">
            <a:avLst/>
          </a:prstGeom>
        </p:spPr>
      </p:pic>
      <p:pic>
        <p:nvPicPr>
          <p:cNvPr id="5" name="4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a:off x="4071934" y="2571750"/>
            <a:ext cx="1105146" cy="1500198"/>
          </a:xfrm>
          <a:prstGeom prst="rect">
            <a:avLst/>
          </a:prstGeom>
        </p:spPr>
      </p:pic>
      <p:pic>
        <p:nvPicPr>
          <p:cNvPr id="6" name="5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rot="6016934">
            <a:off x="3213038" y="1641985"/>
            <a:ext cx="1105146" cy="1500198"/>
          </a:xfrm>
          <a:prstGeom prst="rect">
            <a:avLst/>
          </a:prstGeom>
        </p:spPr>
      </p:pic>
      <p:pic>
        <p:nvPicPr>
          <p:cNvPr id="7" name="6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rot="13583272">
            <a:off x="4714876" y="1000114"/>
            <a:ext cx="1105146" cy="1500198"/>
          </a:xfrm>
          <a:prstGeom prst="rect">
            <a:avLst/>
          </a:prstGeom>
        </p:spPr>
      </p:pic>
      <p:pic>
        <p:nvPicPr>
          <p:cNvPr id="8" name="7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rot="18817331">
            <a:off x="4729333" y="2239089"/>
            <a:ext cx="1105146" cy="1500198"/>
          </a:xfrm>
          <a:prstGeom prst="rect">
            <a:avLst/>
          </a:prstGeom>
        </p:spPr>
      </p:pic>
      <p:pic>
        <p:nvPicPr>
          <p:cNvPr id="9" name="8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rot="2741642">
            <a:off x="3441981" y="2240954"/>
            <a:ext cx="1105146" cy="1500198"/>
          </a:xfrm>
          <a:prstGeom prst="rect">
            <a:avLst/>
          </a:prstGeom>
        </p:spPr>
      </p:pic>
      <p:pic>
        <p:nvPicPr>
          <p:cNvPr id="10" name="9 Imagen" descr="iphone7.png"/>
          <p:cNvPicPr>
            <a:picLocks noChangeAspect="1"/>
          </p:cNvPicPr>
          <p:nvPr/>
        </p:nvPicPr>
        <p:blipFill>
          <a:blip r:embed="rId3">
            <a:duotone>
              <a:prstClr val="black"/>
              <a:schemeClr val="accent6">
                <a:tint val="45000"/>
                <a:satMod val="400000"/>
              </a:schemeClr>
            </a:duotone>
            <a:lum contrast="40000"/>
          </a:blip>
          <a:stretch>
            <a:fillRect/>
          </a:stretch>
        </p:blipFill>
        <p:spPr>
          <a:xfrm rot="8624196">
            <a:off x="3408454" y="1110233"/>
            <a:ext cx="1105146" cy="1500198"/>
          </a:xfrm>
          <a:prstGeom prst="rect">
            <a:avLst/>
          </a:prstGeom>
        </p:spPr>
      </p:pic>
      <p:sp>
        <p:nvSpPr>
          <p:cNvPr id="11" name="10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3088236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0"/>
            <a:ext cx="728047" cy="714362"/>
          </a:xfrm>
          <a:prstGeom prst="rect">
            <a:avLst/>
          </a:prstGeom>
          <a:effectLst>
            <a:reflection blurRad="6350" stA="50000" endA="295" endPos="92000" dist="101600" dir="5400000" sy="-100000" algn="bl" rotWithShape="0"/>
          </a:effectLst>
        </p:spPr>
      </p:pic>
      <p:pic>
        <p:nvPicPr>
          <p:cNvPr id="4" name="3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0"/>
            <a:ext cx="772151" cy="714362"/>
          </a:xfrm>
          <a:prstGeom prst="rect">
            <a:avLst/>
          </a:prstGeom>
          <a:effectLst>
            <a:reflection blurRad="6350" stA="50000" endA="295" endPos="92000" dist="101600" dir="5400000" sy="-100000" algn="bl" rotWithShape="0"/>
          </a:effectLst>
        </p:spPr>
      </p:pic>
      <p:pic>
        <p:nvPicPr>
          <p:cNvPr id="5" name="4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785800"/>
            <a:ext cx="728047" cy="714362"/>
          </a:xfrm>
          <a:prstGeom prst="rect">
            <a:avLst/>
          </a:prstGeom>
          <a:effectLst>
            <a:reflection blurRad="6350" stA="50000" endA="295" endPos="92000" dist="101600" dir="5400000" sy="-100000" algn="bl" rotWithShape="0"/>
          </a:effectLst>
        </p:spPr>
      </p:pic>
      <p:pic>
        <p:nvPicPr>
          <p:cNvPr id="6" name="5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785800"/>
            <a:ext cx="772151" cy="714362"/>
          </a:xfrm>
          <a:prstGeom prst="rect">
            <a:avLst/>
          </a:prstGeom>
          <a:effectLst>
            <a:reflection blurRad="6350" stA="50000" endA="295" endPos="92000" dist="101600" dir="5400000" sy="-100000" algn="bl" rotWithShape="0"/>
          </a:effectLst>
        </p:spPr>
      </p:pic>
      <p:pic>
        <p:nvPicPr>
          <p:cNvPr id="7" name="6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1500198"/>
            <a:ext cx="728047" cy="714362"/>
          </a:xfrm>
          <a:prstGeom prst="rect">
            <a:avLst/>
          </a:prstGeom>
          <a:effectLst>
            <a:reflection blurRad="6350" stA="50000" endA="295" endPos="92000" dist="101600" dir="5400000" sy="-100000" algn="bl" rotWithShape="0"/>
          </a:effectLst>
        </p:spPr>
      </p:pic>
      <p:pic>
        <p:nvPicPr>
          <p:cNvPr id="8" name="7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1500198"/>
            <a:ext cx="772151" cy="714362"/>
          </a:xfrm>
          <a:prstGeom prst="rect">
            <a:avLst/>
          </a:prstGeom>
          <a:effectLst>
            <a:reflection blurRad="6350" stA="50000" endA="295" endPos="92000" dist="101600" dir="5400000" sy="-100000" algn="bl" rotWithShape="0"/>
          </a:effectLst>
        </p:spPr>
      </p:pic>
      <p:pic>
        <p:nvPicPr>
          <p:cNvPr id="9" name="8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2285998"/>
            <a:ext cx="728047" cy="714362"/>
          </a:xfrm>
          <a:prstGeom prst="rect">
            <a:avLst/>
          </a:prstGeom>
          <a:effectLst>
            <a:reflection blurRad="6350" stA="50000" endA="295" endPos="92000" dist="101600" dir="5400000" sy="-100000" algn="bl" rotWithShape="0"/>
          </a:effectLst>
        </p:spPr>
      </p:pic>
      <p:pic>
        <p:nvPicPr>
          <p:cNvPr id="10" name="9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2285998"/>
            <a:ext cx="772151" cy="714362"/>
          </a:xfrm>
          <a:prstGeom prst="rect">
            <a:avLst/>
          </a:prstGeom>
          <a:effectLst>
            <a:reflection blurRad="6350" stA="50000" endA="295" endPos="92000" dist="101600" dir="5400000" sy="-100000" algn="bl" rotWithShape="0"/>
          </a:effectLst>
        </p:spPr>
      </p:pic>
      <p:pic>
        <p:nvPicPr>
          <p:cNvPr id="11" name="10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071834"/>
            <a:ext cx="728047" cy="714362"/>
          </a:xfrm>
          <a:prstGeom prst="rect">
            <a:avLst/>
          </a:prstGeom>
          <a:effectLst>
            <a:reflection blurRad="6350" stA="50000" endA="295" endPos="92000" dist="101600" dir="5400000" sy="-100000" algn="bl" rotWithShape="0"/>
          </a:effectLst>
        </p:spPr>
      </p:pic>
      <p:pic>
        <p:nvPicPr>
          <p:cNvPr id="12" name="11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071834"/>
            <a:ext cx="772151" cy="714362"/>
          </a:xfrm>
          <a:prstGeom prst="rect">
            <a:avLst/>
          </a:prstGeom>
          <a:effectLst>
            <a:reflection blurRad="6350" stA="50000" endA="295" endPos="92000" dist="101600" dir="5400000" sy="-100000" algn="bl" rotWithShape="0"/>
          </a:effectLst>
        </p:spPr>
      </p:pic>
      <p:pic>
        <p:nvPicPr>
          <p:cNvPr id="13" name="12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857634"/>
            <a:ext cx="728047" cy="714362"/>
          </a:xfrm>
          <a:prstGeom prst="rect">
            <a:avLst/>
          </a:prstGeom>
          <a:effectLst>
            <a:reflection blurRad="6350" stA="50000" endA="295" endPos="92000" dist="101600" dir="5400000" sy="-100000" algn="bl" rotWithShape="0"/>
          </a:effectLst>
        </p:spPr>
      </p:pic>
      <p:pic>
        <p:nvPicPr>
          <p:cNvPr id="14" name="13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857634"/>
            <a:ext cx="772151" cy="714362"/>
          </a:xfrm>
          <a:prstGeom prst="rect">
            <a:avLst/>
          </a:prstGeom>
          <a:effectLst>
            <a:reflection blurRad="6350" stA="50000" endA="295" endPos="92000" dist="101600" dir="5400000" sy="-100000" algn="bl" rotWithShape="0"/>
          </a:effectLst>
        </p:spPr>
      </p:pic>
      <p:pic>
        <p:nvPicPr>
          <p:cNvPr id="15" name="14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4572032"/>
            <a:ext cx="728047" cy="714362"/>
          </a:xfrm>
          <a:prstGeom prst="rect">
            <a:avLst/>
          </a:prstGeom>
          <a:effectLst>
            <a:reflection blurRad="6350" stA="50000" endA="295" endPos="92000" dist="101600" dir="5400000" sy="-100000" algn="bl" rotWithShape="0"/>
          </a:effectLst>
        </p:spPr>
      </p:pic>
      <p:pic>
        <p:nvPicPr>
          <p:cNvPr id="16" name="15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4572032"/>
            <a:ext cx="772151" cy="714362"/>
          </a:xfrm>
          <a:prstGeom prst="rect">
            <a:avLst/>
          </a:prstGeom>
          <a:effectLst>
            <a:reflection blurRad="6350" stA="50000" endA="295" endPos="92000" dist="101600" dir="5400000" sy="-100000" algn="bl" rotWithShape="0"/>
          </a:effectLst>
        </p:spPr>
      </p:pic>
      <p:pic>
        <p:nvPicPr>
          <p:cNvPr id="17" name="16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0"/>
            <a:ext cx="772151" cy="714362"/>
          </a:xfrm>
          <a:prstGeom prst="rect">
            <a:avLst/>
          </a:prstGeom>
          <a:effectLst>
            <a:reflection blurRad="6350" stA="50000" endA="295" endPos="92000" dist="101600" dir="5400000" sy="-100000" algn="bl" rotWithShape="0"/>
          </a:effectLst>
        </p:spPr>
      </p:pic>
      <p:pic>
        <p:nvPicPr>
          <p:cNvPr id="18" name="17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785800"/>
            <a:ext cx="772151" cy="714362"/>
          </a:xfrm>
          <a:prstGeom prst="rect">
            <a:avLst/>
          </a:prstGeom>
          <a:effectLst>
            <a:reflection blurRad="6350" stA="50000" endA="295" endPos="92000" dist="101600" dir="5400000" sy="-100000" algn="bl" rotWithShape="0"/>
          </a:effectLst>
        </p:spPr>
      </p:pic>
      <p:pic>
        <p:nvPicPr>
          <p:cNvPr id="19" name="18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1500198"/>
            <a:ext cx="772151" cy="714362"/>
          </a:xfrm>
          <a:prstGeom prst="rect">
            <a:avLst/>
          </a:prstGeom>
          <a:effectLst>
            <a:reflection blurRad="6350" stA="50000" endA="295" endPos="92000" dist="101600" dir="5400000" sy="-100000" algn="bl" rotWithShape="0"/>
          </a:effectLst>
        </p:spPr>
      </p:pic>
      <p:pic>
        <p:nvPicPr>
          <p:cNvPr id="20" name="19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2285998"/>
            <a:ext cx="772151" cy="714362"/>
          </a:xfrm>
          <a:prstGeom prst="rect">
            <a:avLst/>
          </a:prstGeom>
          <a:effectLst>
            <a:reflection blurRad="6350" stA="50000" endA="295" endPos="92000" dist="101600" dir="5400000" sy="-100000" algn="bl" rotWithShape="0"/>
          </a:effectLst>
        </p:spPr>
      </p:pic>
      <p:pic>
        <p:nvPicPr>
          <p:cNvPr id="21" name="20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071834"/>
            <a:ext cx="772151" cy="714362"/>
          </a:xfrm>
          <a:prstGeom prst="rect">
            <a:avLst/>
          </a:prstGeom>
          <a:effectLst>
            <a:reflection blurRad="6350" stA="50000" endA="295" endPos="92000" dist="101600" dir="5400000" sy="-100000" algn="bl" rotWithShape="0"/>
          </a:effectLst>
        </p:spPr>
      </p:pic>
      <p:pic>
        <p:nvPicPr>
          <p:cNvPr id="22" name="21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857634"/>
            <a:ext cx="772151" cy="714362"/>
          </a:xfrm>
          <a:prstGeom prst="rect">
            <a:avLst/>
          </a:prstGeom>
          <a:effectLst>
            <a:reflection blurRad="6350" stA="50000" endA="295" endPos="92000" dist="101600" dir="5400000" sy="-100000" algn="bl" rotWithShape="0"/>
          </a:effectLst>
        </p:spPr>
      </p:pic>
      <p:pic>
        <p:nvPicPr>
          <p:cNvPr id="23" name="22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4572032"/>
            <a:ext cx="772151" cy="714362"/>
          </a:xfrm>
          <a:prstGeom prst="rect">
            <a:avLst/>
          </a:prstGeom>
          <a:effectLst>
            <a:reflection blurRad="6350" stA="50000" endA="295" endPos="92000" dist="101600" dir="5400000" sy="-100000" algn="bl" rotWithShape="0"/>
          </a:effectLst>
        </p:spPr>
      </p:pic>
      <p:pic>
        <p:nvPicPr>
          <p:cNvPr id="24" name="23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0"/>
            <a:ext cx="728047" cy="714362"/>
          </a:xfrm>
          <a:prstGeom prst="rect">
            <a:avLst/>
          </a:prstGeom>
          <a:effectLst>
            <a:reflection blurRad="6350" stA="50000" endA="295" endPos="92000" dist="101600" dir="5400000" sy="-100000" algn="bl" rotWithShape="0"/>
          </a:effectLst>
        </p:spPr>
      </p:pic>
      <p:pic>
        <p:nvPicPr>
          <p:cNvPr id="25" name="24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785800"/>
            <a:ext cx="728047" cy="714362"/>
          </a:xfrm>
          <a:prstGeom prst="rect">
            <a:avLst/>
          </a:prstGeom>
          <a:effectLst>
            <a:reflection blurRad="6350" stA="50000" endA="295" endPos="92000" dist="101600" dir="5400000" sy="-100000" algn="bl" rotWithShape="0"/>
          </a:effectLst>
        </p:spPr>
      </p:pic>
      <p:pic>
        <p:nvPicPr>
          <p:cNvPr id="26" name="25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1500198"/>
            <a:ext cx="728047" cy="714362"/>
          </a:xfrm>
          <a:prstGeom prst="rect">
            <a:avLst/>
          </a:prstGeom>
          <a:effectLst>
            <a:reflection blurRad="6350" stA="50000" endA="295" endPos="92000" dist="101600" dir="5400000" sy="-100000" algn="bl" rotWithShape="0"/>
          </a:effectLst>
        </p:spPr>
      </p:pic>
      <p:pic>
        <p:nvPicPr>
          <p:cNvPr id="27" name="26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2285998"/>
            <a:ext cx="728047" cy="714362"/>
          </a:xfrm>
          <a:prstGeom prst="rect">
            <a:avLst/>
          </a:prstGeom>
          <a:effectLst>
            <a:reflection blurRad="6350" stA="50000" endA="295" endPos="92000" dist="101600" dir="5400000" sy="-100000" algn="bl" rotWithShape="0"/>
          </a:effectLst>
        </p:spPr>
      </p:pic>
      <p:pic>
        <p:nvPicPr>
          <p:cNvPr id="28" name="27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071834"/>
            <a:ext cx="728047" cy="714362"/>
          </a:xfrm>
          <a:prstGeom prst="rect">
            <a:avLst/>
          </a:prstGeom>
          <a:effectLst>
            <a:reflection blurRad="6350" stA="50000" endA="295" endPos="92000" dist="101600" dir="5400000" sy="-100000" algn="bl" rotWithShape="0"/>
          </a:effectLst>
        </p:spPr>
      </p:pic>
      <p:pic>
        <p:nvPicPr>
          <p:cNvPr id="29" name="28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857634"/>
            <a:ext cx="728047" cy="714362"/>
          </a:xfrm>
          <a:prstGeom prst="rect">
            <a:avLst/>
          </a:prstGeom>
          <a:effectLst>
            <a:reflection blurRad="6350" stA="50000" endA="295" endPos="92000" dist="101600" dir="5400000" sy="-100000" algn="bl" rotWithShape="0"/>
          </a:effectLst>
        </p:spPr>
      </p:pic>
      <p:pic>
        <p:nvPicPr>
          <p:cNvPr id="30" name="29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4572032"/>
            <a:ext cx="728047" cy="714362"/>
          </a:xfrm>
          <a:prstGeom prst="rect">
            <a:avLst/>
          </a:prstGeom>
          <a:effectLst>
            <a:reflection blurRad="6350" stA="50000" endA="295" endPos="92000" dist="101600" dir="5400000" sy="-100000" algn="bl" rotWithShape="0"/>
          </a:effectLst>
        </p:spPr>
      </p:pic>
      <p:sp>
        <p:nvSpPr>
          <p:cNvPr id="31" name="30 Rectángulo"/>
          <p:cNvSpPr/>
          <p:nvPr/>
        </p:nvSpPr>
        <p:spPr>
          <a:xfrm>
            <a:off x="-571536" y="-642960"/>
            <a:ext cx="10001320" cy="642942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1+#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1+#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1+#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1+#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1+#ppt_w/2"/>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1+#ppt_w/2"/>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additive="base">
                                        <p:cTn id="65" dur="2000" fill="hold"/>
                                        <p:tgtEl>
                                          <p:spTgt spid="3"/>
                                        </p:tgtEl>
                                        <p:attrNameLst>
                                          <p:attrName>ppt_x</p:attrName>
                                        </p:attrNameLst>
                                      </p:cBhvr>
                                      <p:tavLst>
                                        <p:tav tm="0">
                                          <p:val>
                                            <p:strVal val="0-#ppt_w/2"/>
                                          </p:val>
                                        </p:tav>
                                        <p:tav tm="100000">
                                          <p:val>
                                            <p:strVal val="#ppt_x"/>
                                          </p:val>
                                        </p:tav>
                                      </p:tavLst>
                                    </p:anim>
                                    <p:anim calcmode="lin" valueType="num">
                                      <p:cBhvr additive="base">
                                        <p:cTn id="66" dur="2000" fill="hold"/>
                                        <p:tgtEl>
                                          <p:spTgt spid="3"/>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0-#ppt_w/2"/>
                                          </p:val>
                                        </p:tav>
                                        <p:tav tm="100000">
                                          <p:val>
                                            <p:strVal val="#ppt_x"/>
                                          </p:val>
                                        </p:tav>
                                      </p:tavLst>
                                    </p:anim>
                                    <p:anim calcmode="lin" valueType="num">
                                      <p:cBhvr additive="base">
                                        <p:cTn id="74" dur="2000" fill="hold"/>
                                        <p:tgtEl>
                                          <p:spTgt spid="7"/>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7"/>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0"/>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ppt_y"/>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ppt_y"/>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ppt_y"/>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1+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1+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ppt_y"/>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ppt_y"/>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ppt_y"/>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0-ppt_w/2"/>
                                          </p:val>
                                        </p:tav>
                                      </p:tavLst>
                                    </p:anim>
                                    <p:anim calcmode="lin" valueType="num">
                                      <p:cBhvr additive="base">
                                        <p:cTn id="234" dur="2000"/>
                                        <p:tgtEl>
                                          <p:spTgt spid="3"/>
                                        </p:tgtEl>
                                        <p:attrNameLst>
                                          <p:attrName>ppt_y</p:attrName>
                                        </p:attrNameLst>
                                      </p:cBhvr>
                                      <p:tavLst>
                                        <p:tav tm="0">
                                          <p:val>
                                            <p:strVal val="ppt_y"/>
                                          </p:val>
                                        </p:tav>
                                        <p:tav tm="100000">
                                          <p:val>
                                            <p:strVal val="ppt_y"/>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0-ppt_w/2"/>
                                          </p:val>
                                        </p:tav>
                                      </p:tavLst>
                                    </p:anim>
                                    <p:anim calcmode="lin" valueType="num">
                                      <p:cBhvr additive="base">
                                        <p:cTn id="238" dur="2000"/>
                                        <p:tgtEl>
                                          <p:spTgt spid="5"/>
                                        </p:tgtEl>
                                        <p:attrNameLst>
                                          <p:attrName>ppt_y</p:attrName>
                                        </p:attrNameLst>
                                      </p:cBhvr>
                                      <p:tavLst>
                                        <p:tav tm="0">
                                          <p:val>
                                            <p:strVal val="ppt_y"/>
                                          </p:val>
                                        </p:tav>
                                        <p:tav tm="100000">
                                          <p:val>
                                            <p:strVal val="ppt_y"/>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0-ppt_w/2"/>
                                          </p:val>
                                        </p:tav>
                                      </p:tavLst>
                                    </p:anim>
                                    <p:anim calcmode="lin" valueType="num">
                                      <p:cBhvr additive="base">
                                        <p:cTn id="242" dur="2000"/>
                                        <p:tgtEl>
                                          <p:spTgt spid="7"/>
                                        </p:tgtEl>
                                        <p:attrNameLst>
                                          <p:attrName>ppt_y</p:attrName>
                                        </p:attrNameLst>
                                      </p:cBhvr>
                                      <p:tavLst>
                                        <p:tav tm="0">
                                          <p:val>
                                            <p:strVal val="ppt_y"/>
                                          </p:val>
                                        </p:tav>
                                        <p:tav tm="100000">
                                          <p:val>
                                            <p:strVal val="ppt_y"/>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0-ppt_w/2"/>
                                          </p:val>
                                        </p:tav>
                                      </p:tavLst>
                                    </p:anim>
                                    <p:anim calcmode="lin" valueType="num">
                                      <p:cBhvr additive="base">
                                        <p:cTn id="246" dur="2000"/>
                                        <p:tgtEl>
                                          <p:spTgt spid="9"/>
                                        </p:tgtEl>
                                        <p:attrNameLst>
                                          <p:attrName>ppt_y</p:attrName>
                                        </p:attrNameLst>
                                      </p:cBhvr>
                                      <p:tavLst>
                                        <p:tav tm="0">
                                          <p:val>
                                            <p:strVal val="ppt_y"/>
                                          </p:val>
                                        </p:tav>
                                        <p:tav tm="100000">
                                          <p:val>
                                            <p:strVal val="ppt_y"/>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0-ppt_w/2"/>
                                          </p:val>
                                        </p:tav>
                                      </p:tavLst>
                                    </p:anim>
                                    <p:anim calcmode="lin" valueType="num">
                                      <p:cBhvr additive="base">
                                        <p:cTn id="250" dur="2000"/>
                                        <p:tgtEl>
                                          <p:spTgt spid="11"/>
                                        </p:tgtEl>
                                        <p:attrNameLst>
                                          <p:attrName>ppt_y</p:attrName>
                                        </p:attrNameLst>
                                      </p:cBhvr>
                                      <p:tavLst>
                                        <p:tav tm="0">
                                          <p:val>
                                            <p:strVal val="ppt_y"/>
                                          </p:val>
                                        </p:tav>
                                        <p:tav tm="100000">
                                          <p:val>
                                            <p:strVal val="ppt_y"/>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ppt_y"/>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0-ppt_w/2"/>
                                          </p:val>
                                        </p:tav>
                                      </p:tavLst>
                                    </p:anim>
                                    <p:anim calcmode="lin" valueType="num">
                                      <p:cBhvr additive="base">
                                        <p:cTn id="258" dur="2000"/>
                                        <p:tgtEl>
                                          <p:spTgt spid="15"/>
                                        </p:tgtEl>
                                        <p:attrNameLst>
                                          <p:attrName>ppt_y</p:attrName>
                                        </p:attrNameLst>
                                      </p:cBhvr>
                                      <p:tavLst>
                                        <p:tav tm="0">
                                          <p:val>
                                            <p:strVal val="ppt_y"/>
                                          </p:val>
                                        </p:tav>
                                        <p:tav tm="100000">
                                          <p:val>
                                            <p:strVal val="ppt_y"/>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0-ppt_w/2"/>
                                          </p:val>
                                        </p:tav>
                                      </p:tavLst>
                                    </p:anim>
                                    <p:anim calcmode="lin" valueType="num">
                                      <p:cBhvr additive="base">
                                        <p:cTn id="262" dur="2000"/>
                                        <p:tgtEl>
                                          <p:spTgt spid="24"/>
                                        </p:tgtEl>
                                        <p:attrNameLst>
                                          <p:attrName>ppt_y</p:attrName>
                                        </p:attrNameLst>
                                      </p:cBhvr>
                                      <p:tavLst>
                                        <p:tav tm="0">
                                          <p:val>
                                            <p:strVal val="ppt_y"/>
                                          </p:val>
                                        </p:tav>
                                        <p:tav tm="100000">
                                          <p:val>
                                            <p:strVal val="ppt_y"/>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0-ppt_w/2"/>
                                          </p:val>
                                        </p:tav>
                                      </p:tavLst>
                                    </p:anim>
                                    <p:anim calcmode="lin" valueType="num">
                                      <p:cBhvr additive="base">
                                        <p:cTn id="266" dur="2000"/>
                                        <p:tgtEl>
                                          <p:spTgt spid="25"/>
                                        </p:tgtEl>
                                        <p:attrNameLst>
                                          <p:attrName>ppt_y</p:attrName>
                                        </p:attrNameLst>
                                      </p:cBhvr>
                                      <p:tavLst>
                                        <p:tav tm="0">
                                          <p:val>
                                            <p:strVal val="ppt_y"/>
                                          </p:val>
                                        </p:tav>
                                        <p:tav tm="100000">
                                          <p:val>
                                            <p:strVal val="ppt_y"/>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0-ppt_w/2"/>
                                          </p:val>
                                        </p:tav>
                                      </p:tavLst>
                                    </p:anim>
                                    <p:anim calcmode="lin" valueType="num">
                                      <p:cBhvr additive="base">
                                        <p:cTn id="274" dur="2000"/>
                                        <p:tgtEl>
                                          <p:spTgt spid="27"/>
                                        </p:tgtEl>
                                        <p:attrNameLst>
                                          <p:attrName>ppt_y</p:attrName>
                                        </p:attrNameLst>
                                      </p:cBhvr>
                                      <p:tavLst>
                                        <p:tav tm="0">
                                          <p:val>
                                            <p:strVal val="ppt_y"/>
                                          </p:val>
                                        </p:tav>
                                        <p:tav tm="100000">
                                          <p:val>
                                            <p:strVal val="ppt_y"/>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0-ppt_w/2"/>
                                          </p:val>
                                        </p:tav>
                                      </p:tavLst>
                                    </p:anim>
                                    <p:anim calcmode="lin" valueType="num">
                                      <p:cBhvr additive="base">
                                        <p:cTn id="278" dur="2000"/>
                                        <p:tgtEl>
                                          <p:spTgt spid="28"/>
                                        </p:tgtEl>
                                        <p:attrNameLst>
                                          <p:attrName>ppt_y</p:attrName>
                                        </p:attrNameLst>
                                      </p:cBhvr>
                                      <p:tavLst>
                                        <p:tav tm="0">
                                          <p:val>
                                            <p:strVal val="ppt_y"/>
                                          </p:val>
                                        </p:tav>
                                        <p:tav tm="100000">
                                          <p:val>
                                            <p:strVal val="ppt_y"/>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0-ppt_w/2"/>
                                          </p:val>
                                        </p:tav>
                                      </p:tavLst>
                                    </p:anim>
                                    <p:anim calcmode="lin" valueType="num">
                                      <p:cBhvr additive="base">
                                        <p:cTn id="282" dur="2000"/>
                                        <p:tgtEl>
                                          <p:spTgt spid="29"/>
                                        </p:tgtEl>
                                        <p:attrNameLst>
                                          <p:attrName>ppt_y</p:attrName>
                                        </p:attrNameLst>
                                      </p:cBhvr>
                                      <p:tavLst>
                                        <p:tav tm="0">
                                          <p:val>
                                            <p:strVal val="ppt_y"/>
                                          </p:val>
                                        </p:tav>
                                        <p:tav tm="100000">
                                          <p:val>
                                            <p:strVal val="ppt_y"/>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0-ppt_w/2"/>
                                          </p:val>
                                        </p:tav>
                                      </p:tavLst>
                                    </p:anim>
                                    <p:anim calcmode="lin" valueType="num">
                                      <p:cBhvr additive="base">
                                        <p:cTn id="286" dur="2000"/>
                                        <p:tgtEl>
                                          <p:spTgt spid="30"/>
                                        </p:tgtEl>
                                        <p:attrNameLst>
                                          <p:attrName>ppt_y</p:attrName>
                                        </p:attrNameLst>
                                      </p:cBhvr>
                                      <p:tavLst>
                                        <p:tav tm="0">
                                          <p:val>
                                            <p:strVal val="ppt_y"/>
                                          </p:val>
                                        </p:tav>
                                        <p:tav tm="100000">
                                          <p:val>
                                            <p:strVal val="ppt_y"/>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4"/>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7"/>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fill="hold" nodeType="withEffect">
                                  <p:stCondLst>
                                    <p:cond delay="0"/>
                                  </p:stCondLst>
                                  <p:childTnLst>
                                    <p:animRot by="-21600000">
                                      <p:cBhvr>
                                        <p:cTn id="331" dur="2000" fill="hold"/>
                                        <p:tgtEl>
                                          <p:spTgt spid="17"/>
                                        </p:tgtEl>
                                        <p:attrNameLst>
                                          <p:attrName>r</p:attrName>
                                        </p:attrNameLst>
                                      </p:cBhvr>
                                    </p:animRot>
                                  </p:childTnLst>
                                </p:cTn>
                              </p:par>
                              <p:par>
                                <p:cTn id="332" presetID="8" presetClass="emph" presetSubtype="0" fill="hold" nodeType="withEffect">
                                  <p:stCondLst>
                                    <p:cond delay="0"/>
                                  </p:stCondLst>
                                  <p:childTnLst>
                                    <p:animRot by="-21600000">
                                      <p:cBhvr>
                                        <p:cTn id="333" dur="2000" fill="hold"/>
                                        <p:tgtEl>
                                          <p:spTgt spid="18"/>
                                        </p:tgtEl>
                                        <p:attrNameLst>
                                          <p:attrName>r</p:attrName>
                                        </p:attrNameLst>
                                      </p:cBhvr>
                                    </p:animRot>
                                  </p:childTnLst>
                                </p:cTn>
                              </p:par>
                              <p:par>
                                <p:cTn id="334" presetID="8" presetClass="emph" presetSubtype="0" fill="hold" nodeType="withEffect">
                                  <p:stCondLst>
                                    <p:cond delay="0"/>
                                  </p:stCondLst>
                                  <p:childTnLst>
                                    <p:animRot by="-21600000">
                                      <p:cBhvr>
                                        <p:cTn id="335" dur="2000" fill="hold"/>
                                        <p:tgtEl>
                                          <p:spTgt spid="19"/>
                                        </p:tgtEl>
                                        <p:attrNameLst>
                                          <p:attrName>r</p:attrName>
                                        </p:attrNameLst>
                                      </p:cBhvr>
                                    </p:animRot>
                                  </p:childTnLst>
                                </p:cTn>
                              </p:par>
                              <p:par>
                                <p:cTn id="336" presetID="8" presetClass="emph" presetSubtype="0" fill="hold"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fill="hold" nodeType="withEffect">
                                  <p:stCondLst>
                                    <p:cond delay="0"/>
                                  </p:stCondLst>
                                  <p:childTnLst>
                                    <p:animRot by="-21600000">
                                      <p:cBhvr>
                                        <p:cTn id="339" dur="2000" fill="hold"/>
                                        <p:tgtEl>
                                          <p:spTgt spid="21"/>
                                        </p:tgtEl>
                                        <p:attrNameLst>
                                          <p:attrName>r</p:attrName>
                                        </p:attrNameLst>
                                      </p:cBhvr>
                                    </p:animRot>
                                  </p:childTnLst>
                                </p:cTn>
                              </p:par>
                              <p:par>
                                <p:cTn id="340" presetID="8" presetClass="emph" presetSubtype="0" fill="hold" nodeType="withEffect">
                                  <p:stCondLst>
                                    <p:cond delay="0"/>
                                  </p:stCondLst>
                                  <p:childTnLst>
                                    <p:animRot by="-21600000">
                                      <p:cBhvr>
                                        <p:cTn id="341" dur="2000" fill="hold"/>
                                        <p:tgtEl>
                                          <p:spTgt spid="22"/>
                                        </p:tgtEl>
                                        <p:attrNameLst>
                                          <p:attrName>r</p:attrName>
                                        </p:attrNameLst>
                                      </p:cBhvr>
                                    </p:animRot>
                                  </p:childTnLst>
                                </p:cTn>
                              </p:par>
                              <p:par>
                                <p:cTn id="342" presetID="8" presetClass="emph" presetSubtype="0" fill="hold" nodeType="withEffect">
                                  <p:stCondLst>
                                    <p:cond delay="0"/>
                                  </p:stCondLst>
                                  <p:childTnLst>
                                    <p:animRot by="-21600000">
                                      <p:cBhvr>
                                        <p:cTn id="343" dur="2000" fill="hold"/>
                                        <p:tgtEl>
                                          <p:spTgt spid="23"/>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1205233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0"/>
            <a:ext cx="539545" cy="528797"/>
          </a:xfrm>
          <a:prstGeom prst="rect">
            <a:avLst/>
          </a:prstGeom>
          <a:effectLst>
            <a:reflection blurRad="6350" stA="50000" endA="300" endPos="90000" dir="5400000" sy="-100000" algn="bl" rotWithShape="0"/>
          </a:effectLst>
        </p:spPr>
      </p:pic>
      <p:pic>
        <p:nvPicPr>
          <p:cNvPr id="5" name="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4614703"/>
            <a:ext cx="539545" cy="528797"/>
          </a:xfrm>
          <a:prstGeom prst="rect">
            <a:avLst/>
          </a:prstGeom>
          <a:effectLst>
            <a:reflection blurRad="6350" stA="50000" endA="300" endPos="90000" dir="5400000" sy="-100000" algn="bl" rotWithShape="0"/>
          </a:effectLst>
        </p:spPr>
      </p:pic>
      <p:pic>
        <p:nvPicPr>
          <p:cNvPr id="6" name="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929058" y="2214560"/>
            <a:ext cx="539545" cy="528797"/>
          </a:xfrm>
          <a:prstGeom prst="rect">
            <a:avLst/>
          </a:prstGeom>
          <a:effectLst>
            <a:reflection blurRad="6350" stA="50000" endA="300" endPos="90000" dir="5400000" sy="-100000" algn="bl" rotWithShape="0"/>
          </a:effectLst>
        </p:spPr>
      </p:pic>
      <p:pic>
        <p:nvPicPr>
          <p:cNvPr id="7" name="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214560"/>
            <a:ext cx="539545" cy="528797"/>
          </a:xfrm>
          <a:prstGeom prst="rect">
            <a:avLst/>
          </a:prstGeom>
          <a:effectLst>
            <a:reflection blurRad="6350" stA="50000" endA="300" endPos="90000" dir="5400000" sy="-100000" algn="bl" rotWithShape="0"/>
          </a:effectLst>
        </p:spPr>
      </p:pic>
      <p:pic>
        <p:nvPicPr>
          <p:cNvPr id="8" name="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929058" y="2714626"/>
            <a:ext cx="539545" cy="528797"/>
          </a:xfrm>
          <a:prstGeom prst="rect">
            <a:avLst/>
          </a:prstGeom>
          <a:effectLst>
            <a:reflection blurRad="6350" stA="50000" endA="300" endPos="90000" dir="5400000" sy="-100000" algn="bl" rotWithShape="0"/>
          </a:effectLst>
        </p:spPr>
      </p:pic>
      <p:pic>
        <p:nvPicPr>
          <p:cNvPr id="9" name="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714626"/>
            <a:ext cx="539545" cy="528797"/>
          </a:xfrm>
          <a:prstGeom prst="rect">
            <a:avLst/>
          </a:prstGeom>
          <a:effectLst>
            <a:reflection blurRad="6350" stA="50000" endA="300" endPos="90000" dir="5400000" sy="-100000" algn="bl" rotWithShape="0"/>
          </a:effectLst>
        </p:spPr>
      </p:pic>
      <p:pic>
        <p:nvPicPr>
          <p:cNvPr id="10" name="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4614703"/>
            <a:ext cx="539545" cy="528797"/>
          </a:xfrm>
          <a:prstGeom prst="rect">
            <a:avLst/>
          </a:prstGeom>
          <a:effectLst>
            <a:reflection blurRad="6350" stA="50000" endA="300" endPos="90000" dir="5400000" sy="-100000" algn="bl" rotWithShape="0"/>
          </a:effectLst>
        </p:spPr>
      </p:pic>
      <p:pic>
        <p:nvPicPr>
          <p:cNvPr id="12" name="11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28596" y="428610"/>
            <a:ext cx="539545" cy="528797"/>
          </a:xfrm>
          <a:prstGeom prst="rect">
            <a:avLst/>
          </a:prstGeom>
          <a:effectLst>
            <a:reflection blurRad="6350" stA="50000" endA="300" endPos="90000" dir="5400000" sy="-100000" algn="bl" rotWithShape="0"/>
          </a:effectLst>
        </p:spPr>
      </p:pic>
      <p:pic>
        <p:nvPicPr>
          <p:cNvPr id="13" name="1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785800"/>
            <a:ext cx="539545" cy="528797"/>
          </a:xfrm>
          <a:prstGeom prst="rect">
            <a:avLst/>
          </a:prstGeom>
          <a:effectLst>
            <a:reflection blurRad="6350" stA="50000" endA="300" endPos="90000" dir="5400000" sy="-100000" algn="bl" rotWithShape="0"/>
          </a:effectLst>
        </p:spPr>
      </p:pic>
      <p:pic>
        <p:nvPicPr>
          <p:cNvPr id="14" name="13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1428728" y="1214428"/>
            <a:ext cx="539545" cy="528797"/>
          </a:xfrm>
          <a:prstGeom prst="rect">
            <a:avLst/>
          </a:prstGeom>
          <a:effectLst>
            <a:reflection blurRad="6350" stA="50000" endA="300" endPos="90000" dir="5400000" sy="-100000" algn="bl" rotWithShape="0"/>
          </a:effectLst>
        </p:spPr>
      </p:pic>
      <p:pic>
        <p:nvPicPr>
          <p:cNvPr id="15" name="1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1500180"/>
            <a:ext cx="539545" cy="528797"/>
          </a:xfrm>
          <a:prstGeom prst="rect">
            <a:avLst/>
          </a:prstGeom>
          <a:effectLst>
            <a:reflection blurRad="6350" stA="50000" endA="300" endPos="90000" dir="5400000" sy="-100000" algn="bl" rotWithShape="0"/>
          </a:effectLst>
        </p:spPr>
      </p:pic>
      <p:pic>
        <p:nvPicPr>
          <p:cNvPr id="16" name="15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428860" y="1857370"/>
            <a:ext cx="539545" cy="528797"/>
          </a:xfrm>
          <a:prstGeom prst="rect">
            <a:avLst/>
          </a:prstGeom>
          <a:effectLst>
            <a:reflection blurRad="6350" stA="50000" endA="300" endPos="90000" dir="5400000" sy="-100000" algn="bl" rotWithShape="0"/>
          </a:effectLst>
        </p:spPr>
      </p:pic>
      <p:pic>
        <p:nvPicPr>
          <p:cNvPr id="17" name="16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428992" y="2786064"/>
            <a:ext cx="539545" cy="528797"/>
          </a:xfrm>
          <a:prstGeom prst="rect">
            <a:avLst/>
          </a:prstGeom>
          <a:effectLst>
            <a:reflection blurRad="6350" stA="50000" endA="300" endPos="90000" dir="5400000" sy="-100000" algn="bl" rotWithShape="0"/>
          </a:effectLst>
        </p:spPr>
      </p:pic>
      <p:pic>
        <p:nvPicPr>
          <p:cNvPr id="18" name="1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071684"/>
            <a:ext cx="539545" cy="528797"/>
          </a:xfrm>
          <a:prstGeom prst="rect">
            <a:avLst/>
          </a:prstGeom>
          <a:effectLst>
            <a:reflection blurRad="6350" stA="50000" endA="300" endPos="90000" dir="5400000" sy="-100000" algn="bl" rotWithShape="0"/>
          </a:effectLst>
        </p:spPr>
      </p:pic>
      <p:pic>
        <p:nvPicPr>
          <p:cNvPr id="19" name="18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428992" y="2143122"/>
            <a:ext cx="539545" cy="528797"/>
          </a:xfrm>
          <a:prstGeom prst="rect">
            <a:avLst/>
          </a:prstGeom>
          <a:effectLst>
            <a:reflection blurRad="6350" stA="50000" endA="300" endPos="90000" dir="5400000" sy="-100000" algn="bl" rotWithShape="0"/>
          </a:effectLst>
        </p:spPr>
      </p:pic>
      <p:pic>
        <p:nvPicPr>
          <p:cNvPr id="20" name="1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3357568"/>
            <a:ext cx="539545" cy="528797"/>
          </a:xfrm>
          <a:prstGeom prst="rect">
            <a:avLst/>
          </a:prstGeom>
          <a:effectLst>
            <a:reflection blurRad="6350" stA="50000" endA="300" endPos="90000" dir="5400000" sy="-100000" algn="bl" rotWithShape="0"/>
          </a:effectLst>
        </p:spPr>
      </p:pic>
      <p:pic>
        <p:nvPicPr>
          <p:cNvPr id="21" name="20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428860" y="3143254"/>
            <a:ext cx="539545" cy="528797"/>
          </a:xfrm>
          <a:prstGeom prst="rect">
            <a:avLst/>
          </a:prstGeom>
          <a:effectLst>
            <a:reflection blurRad="6350" stA="50000" endA="300" endPos="90000" dir="5400000" sy="-100000" algn="bl" rotWithShape="0"/>
          </a:effectLst>
        </p:spPr>
      </p:pic>
      <p:pic>
        <p:nvPicPr>
          <p:cNvPr id="22" name="2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928940"/>
            <a:ext cx="539545" cy="528797"/>
          </a:xfrm>
          <a:prstGeom prst="rect">
            <a:avLst/>
          </a:prstGeom>
          <a:effectLst>
            <a:reflection blurRad="6350" stA="50000" endA="300" endPos="90000" dir="5400000" sy="-100000" algn="bl" rotWithShape="0"/>
          </a:effectLst>
        </p:spPr>
      </p:pic>
      <p:pic>
        <p:nvPicPr>
          <p:cNvPr id="23" name="22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1428728" y="3571882"/>
            <a:ext cx="539545" cy="528797"/>
          </a:xfrm>
          <a:prstGeom prst="rect">
            <a:avLst/>
          </a:prstGeom>
          <a:effectLst>
            <a:reflection blurRad="6350" stA="50000" endA="300" endPos="90000" dir="5400000" sy="-100000" algn="bl" rotWithShape="0"/>
          </a:effectLst>
        </p:spPr>
      </p:pic>
      <p:pic>
        <p:nvPicPr>
          <p:cNvPr id="24" name="2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000100" y="3929072"/>
            <a:ext cx="539545" cy="528797"/>
          </a:xfrm>
          <a:prstGeom prst="rect">
            <a:avLst/>
          </a:prstGeom>
          <a:effectLst>
            <a:reflection blurRad="6350" stA="50000" endA="300" endPos="90000" dir="5400000" sy="-100000" algn="bl" rotWithShape="0"/>
          </a:effectLst>
        </p:spPr>
      </p:pic>
      <p:pic>
        <p:nvPicPr>
          <p:cNvPr id="25" name="24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00034" y="4286262"/>
            <a:ext cx="539545" cy="528797"/>
          </a:xfrm>
          <a:prstGeom prst="rect">
            <a:avLst/>
          </a:prstGeom>
          <a:effectLst>
            <a:reflection blurRad="6350" stA="50000" endA="300" endPos="90000" dir="5400000" sy="-100000" algn="bl" rotWithShape="0"/>
          </a:effectLst>
        </p:spPr>
      </p:pic>
      <p:pic>
        <p:nvPicPr>
          <p:cNvPr id="26" name="25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000628" y="2714626"/>
            <a:ext cx="539545" cy="528797"/>
          </a:xfrm>
          <a:prstGeom prst="rect">
            <a:avLst/>
          </a:prstGeom>
          <a:effectLst>
            <a:reflection blurRad="6350" stA="50000" endA="300" endPos="90000" dir="5400000" sy="-100000" algn="bl" rotWithShape="0"/>
          </a:effectLst>
        </p:spPr>
      </p:pic>
      <p:pic>
        <p:nvPicPr>
          <p:cNvPr id="27" name="2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572132" y="2857502"/>
            <a:ext cx="539545" cy="528797"/>
          </a:xfrm>
          <a:prstGeom prst="rect">
            <a:avLst/>
          </a:prstGeom>
          <a:effectLst>
            <a:reflection blurRad="6350" stA="50000" endA="300" endPos="90000" dir="5400000" sy="-100000" algn="bl" rotWithShape="0"/>
          </a:effectLst>
        </p:spPr>
      </p:pic>
      <p:pic>
        <p:nvPicPr>
          <p:cNvPr id="28" name="27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6072198" y="3071816"/>
            <a:ext cx="539545" cy="528797"/>
          </a:xfrm>
          <a:prstGeom prst="rect">
            <a:avLst/>
          </a:prstGeom>
          <a:effectLst>
            <a:reflection blurRad="6350" stA="50000" endA="300" endPos="90000" dir="5400000" sy="-100000" algn="bl" rotWithShape="0"/>
          </a:effectLst>
        </p:spPr>
      </p:pic>
      <p:pic>
        <p:nvPicPr>
          <p:cNvPr id="29" name="2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643702" y="3214692"/>
            <a:ext cx="539545" cy="528797"/>
          </a:xfrm>
          <a:prstGeom prst="rect">
            <a:avLst/>
          </a:prstGeom>
          <a:effectLst>
            <a:reflection blurRad="6350" stA="50000" endA="300" endPos="90000" dir="5400000" sy="-100000" algn="bl" rotWithShape="0"/>
          </a:effectLst>
        </p:spPr>
      </p:pic>
      <p:pic>
        <p:nvPicPr>
          <p:cNvPr id="30" name="29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215206" y="3500444"/>
            <a:ext cx="539545" cy="528797"/>
          </a:xfrm>
          <a:prstGeom prst="rect">
            <a:avLst/>
          </a:prstGeom>
          <a:effectLst>
            <a:reflection blurRad="6350" stA="50000" endA="300" endPos="90000" dir="5400000" sy="-100000" algn="bl" rotWithShape="0"/>
          </a:effectLst>
        </p:spPr>
      </p:pic>
      <p:pic>
        <p:nvPicPr>
          <p:cNvPr id="31" name="3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3786196"/>
            <a:ext cx="539545" cy="528797"/>
          </a:xfrm>
          <a:prstGeom prst="rect">
            <a:avLst/>
          </a:prstGeom>
          <a:effectLst>
            <a:reflection blurRad="6350" stA="50000" endA="300" endPos="90000" dir="5400000" sy="-100000" algn="bl" rotWithShape="0"/>
          </a:effectLst>
        </p:spPr>
      </p:pic>
      <p:pic>
        <p:nvPicPr>
          <p:cNvPr id="32" name="31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8143900" y="4214824"/>
            <a:ext cx="539545" cy="528797"/>
          </a:xfrm>
          <a:prstGeom prst="rect">
            <a:avLst/>
          </a:prstGeom>
          <a:effectLst>
            <a:reflection blurRad="6350" stA="50000" endA="300" endPos="90000" dir="5400000" sy="-100000" algn="bl" rotWithShape="0"/>
          </a:effectLst>
        </p:spPr>
      </p:pic>
      <p:pic>
        <p:nvPicPr>
          <p:cNvPr id="33" name="32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2143122"/>
            <a:ext cx="539545" cy="528797"/>
          </a:xfrm>
          <a:prstGeom prst="rect">
            <a:avLst/>
          </a:prstGeom>
          <a:effectLst>
            <a:reflection blurRad="6350" stA="50000" endA="300" endPos="90000" dir="5400000" sy="-100000" algn="bl" rotWithShape="0"/>
          </a:effectLst>
        </p:spPr>
      </p:pic>
      <p:pic>
        <p:nvPicPr>
          <p:cNvPr id="34" name="3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429256" y="1928808"/>
            <a:ext cx="539545" cy="528797"/>
          </a:xfrm>
          <a:prstGeom prst="rect">
            <a:avLst/>
          </a:prstGeom>
          <a:effectLst>
            <a:reflection blurRad="6350" stA="50000" endA="300" endPos="90000" dir="5400000" sy="-100000" algn="bl" rotWithShape="0"/>
          </a:effectLst>
        </p:spPr>
      </p:pic>
      <p:pic>
        <p:nvPicPr>
          <p:cNvPr id="35" name="3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715272" y="1000114"/>
            <a:ext cx="539545" cy="528797"/>
          </a:xfrm>
          <a:prstGeom prst="rect">
            <a:avLst/>
          </a:prstGeom>
          <a:effectLst>
            <a:reflection blurRad="6350" stA="50000" endA="300" endPos="90000" dir="5400000" sy="-100000" algn="bl" rotWithShape="0"/>
          </a:effectLst>
        </p:spPr>
      </p:pic>
      <p:pic>
        <p:nvPicPr>
          <p:cNvPr id="36" name="35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8143900" y="571486"/>
            <a:ext cx="539545" cy="528797"/>
          </a:xfrm>
          <a:prstGeom prst="rect">
            <a:avLst/>
          </a:prstGeom>
          <a:effectLst>
            <a:reflection blurRad="6350" stA="50000" endA="300" endPos="90000" dir="5400000" sy="-100000" algn="bl" rotWithShape="0"/>
          </a:effectLst>
        </p:spPr>
      </p:pic>
      <p:pic>
        <p:nvPicPr>
          <p:cNvPr id="37" name="3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0"/>
            <a:ext cx="539545" cy="528797"/>
          </a:xfrm>
          <a:prstGeom prst="rect">
            <a:avLst/>
          </a:prstGeom>
          <a:effectLst>
            <a:reflection blurRad="6350" stA="50000" endA="300" endPos="90000" dir="5400000" sy="-100000" algn="bl" rotWithShape="0"/>
          </a:effectLst>
        </p:spPr>
      </p:pic>
      <p:pic>
        <p:nvPicPr>
          <p:cNvPr id="38" name="37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143768" y="1285866"/>
            <a:ext cx="539545" cy="528797"/>
          </a:xfrm>
          <a:prstGeom prst="rect">
            <a:avLst/>
          </a:prstGeom>
          <a:effectLst>
            <a:reflection blurRad="6350" stA="50000" endA="300" endPos="90000" dir="5400000" sy="-100000" algn="bl" rotWithShape="0"/>
          </a:effectLst>
        </p:spPr>
      </p:pic>
      <p:pic>
        <p:nvPicPr>
          <p:cNvPr id="39" name="3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500826" y="1500180"/>
            <a:ext cx="539545" cy="528797"/>
          </a:xfrm>
          <a:prstGeom prst="rect">
            <a:avLst/>
          </a:prstGeom>
          <a:effectLst>
            <a:reflection blurRad="6350" stA="50000" endA="300" endPos="90000" dir="5400000" sy="-100000" algn="bl" rotWithShape="0"/>
          </a:effectLst>
        </p:spPr>
      </p:pic>
      <p:pic>
        <p:nvPicPr>
          <p:cNvPr id="40" name="39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929322" y="1714494"/>
            <a:ext cx="539545" cy="528797"/>
          </a:xfrm>
          <a:prstGeom prst="rect">
            <a:avLst/>
          </a:prstGeom>
          <a:effectLst>
            <a:reflection blurRad="6350" stA="50000" endA="300" endPos="90000" dir="5400000" sy="-100000" algn="bl" rotWithShape="0"/>
          </a:effectLst>
        </p:spPr>
      </p:pic>
      <p:sp>
        <p:nvSpPr>
          <p:cNvPr id="41" name="40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2000" fill="hold"/>
                                        <p:tgtEl>
                                          <p:spTgt spid="33"/>
                                        </p:tgtEl>
                                        <p:attrNameLst>
                                          <p:attrName>ppt_x</p:attrName>
                                        </p:attrNameLst>
                                      </p:cBhvr>
                                      <p:tavLst>
                                        <p:tav tm="0">
                                          <p:val>
                                            <p:strVal val="0-#ppt_w/2"/>
                                          </p:val>
                                        </p:tav>
                                        <p:tav tm="100000">
                                          <p:val>
                                            <p:strVal val="#ppt_x"/>
                                          </p:val>
                                        </p:tav>
                                      </p:tavLst>
                                    </p:anim>
                                    <p:anim calcmode="lin" valueType="num">
                                      <p:cBhvr additive="base">
                                        <p:cTn id="50" dur="2000" fill="hold"/>
                                        <p:tgtEl>
                                          <p:spTgt spid="3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2000" fill="hold"/>
                                        <p:tgtEl>
                                          <p:spTgt spid="34"/>
                                        </p:tgtEl>
                                        <p:attrNameLst>
                                          <p:attrName>ppt_x</p:attrName>
                                        </p:attrNameLst>
                                      </p:cBhvr>
                                      <p:tavLst>
                                        <p:tav tm="0">
                                          <p:val>
                                            <p:strVal val="0-#ppt_w/2"/>
                                          </p:val>
                                        </p:tav>
                                        <p:tav tm="100000">
                                          <p:val>
                                            <p:strVal val="#ppt_x"/>
                                          </p:val>
                                        </p:tav>
                                      </p:tavLst>
                                    </p:anim>
                                    <p:anim calcmode="lin" valueType="num">
                                      <p:cBhvr additive="base">
                                        <p:cTn id="54" dur="2000" fill="hold"/>
                                        <p:tgtEl>
                                          <p:spTgt spid="3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2000" fill="hold"/>
                                        <p:tgtEl>
                                          <p:spTgt spid="35"/>
                                        </p:tgtEl>
                                        <p:attrNameLst>
                                          <p:attrName>ppt_x</p:attrName>
                                        </p:attrNameLst>
                                      </p:cBhvr>
                                      <p:tavLst>
                                        <p:tav tm="0">
                                          <p:val>
                                            <p:strVal val="0-#ppt_w/2"/>
                                          </p:val>
                                        </p:tav>
                                        <p:tav tm="100000">
                                          <p:val>
                                            <p:strVal val="#ppt_x"/>
                                          </p:val>
                                        </p:tav>
                                      </p:tavLst>
                                    </p:anim>
                                    <p:anim calcmode="lin" valueType="num">
                                      <p:cBhvr additive="base">
                                        <p:cTn id="58" dur="2000" fill="hold"/>
                                        <p:tgtEl>
                                          <p:spTgt spid="3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2000" fill="hold"/>
                                        <p:tgtEl>
                                          <p:spTgt spid="36"/>
                                        </p:tgtEl>
                                        <p:attrNameLst>
                                          <p:attrName>ppt_x</p:attrName>
                                        </p:attrNameLst>
                                      </p:cBhvr>
                                      <p:tavLst>
                                        <p:tav tm="0">
                                          <p:val>
                                            <p:strVal val="0-#ppt_w/2"/>
                                          </p:val>
                                        </p:tav>
                                        <p:tav tm="100000">
                                          <p:val>
                                            <p:strVal val="#ppt_x"/>
                                          </p:val>
                                        </p:tav>
                                      </p:tavLst>
                                    </p:anim>
                                    <p:anim calcmode="lin" valueType="num">
                                      <p:cBhvr additive="base">
                                        <p:cTn id="62" dur="2000" fill="hold"/>
                                        <p:tgtEl>
                                          <p:spTgt spid="3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2000" fill="hold"/>
                                        <p:tgtEl>
                                          <p:spTgt spid="37"/>
                                        </p:tgtEl>
                                        <p:attrNameLst>
                                          <p:attrName>ppt_x</p:attrName>
                                        </p:attrNameLst>
                                      </p:cBhvr>
                                      <p:tavLst>
                                        <p:tav tm="0">
                                          <p:val>
                                            <p:strVal val="0-#ppt_w/2"/>
                                          </p:val>
                                        </p:tav>
                                        <p:tav tm="100000">
                                          <p:val>
                                            <p:strVal val="#ppt_x"/>
                                          </p:val>
                                        </p:tav>
                                      </p:tavLst>
                                    </p:anim>
                                    <p:anim calcmode="lin" valueType="num">
                                      <p:cBhvr additive="base">
                                        <p:cTn id="66" dur="200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2000" fill="hold"/>
                                        <p:tgtEl>
                                          <p:spTgt spid="38"/>
                                        </p:tgtEl>
                                        <p:attrNameLst>
                                          <p:attrName>ppt_x</p:attrName>
                                        </p:attrNameLst>
                                      </p:cBhvr>
                                      <p:tavLst>
                                        <p:tav tm="0">
                                          <p:val>
                                            <p:strVal val="0-#ppt_w/2"/>
                                          </p:val>
                                        </p:tav>
                                        <p:tav tm="100000">
                                          <p:val>
                                            <p:strVal val="#ppt_x"/>
                                          </p:val>
                                        </p:tav>
                                      </p:tavLst>
                                    </p:anim>
                                    <p:anim calcmode="lin" valueType="num">
                                      <p:cBhvr additive="base">
                                        <p:cTn id="70" dur="2000" fill="hold"/>
                                        <p:tgtEl>
                                          <p:spTgt spid="3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2000" fill="hold"/>
                                        <p:tgtEl>
                                          <p:spTgt spid="39"/>
                                        </p:tgtEl>
                                        <p:attrNameLst>
                                          <p:attrName>ppt_x</p:attrName>
                                        </p:attrNameLst>
                                      </p:cBhvr>
                                      <p:tavLst>
                                        <p:tav tm="0">
                                          <p:val>
                                            <p:strVal val="0-#ppt_w/2"/>
                                          </p:val>
                                        </p:tav>
                                        <p:tav tm="100000">
                                          <p:val>
                                            <p:strVal val="#ppt_x"/>
                                          </p:val>
                                        </p:tav>
                                      </p:tavLst>
                                    </p:anim>
                                    <p:anim calcmode="lin" valueType="num">
                                      <p:cBhvr additive="base">
                                        <p:cTn id="74" dur="2000" fill="hold"/>
                                        <p:tgtEl>
                                          <p:spTgt spid="3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2000" fill="hold"/>
                                        <p:tgtEl>
                                          <p:spTgt spid="40"/>
                                        </p:tgtEl>
                                        <p:attrNameLst>
                                          <p:attrName>ppt_x</p:attrName>
                                        </p:attrNameLst>
                                      </p:cBhvr>
                                      <p:tavLst>
                                        <p:tav tm="0">
                                          <p:val>
                                            <p:strVal val="0-#ppt_w/2"/>
                                          </p:val>
                                        </p:tav>
                                        <p:tav tm="100000">
                                          <p:val>
                                            <p:strVal val="#ppt_x"/>
                                          </p:val>
                                        </p:tav>
                                      </p:tavLst>
                                    </p:anim>
                                    <p:anim calcmode="lin" valueType="num">
                                      <p:cBhvr additive="base">
                                        <p:cTn id="78" dur="2000" fill="hold"/>
                                        <p:tgtEl>
                                          <p:spTgt spid="40"/>
                                        </p:tgtEl>
                                        <p:attrNameLst>
                                          <p:attrName>ppt_y</p:attrName>
                                        </p:attrNameLst>
                                      </p:cBhvr>
                                      <p:tavLst>
                                        <p:tav tm="0">
                                          <p:val>
                                            <p:strVal val="1+#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additive="base">
                                        <p:cTn id="85" dur="2000" fill="hold"/>
                                        <p:tgtEl>
                                          <p:spTgt spid="8"/>
                                        </p:tgtEl>
                                        <p:attrNameLst>
                                          <p:attrName>ppt_x</p:attrName>
                                        </p:attrNameLst>
                                      </p:cBhvr>
                                      <p:tavLst>
                                        <p:tav tm="0">
                                          <p:val>
                                            <p:strVal val="1+#ppt_w/2"/>
                                          </p:val>
                                        </p:tav>
                                        <p:tav tm="100000">
                                          <p:val>
                                            <p:strVal val="#ppt_x"/>
                                          </p:val>
                                        </p:tav>
                                      </p:tavLst>
                                    </p:anim>
                                    <p:anim calcmode="lin" valueType="num">
                                      <p:cBhvr additive="base">
                                        <p:cTn id="86" dur="2000" fill="hold"/>
                                        <p:tgtEl>
                                          <p:spTgt spid="8"/>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1+#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2000" fill="hold"/>
                                        <p:tgtEl>
                                          <p:spTgt spid="24"/>
                                        </p:tgtEl>
                                        <p:attrNameLst>
                                          <p:attrName>ppt_x</p:attrName>
                                        </p:attrNameLst>
                                      </p:cBhvr>
                                      <p:tavLst>
                                        <p:tav tm="0">
                                          <p:val>
                                            <p:strVal val="1+#ppt_w/2"/>
                                          </p:val>
                                        </p:tav>
                                        <p:tav tm="100000">
                                          <p:val>
                                            <p:strVal val="#ppt_x"/>
                                          </p:val>
                                        </p:tav>
                                      </p:tavLst>
                                    </p:anim>
                                    <p:anim calcmode="lin" valueType="num">
                                      <p:cBhvr additive="base">
                                        <p:cTn id="110" dur="2000" fill="hold"/>
                                        <p:tgtEl>
                                          <p:spTgt spid="24"/>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2000" fill="hold"/>
                                        <p:tgtEl>
                                          <p:spTgt spid="25"/>
                                        </p:tgtEl>
                                        <p:attrNameLst>
                                          <p:attrName>ppt_x</p:attrName>
                                        </p:attrNameLst>
                                      </p:cBhvr>
                                      <p:tavLst>
                                        <p:tav tm="0">
                                          <p:val>
                                            <p:strVal val="1+#ppt_w/2"/>
                                          </p:val>
                                        </p:tav>
                                        <p:tav tm="100000">
                                          <p:val>
                                            <p:strVal val="#ppt_x"/>
                                          </p:val>
                                        </p:tav>
                                      </p:tavLst>
                                    </p:anim>
                                    <p:anim calcmode="lin" valueType="num">
                                      <p:cBhvr additive="base">
                                        <p:cTn id="114" dur="2000" fill="hold"/>
                                        <p:tgtEl>
                                          <p:spTgt spid="25"/>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0-#ppt_w/2"/>
                                          </p:val>
                                        </p:tav>
                                        <p:tav tm="100000">
                                          <p:val>
                                            <p:strVal val="#ppt_x"/>
                                          </p:val>
                                        </p:tav>
                                      </p:tavLst>
                                    </p:anim>
                                    <p:anim calcmode="lin" valueType="num">
                                      <p:cBhvr additive="base">
                                        <p:cTn id="118" dur="2000" fill="hold"/>
                                        <p:tgtEl>
                                          <p:spTgt spid="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additive="base">
                                        <p:cTn id="121" dur="2000" fill="hold"/>
                                        <p:tgtEl>
                                          <p:spTgt spid="10"/>
                                        </p:tgtEl>
                                        <p:attrNameLst>
                                          <p:attrName>ppt_x</p:attrName>
                                        </p:attrNameLst>
                                      </p:cBhvr>
                                      <p:tavLst>
                                        <p:tav tm="0">
                                          <p:val>
                                            <p:strVal val="0-#ppt_w/2"/>
                                          </p:val>
                                        </p:tav>
                                        <p:tav tm="100000">
                                          <p:val>
                                            <p:strVal val="#ppt_x"/>
                                          </p:val>
                                        </p:tav>
                                      </p:tavLst>
                                    </p:anim>
                                    <p:anim calcmode="lin" valueType="num">
                                      <p:cBhvr additive="base">
                                        <p:cTn id="122" dur="2000" fill="hold"/>
                                        <p:tgtEl>
                                          <p:spTgt spid="10"/>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0-#ppt_w/2"/>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0-#ppt_w/2"/>
                                          </p:val>
                                        </p:tav>
                                        <p:tav tm="100000">
                                          <p:val>
                                            <p:strVal val="#ppt_x"/>
                                          </p:val>
                                        </p:tav>
                                      </p:tavLst>
                                    </p:anim>
                                    <p:anim calcmode="lin" valueType="num">
                                      <p:cBhvr additive="base">
                                        <p:cTn id="130" dur="2000" fill="hold"/>
                                        <p:tgtEl>
                                          <p:spTgt spid="27"/>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additive="base">
                                        <p:cTn id="133" dur="2000" fill="hold"/>
                                        <p:tgtEl>
                                          <p:spTgt spid="28"/>
                                        </p:tgtEl>
                                        <p:attrNameLst>
                                          <p:attrName>ppt_x</p:attrName>
                                        </p:attrNameLst>
                                      </p:cBhvr>
                                      <p:tavLst>
                                        <p:tav tm="0">
                                          <p:val>
                                            <p:strVal val="0-#ppt_w/2"/>
                                          </p:val>
                                        </p:tav>
                                        <p:tav tm="100000">
                                          <p:val>
                                            <p:strVal val="#ppt_x"/>
                                          </p:val>
                                        </p:tav>
                                      </p:tavLst>
                                    </p:anim>
                                    <p:anim calcmode="lin" valueType="num">
                                      <p:cBhvr additive="base">
                                        <p:cTn id="134" dur="2000" fill="hold"/>
                                        <p:tgtEl>
                                          <p:spTgt spid="28"/>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29"/>
                                        </p:tgtEl>
                                        <p:attrNameLst>
                                          <p:attrName>style.visibility</p:attrName>
                                        </p:attrNameLst>
                                      </p:cBhvr>
                                      <p:to>
                                        <p:strVal val="visible"/>
                                      </p:to>
                                    </p:set>
                                    <p:anim calcmode="lin" valueType="num">
                                      <p:cBhvr additive="base">
                                        <p:cTn id="137" dur="2000" fill="hold"/>
                                        <p:tgtEl>
                                          <p:spTgt spid="29"/>
                                        </p:tgtEl>
                                        <p:attrNameLst>
                                          <p:attrName>ppt_x</p:attrName>
                                        </p:attrNameLst>
                                      </p:cBhvr>
                                      <p:tavLst>
                                        <p:tav tm="0">
                                          <p:val>
                                            <p:strVal val="0-#ppt_w/2"/>
                                          </p:val>
                                        </p:tav>
                                        <p:tav tm="100000">
                                          <p:val>
                                            <p:strVal val="#ppt_x"/>
                                          </p:val>
                                        </p:tav>
                                      </p:tavLst>
                                    </p:anim>
                                    <p:anim calcmode="lin" valueType="num">
                                      <p:cBhvr additive="base">
                                        <p:cTn id="138" dur="2000" fill="hold"/>
                                        <p:tgtEl>
                                          <p:spTgt spid="2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2000" fill="hold"/>
                                        <p:tgtEl>
                                          <p:spTgt spid="30"/>
                                        </p:tgtEl>
                                        <p:attrNameLst>
                                          <p:attrName>ppt_x</p:attrName>
                                        </p:attrNameLst>
                                      </p:cBhvr>
                                      <p:tavLst>
                                        <p:tav tm="0">
                                          <p:val>
                                            <p:strVal val="0-#ppt_w/2"/>
                                          </p:val>
                                        </p:tav>
                                        <p:tav tm="100000">
                                          <p:val>
                                            <p:strVal val="#ppt_x"/>
                                          </p:val>
                                        </p:tav>
                                      </p:tavLst>
                                    </p:anim>
                                    <p:anim calcmode="lin" valueType="num">
                                      <p:cBhvr additive="base">
                                        <p:cTn id="142" dur="2000" fill="hold"/>
                                        <p:tgtEl>
                                          <p:spTgt spid="30"/>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0-#ppt_w/2"/>
                                          </p:val>
                                        </p:tav>
                                        <p:tav tm="100000">
                                          <p:val>
                                            <p:strVal val="#ppt_x"/>
                                          </p:val>
                                        </p:tav>
                                      </p:tavLst>
                                    </p:anim>
                                    <p:anim calcmode="lin" valueType="num">
                                      <p:cBhvr additive="base">
                                        <p:cTn id="146" dur="2000" fill="hold"/>
                                        <p:tgtEl>
                                          <p:spTgt spid="3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2"/>
                                        </p:tgtEl>
                                        <p:attrNameLst>
                                          <p:attrName>style.visibility</p:attrName>
                                        </p:attrNameLst>
                                      </p:cBhvr>
                                      <p:to>
                                        <p:strVal val="visible"/>
                                      </p:to>
                                    </p:set>
                                    <p:anim calcmode="lin" valueType="num">
                                      <p:cBhvr additive="base">
                                        <p:cTn id="149" dur="2000" fill="hold"/>
                                        <p:tgtEl>
                                          <p:spTgt spid="32"/>
                                        </p:tgtEl>
                                        <p:attrNameLst>
                                          <p:attrName>ppt_x</p:attrName>
                                        </p:attrNameLst>
                                      </p:cBhvr>
                                      <p:tavLst>
                                        <p:tav tm="0">
                                          <p:val>
                                            <p:strVal val="0-#ppt_w/2"/>
                                          </p:val>
                                        </p:tav>
                                        <p:tav tm="100000">
                                          <p:val>
                                            <p:strVal val="#ppt_x"/>
                                          </p:val>
                                        </p:tav>
                                      </p:tavLst>
                                    </p:anim>
                                    <p:anim calcmode="lin" valueType="num">
                                      <p:cBhvr additive="base">
                                        <p:cTn id="150" dur="2000" fill="hold"/>
                                        <p:tgtEl>
                                          <p:spTgt spid="32"/>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3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4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5"/>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7"/>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0"/>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1"/>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2"/>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3"/>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4"/>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5"/>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9"/>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6"/>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7"/>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8"/>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2"/>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1+ppt_w/2"/>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1+ppt_w/2"/>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1+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1+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1+ppt_w/2"/>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33"/>
                                        </p:tgtEl>
                                        <p:attrNameLst>
                                          <p:attrName>ppt_x</p:attrName>
                                        </p:attrNameLst>
                                      </p:cBhvr>
                                      <p:tavLst>
                                        <p:tav tm="0">
                                          <p:val>
                                            <p:strVal val="ppt_x"/>
                                          </p:val>
                                        </p:tav>
                                        <p:tav tm="100000">
                                          <p:val>
                                            <p:strVal val="1+ppt_w/2"/>
                                          </p:val>
                                        </p:tav>
                                      </p:tavLst>
                                    </p:anim>
                                    <p:anim calcmode="lin" valueType="num">
                                      <p:cBhvr additive="base">
                                        <p:cTn id="266" dur="2000"/>
                                        <p:tgtEl>
                                          <p:spTgt spid="33"/>
                                        </p:tgtEl>
                                        <p:attrNameLst>
                                          <p:attrName>ppt_y</p:attrName>
                                        </p:attrNameLst>
                                      </p:cBhvr>
                                      <p:tavLst>
                                        <p:tav tm="0">
                                          <p:val>
                                            <p:strVal val="ppt_y"/>
                                          </p:val>
                                        </p:tav>
                                        <p:tav tm="100000">
                                          <p:val>
                                            <p:strVal val="1+ppt_h/2"/>
                                          </p:val>
                                        </p:tav>
                                      </p:tavLst>
                                    </p:anim>
                                    <p:set>
                                      <p:cBhvr>
                                        <p:cTn id="267" dur="1" fill="hold">
                                          <p:stCondLst>
                                            <p:cond delay="1999"/>
                                          </p:stCondLst>
                                        </p:cTn>
                                        <p:tgtEl>
                                          <p:spTgt spid="3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34"/>
                                        </p:tgtEl>
                                        <p:attrNameLst>
                                          <p:attrName>ppt_x</p:attrName>
                                        </p:attrNameLst>
                                      </p:cBhvr>
                                      <p:tavLst>
                                        <p:tav tm="0">
                                          <p:val>
                                            <p:strVal val="ppt_x"/>
                                          </p:val>
                                        </p:tav>
                                        <p:tav tm="100000">
                                          <p:val>
                                            <p:strVal val="1+ppt_w/2"/>
                                          </p:val>
                                        </p:tav>
                                      </p:tavLst>
                                    </p:anim>
                                    <p:anim calcmode="lin" valueType="num">
                                      <p:cBhvr additive="base">
                                        <p:cTn id="270" dur="2000"/>
                                        <p:tgtEl>
                                          <p:spTgt spid="34"/>
                                        </p:tgtEl>
                                        <p:attrNameLst>
                                          <p:attrName>ppt_y</p:attrName>
                                        </p:attrNameLst>
                                      </p:cBhvr>
                                      <p:tavLst>
                                        <p:tav tm="0">
                                          <p:val>
                                            <p:strVal val="ppt_y"/>
                                          </p:val>
                                        </p:tav>
                                        <p:tav tm="100000">
                                          <p:val>
                                            <p:strVal val="1+ppt_h/2"/>
                                          </p:val>
                                        </p:tav>
                                      </p:tavLst>
                                    </p:anim>
                                    <p:set>
                                      <p:cBhvr>
                                        <p:cTn id="271" dur="1" fill="hold">
                                          <p:stCondLst>
                                            <p:cond delay="1999"/>
                                          </p:stCondLst>
                                        </p:cTn>
                                        <p:tgtEl>
                                          <p:spTgt spid="34"/>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35"/>
                                        </p:tgtEl>
                                        <p:attrNameLst>
                                          <p:attrName>ppt_x</p:attrName>
                                        </p:attrNameLst>
                                      </p:cBhvr>
                                      <p:tavLst>
                                        <p:tav tm="0">
                                          <p:val>
                                            <p:strVal val="ppt_x"/>
                                          </p:val>
                                        </p:tav>
                                        <p:tav tm="100000">
                                          <p:val>
                                            <p:strVal val="1+ppt_w/2"/>
                                          </p:val>
                                        </p:tav>
                                      </p:tavLst>
                                    </p:anim>
                                    <p:anim calcmode="lin" valueType="num">
                                      <p:cBhvr additive="base">
                                        <p:cTn id="274" dur="2000"/>
                                        <p:tgtEl>
                                          <p:spTgt spid="35"/>
                                        </p:tgtEl>
                                        <p:attrNameLst>
                                          <p:attrName>ppt_y</p:attrName>
                                        </p:attrNameLst>
                                      </p:cBhvr>
                                      <p:tavLst>
                                        <p:tav tm="0">
                                          <p:val>
                                            <p:strVal val="ppt_y"/>
                                          </p:val>
                                        </p:tav>
                                        <p:tav tm="100000">
                                          <p:val>
                                            <p:strVal val="1+ppt_h/2"/>
                                          </p:val>
                                        </p:tav>
                                      </p:tavLst>
                                    </p:anim>
                                    <p:set>
                                      <p:cBhvr>
                                        <p:cTn id="275" dur="1" fill="hold">
                                          <p:stCondLst>
                                            <p:cond delay="1999"/>
                                          </p:stCondLst>
                                        </p:cTn>
                                        <p:tgtEl>
                                          <p:spTgt spid="35"/>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6"/>
                                        </p:tgtEl>
                                        <p:attrNameLst>
                                          <p:attrName>ppt_x</p:attrName>
                                        </p:attrNameLst>
                                      </p:cBhvr>
                                      <p:tavLst>
                                        <p:tav tm="0">
                                          <p:val>
                                            <p:strVal val="ppt_x"/>
                                          </p:val>
                                        </p:tav>
                                        <p:tav tm="100000">
                                          <p:val>
                                            <p:strVal val="1+ppt_w/2"/>
                                          </p:val>
                                        </p:tav>
                                      </p:tavLst>
                                    </p:anim>
                                    <p:anim calcmode="lin" valueType="num">
                                      <p:cBhvr additive="base">
                                        <p:cTn id="278" dur="2000"/>
                                        <p:tgtEl>
                                          <p:spTgt spid="36"/>
                                        </p:tgtEl>
                                        <p:attrNameLst>
                                          <p:attrName>ppt_y</p:attrName>
                                        </p:attrNameLst>
                                      </p:cBhvr>
                                      <p:tavLst>
                                        <p:tav tm="0">
                                          <p:val>
                                            <p:strVal val="ppt_y"/>
                                          </p:val>
                                        </p:tav>
                                        <p:tav tm="100000">
                                          <p:val>
                                            <p:strVal val="1+ppt_h/2"/>
                                          </p:val>
                                        </p:tav>
                                      </p:tavLst>
                                    </p:anim>
                                    <p:set>
                                      <p:cBhvr>
                                        <p:cTn id="279" dur="1" fill="hold">
                                          <p:stCondLst>
                                            <p:cond delay="1999"/>
                                          </p:stCondLst>
                                        </p:cTn>
                                        <p:tgtEl>
                                          <p:spTgt spid="36"/>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7"/>
                                        </p:tgtEl>
                                        <p:attrNameLst>
                                          <p:attrName>ppt_x</p:attrName>
                                        </p:attrNameLst>
                                      </p:cBhvr>
                                      <p:tavLst>
                                        <p:tav tm="0">
                                          <p:val>
                                            <p:strVal val="ppt_x"/>
                                          </p:val>
                                        </p:tav>
                                        <p:tav tm="100000">
                                          <p:val>
                                            <p:strVal val="1+ppt_w/2"/>
                                          </p:val>
                                        </p:tav>
                                      </p:tavLst>
                                    </p:anim>
                                    <p:anim calcmode="lin" valueType="num">
                                      <p:cBhvr additive="base">
                                        <p:cTn id="282" dur="2000"/>
                                        <p:tgtEl>
                                          <p:spTgt spid="37"/>
                                        </p:tgtEl>
                                        <p:attrNameLst>
                                          <p:attrName>ppt_y</p:attrName>
                                        </p:attrNameLst>
                                      </p:cBhvr>
                                      <p:tavLst>
                                        <p:tav tm="0">
                                          <p:val>
                                            <p:strVal val="ppt_y"/>
                                          </p:val>
                                        </p:tav>
                                        <p:tav tm="100000">
                                          <p:val>
                                            <p:strVal val="1+ppt_h/2"/>
                                          </p:val>
                                        </p:tav>
                                      </p:tavLst>
                                    </p:anim>
                                    <p:set>
                                      <p:cBhvr>
                                        <p:cTn id="283" dur="1" fill="hold">
                                          <p:stCondLst>
                                            <p:cond delay="1999"/>
                                          </p:stCondLst>
                                        </p:cTn>
                                        <p:tgtEl>
                                          <p:spTgt spid="37"/>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8"/>
                                        </p:tgtEl>
                                        <p:attrNameLst>
                                          <p:attrName>ppt_x</p:attrName>
                                        </p:attrNameLst>
                                      </p:cBhvr>
                                      <p:tavLst>
                                        <p:tav tm="0">
                                          <p:val>
                                            <p:strVal val="ppt_x"/>
                                          </p:val>
                                        </p:tav>
                                        <p:tav tm="100000">
                                          <p:val>
                                            <p:strVal val="1+ppt_w/2"/>
                                          </p:val>
                                        </p:tav>
                                      </p:tavLst>
                                    </p:anim>
                                    <p:anim calcmode="lin" valueType="num">
                                      <p:cBhvr additive="base">
                                        <p:cTn id="286" dur="2000"/>
                                        <p:tgtEl>
                                          <p:spTgt spid="38"/>
                                        </p:tgtEl>
                                        <p:attrNameLst>
                                          <p:attrName>ppt_y</p:attrName>
                                        </p:attrNameLst>
                                      </p:cBhvr>
                                      <p:tavLst>
                                        <p:tav tm="0">
                                          <p:val>
                                            <p:strVal val="ppt_y"/>
                                          </p:val>
                                        </p:tav>
                                        <p:tav tm="100000">
                                          <p:val>
                                            <p:strVal val="1+ppt_h/2"/>
                                          </p:val>
                                        </p:tav>
                                      </p:tavLst>
                                    </p:anim>
                                    <p:set>
                                      <p:cBhvr>
                                        <p:cTn id="287" dur="1" fill="hold">
                                          <p:stCondLst>
                                            <p:cond delay="1999"/>
                                          </p:stCondLst>
                                        </p:cTn>
                                        <p:tgtEl>
                                          <p:spTgt spid="38"/>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9"/>
                                        </p:tgtEl>
                                        <p:attrNameLst>
                                          <p:attrName>ppt_x</p:attrName>
                                        </p:attrNameLst>
                                      </p:cBhvr>
                                      <p:tavLst>
                                        <p:tav tm="0">
                                          <p:val>
                                            <p:strVal val="ppt_x"/>
                                          </p:val>
                                        </p:tav>
                                        <p:tav tm="100000">
                                          <p:val>
                                            <p:strVal val="1+ppt_w/2"/>
                                          </p:val>
                                        </p:tav>
                                      </p:tavLst>
                                    </p:anim>
                                    <p:anim calcmode="lin" valueType="num">
                                      <p:cBhvr additive="base">
                                        <p:cTn id="290" dur="2000"/>
                                        <p:tgtEl>
                                          <p:spTgt spid="39"/>
                                        </p:tgtEl>
                                        <p:attrNameLst>
                                          <p:attrName>ppt_y</p:attrName>
                                        </p:attrNameLst>
                                      </p:cBhvr>
                                      <p:tavLst>
                                        <p:tav tm="0">
                                          <p:val>
                                            <p:strVal val="ppt_y"/>
                                          </p:val>
                                        </p:tav>
                                        <p:tav tm="100000">
                                          <p:val>
                                            <p:strVal val="1+ppt_h/2"/>
                                          </p:val>
                                        </p:tav>
                                      </p:tavLst>
                                    </p:anim>
                                    <p:set>
                                      <p:cBhvr>
                                        <p:cTn id="291" dur="1" fill="hold">
                                          <p:stCondLst>
                                            <p:cond delay="1999"/>
                                          </p:stCondLst>
                                        </p:cTn>
                                        <p:tgtEl>
                                          <p:spTgt spid="39"/>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40"/>
                                        </p:tgtEl>
                                        <p:attrNameLst>
                                          <p:attrName>ppt_x</p:attrName>
                                        </p:attrNameLst>
                                      </p:cBhvr>
                                      <p:tavLst>
                                        <p:tav tm="0">
                                          <p:val>
                                            <p:strVal val="ppt_x"/>
                                          </p:val>
                                        </p:tav>
                                        <p:tav tm="100000">
                                          <p:val>
                                            <p:strVal val="1+ppt_w/2"/>
                                          </p:val>
                                        </p:tav>
                                      </p:tavLst>
                                    </p:anim>
                                    <p:anim calcmode="lin" valueType="num">
                                      <p:cBhvr additive="base">
                                        <p:cTn id="294" dur="2000"/>
                                        <p:tgtEl>
                                          <p:spTgt spid="40"/>
                                        </p:tgtEl>
                                        <p:attrNameLst>
                                          <p:attrName>ppt_y</p:attrName>
                                        </p:attrNameLst>
                                      </p:cBhvr>
                                      <p:tavLst>
                                        <p:tav tm="0">
                                          <p:val>
                                            <p:strVal val="ppt_y"/>
                                          </p:val>
                                        </p:tav>
                                        <p:tav tm="100000">
                                          <p:val>
                                            <p:strVal val="1+ppt_h/2"/>
                                          </p:val>
                                        </p:tav>
                                      </p:tavLst>
                                    </p:anim>
                                    <p:set>
                                      <p:cBhvr>
                                        <p:cTn id="295" dur="1" fill="hold">
                                          <p:stCondLst>
                                            <p:cond delay="1999"/>
                                          </p:stCondLst>
                                        </p:cTn>
                                        <p:tgtEl>
                                          <p:spTgt spid="40"/>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1+ppt_w/2"/>
                                          </p:val>
                                        </p:tav>
                                      </p:tavLst>
                                    </p:anim>
                                    <p:anim calcmode="lin" valueType="num">
                                      <p:cBhvr additive="base">
                                        <p:cTn id="298" dur="2000"/>
                                        <p:tgtEl>
                                          <p:spTgt spid="5"/>
                                        </p:tgtEl>
                                        <p:attrNameLst>
                                          <p:attrName>ppt_y</p:attrName>
                                        </p:attrNameLst>
                                      </p:cBhvr>
                                      <p:tavLst>
                                        <p:tav tm="0">
                                          <p:val>
                                            <p:strVal val="ppt_y"/>
                                          </p:val>
                                        </p:tav>
                                        <p:tav tm="100000">
                                          <p:val>
                                            <p:strVal val="0-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8"/>
                                        </p:tgtEl>
                                        <p:attrNameLst>
                                          <p:attrName>ppt_x</p:attrName>
                                        </p:attrNameLst>
                                      </p:cBhvr>
                                      <p:tavLst>
                                        <p:tav tm="0">
                                          <p:val>
                                            <p:strVal val="ppt_x"/>
                                          </p:val>
                                        </p:tav>
                                        <p:tav tm="100000">
                                          <p:val>
                                            <p:strVal val="1+ppt_w/2"/>
                                          </p:val>
                                        </p:tav>
                                      </p:tavLst>
                                    </p:anim>
                                    <p:anim calcmode="lin" valueType="num">
                                      <p:cBhvr additive="base">
                                        <p:cTn id="302" dur="2000"/>
                                        <p:tgtEl>
                                          <p:spTgt spid="8"/>
                                        </p:tgtEl>
                                        <p:attrNameLst>
                                          <p:attrName>ppt_y</p:attrName>
                                        </p:attrNameLst>
                                      </p:cBhvr>
                                      <p:tavLst>
                                        <p:tav tm="0">
                                          <p:val>
                                            <p:strVal val="ppt_y"/>
                                          </p:val>
                                        </p:tav>
                                        <p:tav tm="100000">
                                          <p:val>
                                            <p:strVal val="0-ppt_h/2"/>
                                          </p:val>
                                        </p:tav>
                                      </p:tavLst>
                                    </p:anim>
                                    <p:set>
                                      <p:cBhvr>
                                        <p:cTn id="303" dur="1" fill="hold">
                                          <p:stCondLst>
                                            <p:cond delay="1999"/>
                                          </p:stCondLst>
                                        </p:cTn>
                                        <p:tgtEl>
                                          <p:spTgt spid="8"/>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1+ppt_w/2"/>
                                          </p:val>
                                        </p:tav>
                                      </p:tavLst>
                                    </p:anim>
                                    <p:anim calcmode="lin" valueType="num">
                                      <p:cBhvr additive="base">
                                        <p:cTn id="306" dur="2000"/>
                                        <p:tgtEl>
                                          <p:spTgt spid="9"/>
                                        </p:tgtEl>
                                        <p:attrNameLst>
                                          <p:attrName>ppt_y</p:attrName>
                                        </p:attrNameLst>
                                      </p:cBhvr>
                                      <p:tavLst>
                                        <p:tav tm="0">
                                          <p:val>
                                            <p:strVal val="ppt_y"/>
                                          </p:val>
                                        </p:tav>
                                        <p:tav tm="100000">
                                          <p:val>
                                            <p:strVal val="0-ppt_h/2"/>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1+ppt_w/2"/>
                                          </p:val>
                                        </p:tav>
                                      </p:tavLst>
                                    </p:anim>
                                    <p:anim calcmode="lin" valueType="num">
                                      <p:cBhvr additive="base">
                                        <p:cTn id="310" dur="2000"/>
                                        <p:tgtEl>
                                          <p:spTgt spid="10"/>
                                        </p:tgtEl>
                                        <p:attrNameLst>
                                          <p:attrName>ppt_y</p:attrName>
                                        </p:attrNameLst>
                                      </p:cBhvr>
                                      <p:tavLst>
                                        <p:tav tm="0">
                                          <p:val>
                                            <p:strVal val="ppt_y"/>
                                          </p:val>
                                        </p:tav>
                                        <p:tav tm="100000">
                                          <p:val>
                                            <p:strVal val="0-ppt_h/2"/>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17"/>
                                        </p:tgtEl>
                                        <p:attrNameLst>
                                          <p:attrName>ppt_x</p:attrName>
                                        </p:attrNameLst>
                                      </p:cBhvr>
                                      <p:tavLst>
                                        <p:tav tm="0">
                                          <p:val>
                                            <p:strVal val="ppt_x"/>
                                          </p:val>
                                        </p:tav>
                                        <p:tav tm="100000">
                                          <p:val>
                                            <p:strVal val="1+ppt_w/2"/>
                                          </p:val>
                                        </p:tav>
                                      </p:tavLst>
                                    </p:anim>
                                    <p:anim calcmode="lin" valueType="num">
                                      <p:cBhvr additive="base">
                                        <p:cTn id="314" dur="2000"/>
                                        <p:tgtEl>
                                          <p:spTgt spid="17"/>
                                        </p:tgtEl>
                                        <p:attrNameLst>
                                          <p:attrName>ppt_y</p:attrName>
                                        </p:attrNameLst>
                                      </p:cBhvr>
                                      <p:tavLst>
                                        <p:tav tm="0">
                                          <p:val>
                                            <p:strVal val="ppt_y"/>
                                          </p:val>
                                        </p:tav>
                                        <p:tav tm="100000">
                                          <p:val>
                                            <p:strVal val="0-ppt_h/2"/>
                                          </p:val>
                                        </p:tav>
                                      </p:tavLst>
                                    </p:anim>
                                    <p:set>
                                      <p:cBhvr>
                                        <p:cTn id="315" dur="1" fill="hold">
                                          <p:stCondLst>
                                            <p:cond delay="1999"/>
                                          </p:stCondLst>
                                        </p:cTn>
                                        <p:tgtEl>
                                          <p:spTgt spid="17"/>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20"/>
                                        </p:tgtEl>
                                        <p:attrNameLst>
                                          <p:attrName>ppt_x</p:attrName>
                                        </p:attrNameLst>
                                      </p:cBhvr>
                                      <p:tavLst>
                                        <p:tav tm="0">
                                          <p:val>
                                            <p:strVal val="ppt_x"/>
                                          </p:val>
                                        </p:tav>
                                        <p:tav tm="100000">
                                          <p:val>
                                            <p:strVal val="1+ppt_w/2"/>
                                          </p:val>
                                        </p:tav>
                                      </p:tavLst>
                                    </p:anim>
                                    <p:anim calcmode="lin" valueType="num">
                                      <p:cBhvr additive="base">
                                        <p:cTn id="318" dur="2000"/>
                                        <p:tgtEl>
                                          <p:spTgt spid="20"/>
                                        </p:tgtEl>
                                        <p:attrNameLst>
                                          <p:attrName>ppt_y</p:attrName>
                                        </p:attrNameLst>
                                      </p:cBhvr>
                                      <p:tavLst>
                                        <p:tav tm="0">
                                          <p:val>
                                            <p:strVal val="ppt_y"/>
                                          </p:val>
                                        </p:tav>
                                        <p:tav tm="100000">
                                          <p:val>
                                            <p:strVal val="0-ppt_h/2"/>
                                          </p:val>
                                        </p:tav>
                                      </p:tavLst>
                                    </p:anim>
                                    <p:set>
                                      <p:cBhvr>
                                        <p:cTn id="319" dur="1" fill="hold">
                                          <p:stCondLst>
                                            <p:cond delay="1999"/>
                                          </p:stCondLst>
                                        </p:cTn>
                                        <p:tgtEl>
                                          <p:spTgt spid="20"/>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1"/>
                                        </p:tgtEl>
                                        <p:attrNameLst>
                                          <p:attrName>ppt_x</p:attrName>
                                        </p:attrNameLst>
                                      </p:cBhvr>
                                      <p:tavLst>
                                        <p:tav tm="0">
                                          <p:val>
                                            <p:strVal val="ppt_x"/>
                                          </p:val>
                                        </p:tav>
                                        <p:tav tm="100000">
                                          <p:val>
                                            <p:strVal val="1+ppt_w/2"/>
                                          </p:val>
                                        </p:tav>
                                      </p:tavLst>
                                    </p:anim>
                                    <p:anim calcmode="lin" valueType="num">
                                      <p:cBhvr additive="base">
                                        <p:cTn id="322" dur="2000"/>
                                        <p:tgtEl>
                                          <p:spTgt spid="21"/>
                                        </p:tgtEl>
                                        <p:attrNameLst>
                                          <p:attrName>ppt_y</p:attrName>
                                        </p:attrNameLst>
                                      </p:cBhvr>
                                      <p:tavLst>
                                        <p:tav tm="0">
                                          <p:val>
                                            <p:strVal val="ppt_y"/>
                                          </p:val>
                                        </p:tav>
                                        <p:tav tm="100000">
                                          <p:val>
                                            <p:strVal val="0-ppt_h/2"/>
                                          </p:val>
                                        </p:tav>
                                      </p:tavLst>
                                    </p:anim>
                                    <p:set>
                                      <p:cBhvr>
                                        <p:cTn id="323" dur="1" fill="hold">
                                          <p:stCondLst>
                                            <p:cond delay="1999"/>
                                          </p:stCondLst>
                                        </p:cTn>
                                        <p:tgtEl>
                                          <p:spTgt spid="21"/>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2"/>
                                        </p:tgtEl>
                                        <p:attrNameLst>
                                          <p:attrName>ppt_x</p:attrName>
                                        </p:attrNameLst>
                                      </p:cBhvr>
                                      <p:tavLst>
                                        <p:tav tm="0">
                                          <p:val>
                                            <p:strVal val="ppt_x"/>
                                          </p:val>
                                        </p:tav>
                                        <p:tav tm="100000">
                                          <p:val>
                                            <p:strVal val="1+ppt_w/2"/>
                                          </p:val>
                                        </p:tav>
                                      </p:tavLst>
                                    </p:anim>
                                    <p:anim calcmode="lin" valueType="num">
                                      <p:cBhvr additive="base">
                                        <p:cTn id="326" dur="2000"/>
                                        <p:tgtEl>
                                          <p:spTgt spid="22"/>
                                        </p:tgtEl>
                                        <p:attrNameLst>
                                          <p:attrName>ppt_y</p:attrName>
                                        </p:attrNameLst>
                                      </p:cBhvr>
                                      <p:tavLst>
                                        <p:tav tm="0">
                                          <p:val>
                                            <p:strVal val="ppt_y"/>
                                          </p:val>
                                        </p:tav>
                                        <p:tav tm="100000">
                                          <p:val>
                                            <p:strVal val="0-ppt_h/2"/>
                                          </p:val>
                                        </p:tav>
                                      </p:tavLst>
                                    </p:anim>
                                    <p:set>
                                      <p:cBhvr>
                                        <p:cTn id="327" dur="1" fill="hold">
                                          <p:stCondLst>
                                            <p:cond delay="1999"/>
                                          </p:stCondLst>
                                        </p:cTn>
                                        <p:tgtEl>
                                          <p:spTgt spid="22"/>
                                        </p:tgtEl>
                                        <p:attrNameLst>
                                          <p:attrName>style.visibility</p:attrName>
                                        </p:attrNameLst>
                                      </p:cBhvr>
                                      <p:to>
                                        <p:strVal val="hidden"/>
                                      </p:to>
                                    </p:set>
                                  </p:childTnLst>
                                </p:cTn>
                              </p:par>
                              <p:par>
                                <p:cTn id="328" presetID="2" presetClass="exit" presetSubtype="3" fill="hold" nodeType="withEffect">
                                  <p:stCondLst>
                                    <p:cond delay="0"/>
                                  </p:stCondLst>
                                  <p:childTnLst>
                                    <p:anim calcmode="lin" valueType="num">
                                      <p:cBhvr additive="base">
                                        <p:cTn id="329" dur="2000"/>
                                        <p:tgtEl>
                                          <p:spTgt spid="23"/>
                                        </p:tgtEl>
                                        <p:attrNameLst>
                                          <p:attrName>ppt_x</p:attrName>
                                        </p:attrNameLst>
                                      </p:cBhvr>
                                      <p:tavLst>
                                        <p:tav tm="0">
                                          <p:val>
                                            <p:strVal val="ppt_x"/>
                                          </p:val>
                                        </p:tav>
                                        <p:tav tm="100000">
                                          <p:val>
                                            <p:strVal val="1+ppt_w/2"/>
                                          </p:val>
                                        </p:tav>
                                      </p:tavLst>
                                    </p:anim>
                                    <p:anim calcmode="lin" valueType="num">
                                      <p:cBhvr additive="base">
                                        <p:cTn id="330" dur="2000"/>
                                        <p:tgtEl>
                                          <p:spTgt spid="23"/>
                                        </p:tgtEl>
                                        <p:attrNameLst>
                                          <p:attrName>ppt_y</p:attrName>
                                        </p:attrNameLst>
                                      </p:cBhvr>
                                      <p:tavLst>
                                        <p:tav tm="0">
                                          <p:val>
                                            <p:strVal val="ppt_y"/>
                                          </p:val>
                                        </p:tav>
                                        <p:tav tm="100000">
                                          <p:val>
                                            <p:strVal val="0-ppt_h/2"/>
                                          </p:val>
                                        </p:tav>
                                      </p:tavLst>
                                    </p:anim>
                                    <p:set>
                                      <p:cBhvr>
                                        <p:cTn id="331" dur="1" fill="hold">
                                          <p:stCondLst>
                                            <p:cond delay="1999"/>
                                          </p:stCondLst>
                                        </p:cTn>
                                        <p:tgtEl>
                                          <p:spTgt spid="23"/>
                                        </p:tgtEl>
                                        <p:attrNameLst>
                                          <p:attrName>style.visibility</p:attrName>
                                        </p:attrNameLst>
                                      </p:cBhvr>
                                      <p:to>
                                        <p:strVal val="hidden"/>
                                      </p:to>
                                    </p:set>
                                  </p:childTnLst>
                                </p:cTn>
                              </p:par>
                              <p:par>
                                <p:cTn id="332" presetID="2" presetClass="exit" presetSubtype="3" fill="hold" nodeType="withEffect">
                                  <p:stCondLst>
                                    <p:cond delay="0"/>
                                  </p:stCondLst>
                                  <p:childTnLst>
                                    <p:anim calcmode="lin" valueType="num">
                                      <p:cBhvr additive="base">
                                        <p:cTn id="333" dur="2000"/>
                                        <p:tgtEl>
                                          <p:spTgt spid="24"/>
                                        </p:tgtEl>
                                        <p:attrNameLst>
                                          <p:attrName>ppt_x</p:attrName>
                                        </p:attrNameLst>
                                      </p:cBhvr>
                                      <p:tavLst>
                                        <p:tav tm="0">
                                          <p:val>
                                            <p:strVal val="ppt_x"/>
                                          </p:val>
                                        </p:tav>
                                        <p:tav tm="100000">
                                          <p:val>
                                            <p:strVal val="1+ppt_w/2"/>
                                          </p:val>
                                        </p:tav>
                                      </p:tavLst>
                                    </p:anim>
                                    <p:anim calcmode="lin" valueType="num">
                                      <p:cBhvr additive="base">
                                        <p:cTn id="334" dur="2000"/>
                                        <p:tgtEl>
                                          <p:spTgt spid="24"/>
                                        </p:tgtEl>
                                        <p:attrNameLst>
                                          <p:attrName>ppt_y</p:attrName>
                                        </p:attrNameLst>
                                      </p:cBhvr>
                                      <p:tavLst>
                                        <p:tav tm="0">
                                          <p:val>
                                            <p:strVal val="ppt_y"/>
                                          </p:val>
                                        </p:tav>
                                        <p:tav tm="100000">
                                          <p:val>
                                            <p:strVal val="0-ppt_h/2"/>
                                          </p:val>
                                        </p:tav>
                                      </p:tavLst>
                                    </p:anim>
                                    <p:set>
                                      <p:cBhvr>
                                        <p:cTn id="335" dur="1" fill="hold">
                                          <p:stCondLst>
                                            <p:cond delay="1999"/>
                                          </p:stCondLst>
                                        </p:cTn>
                                        <p:tgtEl>
                                          <p:spTgt spid="24"/>
                                        </p:tgtEl>
                                        <p:attrNameLst>
                                          <p:attrName>style.visibility</p:attrName>
                                        </p:attrNameLst>
                                      </p:cBhvr>
                                      <p:to>
                                        <p:strVal val="hidden"/>
                                      </p:to>
                                    </p:set>
                                  </p:childTnLst>
                                </p:cTn>
                              </p:par>
                              <p:par>
                                <p:cTn id="336" presetID="2" presetClass="exit" presetSubtype="3"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1+ppt_w/2"/>
                                          </p:val>
                                        </p:tav>
                                      </p:tavLst>
                                    </p:anim>
                                    <p:anim calcmode="lin" valueType="num">
                                      <p:cBhvr additive="base">
                                        <p:cTn id="338" dur="2000"/>
                                        <p:tgtEl>
                                          <p:spTgt spid="25"/>
                                        </p:tgtEl>
                                        <p:attrNameLst>
                                          <p:attrName>ppt_y</p:attrName>
                                        </p:attrNameLst>
                                      </p:cBhvr>
                                      <p:tavLst>
                                        <p:tav tm="0">
                                          <p:val>
                                            <p:strVal val="ppt_y"/>
                                          </p:val>
                                        </p:tav>
                                        <p:tav tm="100000">
                                          <p:val>
                                            <p:strVal val="0-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3"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1+ppt_w/2"/>
                                          </p:val>
                                        </p:tav>
                                      </p:tavLst>
                                    </p:anim>
                                    <p:anim calcmode="lin" valueType="num">
                                      <p:cBhvr additive="base">
                                        <p:cTn id="342" dur="2000"/>
                                        <p:tgtEl>
                                          <p:spTgt spid="26"/>
                                        </p:tgtEl>
                                        <p:attrNameLst>
                                          <p:attrName>ppt_y</p:attrName>
                                        </p:attrNameLst>
                                      </p:cBhvr>
                                      <p:tavLst>
                                        <p:tav tm="0">
                                          <p:val>
                                            <p:strVal val="ppt_y"/>
                                          </p:val>
                                        </p:tav>
                                        <p:tav tm="100000">
                                          <p:val>
                                            <p:strVal val="0-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3" fill="hold" nodeType="withEffect">
                                  <p:stCondLst>
                                    <p:cond delay="0"/>
                                  </p:stCondLst>
                                  <p:childTnLst>
                                    <p:anim calcmode="lin" valueType="num">
                                      <p:cBhvr additive="base">
                                        <p:cTn id="345" dur="2000"/>
                                        <p:tgtEl>
                                          <p:spTgt spid="27"/>
                                        </p:tgtEl>
                                        <p:attrNameLst>
                                          <p:attrName>ppt_x</p:attrName>
                                        </p:attrNameLst>
                                      </p:cBhvr>
                                      <p:tavLst>
                                        <p:tav tm="0">
                                          <p:val>
                                            <p:strVal val="ppt_x"/>
                                          </p:val>
                                        </p:tav>
                                        <p:tav tm="100000">
                                          <p:val>
                                            <p:strVal val="1+ppt_w/2"/>
                                          </p:val>
                                        </p:tav>
                                      </p:tavLst>
                                    </p:anim>
                                    <p:anim calcmode="lin" valueType="num">
                                      <p:cBhvr additive="base">
                                        <p:cTn id="346" dur="2000"/>
                                        <p:tgtEl>
                                          <p:spTgt spid="27"/>
                                        </p:tgtEl>
                                        <p:attrNameLst>
                                          <p:attrName>ppt_y</p:attrName>
                                        </p:attrNameLst>
                                      </p:cBhvr>
                                      <p:tavLst>
                                        <p:tav tm="0">
                                          <p:val>
                                            <p:strVal val="ppt_y"/>
                                          </p:val>
                                        </p:tav>
                                        <p:tav tm="100000">
                                          <p:val>
                                            <p:strVal val="0-ppt_h/2"/>
                                          </p:val>
                                        </p:tav>
                                      </p:tavLst>
                                    </p:anim>
                                    <p:set>
                                      <p:cBhvr>
                                        <p:cTn id="347" dur="1" fill="hold">
                                          <p:stCondLst>
                                            <p:cond delay="1999"/>
                                          </p:stCondLst>
                                        </p:cTn>
                                        <p:tgtEl>
                                          <p:spTgt spid="27"/>
                                        </p:tgtEl>
                                        <p:attrNameLst>
                                          <p:attrName>style.visibility</p:attrName>
                                        </p:attrNameLst>
                                      </p:cBhvr>
                                      <p:to>
                                        <p:strVal val="hidden"/>
                                      </p:to>
                                    </p:set>
                                  </p:childTnLst>
                                </p:cTn>
                              </p:par>
                              <p:par>
                                <p:cTn id="348" presetID="2" presetClass="exit" presetSubtype="3" fill="hold" nodeType="withEffect">
                                  <p:stCondLst>
                                    <p:cond delay="0"/>
                                  </p:stCondLst>
                                  <p:childTnLst>
                                    <p:anim calcmode="lin" valueType="num">
                                      <p:cBhvr additive="base">
                                        <p:cTn id="349" dur="2000"/>
                                        <p:tgtEl>
                                          <p:spTgt spid="28"/>
                                        </p:tgtEl>
                                        <p:attrNameLst>
                                          <p:attrName>ppt_x</p:attrName>
                                        </p:attrNameLst>
                                      </p:cBhvr>
                                      <p:tavLst>
                                        <p:tav tm="0">
                                          <p:val>
                                            <p:strVal val="ppt_x"/>
                                          </p:val>
                                        </p:tav>
                                        <p:tav tm="100000">
                                          <p:val>
                                            <p:strVal val="1+ppt_w/2"/>
                                          </p:val>
                                        </p:tav>
                                      </p:tavLst>
                                    </p:anim>
                                    <p:anim calcmode="lin" valueType="num">
                                      <p:cBhvr additive="base">
                                        <p:cTn id="350" dur="2000"/>
                                        <p:tgtEl>
                                          <p:spTgt spid="28"/>
                                        </p:tgtEl>
                                        <p:attrNameLst>
                                          <p:attrName>ppt_y</p:attrName>
                                        </p:attrNameLst>
                                      </p:cBhvr>
                                      <p:tavLst>
                                        <p:tav tm="0">
                                          <p:val>
                                            <p:strVal val="ppt_y"/>
                                          </p:val>
                                        </p:tav>
                                        <p:tav tm="100000">
                                          <p:val>
                                            <p:strVal val="0-ppt_h/2"/>
                                          </p:val>
                                        </p:tav>
                                      </p:tavLst>
                                    </p:anim>
                                    <p:set>
                                      <p:cBhvr>
                                        <p:cTn id="351" dur="1" fill="hold">
                                          <p:stCondLst>
                                            <p:cond delay="1999"/>
                                          </p:stCondLst>
                                        </p:cTn>
                                        <p:tgtEl>
                                          <p:spTgt spid="28"/>
                                        </p:tgtEl>
                                        <p:attrNameLst>
                                          <p:attrName>style.visibility</p:attrName>
                                        </p:attrNameLst>
                                      </p:cBhvr>
                                      <p:to>
                                        <p:strVal val="hidden"/>
                                      </p:to>
                                    </p:set>
                                  </p:childTnLst>
                                </p:cTn>
                              </p:par>
                              <p:par>
                                <p:cTn id="352" presetID="2" presetClass="exit" presetSubtype="3" fill="hold" nodeType="withEffect">
                                  <p:stCondLst>
                                    <p:cond delay="0"/>
                                  </p:stCondLst>
                                  <p:childTnLst>
                                    <p:anim calcmode="lin" valueType="num">
                                      <p:cBhvr additive="base">
                                        <p:cTn id="353" dur="2000"/>
                                        <p:tgtEl>
                                          <p:spTgt spid="29"/>
                                        </p:tgtEl>
                                        <p:attrNameLst>
                                          <p:attrName>ppt_x</p:attrName>
                                        </p:attrNameLst>
                                      </p:cBhvr>
                                      <p:tavLst>
                                        <p:tav tm="0">
                                          <p:val>
                                            <p:strVal val="ppt_x"/>
                                          </p:val>
                                        </p:tav>
                                        <p:tav tm="100000">
                                          <p:val>
                                            <p:strVal val="1+ppt_w/2"/>
                                          </p:val>
                                        </p:tav>
                                      </p:tavLst>
                                    </p:anim>
                                    <p:anim calcmode="lin" valueType="num">
                                      <p:cBhvr additive="base">
                                        <p:cTn id="354" dur="2000"/>
                                        <p:tgtEl>
                                          <p:spTgt spid="29"/>
                                        </p:tgtEl>
                                        <p:attrNameLst>
                                          <p:attrName>ppt_y</p:attrName>
                                        </p:attrNameLst>
                                      </p:cBhvr>
                                      <p:tavLst>
                                        <p:tav tm="0">
                                          <p:val>
                                            <p:strVal val="ppt_y"/>
                                          </p:val>
                                        </p:tav>
                                        <p:tav tm="100000">
                                          <p:val>
                                            <p:strVal val="0-ppt_h/2"/>
                                          </p:val>
                                        </p:tav>
                                      </p:tavLst>
                                    </p:anim>
                                    <p:set>
                                      <p:cBhvr>
                                        <p:cTn id="355" dur="1" fill="hold">
                                          <p:stCondLst>
                                            <p:cond delay="1999"/>
                                          </p:stCondLst>
                                        </p:cTn>
                                        <p:tgtEl>
                                          <p:spTgt spid="29"/>
                                        </p:tgtEl>
                                        <p:attrNameLst>
                                          <p:attrName>style.visibility</p:attrName>
                                        </p:attrNameLst>
                                      </p:cBhvr>
                                      <p:to>
                                        <p:strVal val="hidden"/>
                                      </p:to>
                                    </p:set>
                                  </p:childTnLst>
                                </p:cTn>
                              </p:par>
                              <p:par>
                                <p:cTn id="356" presetID="2" presetClass="exit" presetSubtype="3" fill="hold" nodeType="withEffect">
                                  <p:stCondLst>
                                    <p:cond delay="0"/>
                                  </p:stCondLst>
                                  <p:childTnLst>
                                    <p:anim calcmode="lin" valueType="num">
                                      <p:cBhvr additive="base">
                                        <p:cTn id="357" dur="2000"/>
                                        <p:tgtEl>
                                          <p:spTgt spid="30"/>
                                        </p:tgtEl>
                                        <p:attrNameLst>
                                          <p:attrName>ppt_x</p:attrName>
                                        </p:attrNameLst>
                                      </p:cBhvr>
                                      <p:tavLst>
                                        <p:tav tm="0">
                                          <p:val>
                                            <p:strVal val="ppt_x"/>
                                          </p:val>
                                        </p:tav>
                                        <p:tav tm="100000">
                                          <p:val>
                                            <p:strVal val="1+ppt_w/2"/>
                                          </p:val>
                                        </p:tav>
                                      </p:tavLst>
                                    </p:anim>
                                    <p:anim calcmode="lin" valueType="num">
                                      <p:cBhvr additive="base">
                                        <p:cTn id="358" dur="2000"/>
                                        <p:tgtEl>
                                          <p:spTgt spid="30"/>
                                        </p:tgtEl>
                                        <p:attrNameLst>
                                          <p:attrName>ppt_y</p:attrName>
                                        </p:attrNameLst>
                                      </p:cBhvr>
                                      <p:tavLst>
                                        <p:tav tm="0">
                                          <p:val>
                                            <p:strVal val="ppt_y"/>
                                          </p:val>
                                        </p:tav>
                                        <p:tav tm="100000">
                                          <p:val>
                                            <p:strVal val="0-ppt_h/2"/>
                                          </p:val>
                                        </p:tav>
                                      </p:tavLst>
                                    </p:anim>
                                    <p:set>
                                      <p:cBhvr>
                                        <p:cTn id="359" dur="1" fill="hold">
                                          <p:stCondLst>
                                            <p:cond delay="1999"/>
                                          </p:stCondLst>
                                        </p:cTn>
                                        <p:tgtEl>
                                          <p:spTgt spid="30"/>
                                        </p:tgtEl>
                                        <p:attrNameLst>
                                          <p:attrName>style.visibility</p:attrName>
                                        </p:attrNameLst>
                                      </p:cBhvr>
                                      <p:to>
                                        <p:strVal val="hidden"/>
                                      </p:to>
                                    </p:set>
                                  </p:childTnLst>
                                </p:cTn>
                              </p:par>
                              <p:par>
                                <p:cTn id="360" presetID="2" presetClass="exit" presetSubtype="3" fill="hold" nodeType="withEffect">
                                  <p:stCondLst>
                                    <p:cond delay="0"/>
                                  </p:stCondLst>
                                  <p:childTnLst>
                                    <p:anim calcmode="lin" valueType="num">
                                      <p:cBhvr additive="base">
                                        <p:cTn id="361" dur="2000"/>
                                        <p:tgtEl>
                                          <p:spTgt spid="31"/>
                                        </p:tgtEl>
                                        <p:attrNameLst>
                                          <p:attrName>ppt_x</p:attrName>
                                        </p:attrNameLst>
                                      </p:cBhvr>
                                      <p:tavLst>
                                        <p:tav tm="0">
                                          <p:val>
                                            <p:strVal val="ppt_x"/>
                                          </p:val>
                                        </p:tav>
                                        <p:tav tm="100000">
                                          <p:val>
                                            <p:strVal val="1+ppt_w/2"/>
                                          </p:val>
                                        </p:tav>
                                      </p:tavLst>
                                    </p:anim>
                                    <p:anim calcmode="lin" valueType="num">
                                      <p:cBhvr additive="base">
                                        <p:cTn id="362" dur="2000"/>
                                        <p:tgtEl>
                                          <p:spTgt spid="31"/>
                                        </p:tgtEl>
                                        <p:attrNameLst>
                                          <p:attrName>ppt_y</p:attrName>
                                        </p:attrNameLst>
                                      </p:cBhvr>
                                      <p:tavLst>
                                        <p:tav tm="0">
                                          <p:val>
                                            <p:strVal val="ppt_y"/>
                                          </p:val>
                                        </p:tav>
                                        <p:tav tm="100000">
                                          <p:val>
                                            <p:strVal val="0-ppt_h/2"/>
                                          </p:val>
                                        </p:tav>
                                      </p:tavLst>
                                    </p:anim>
                                    <p:set>
                                      <p:cBhvr>
                                        <p:cTn id="363" dur="1" fill="hold">
                                          <p:stCondLst>
                                            <p:cond delay="1999"/>
                                          </p:stCondLst>
                                        </p:cTn>
                                        <p:tgtEl>
                                          <p:spTgt spid="31"/>
                                        </p:tgtEl>
                                        <p:attrNameLst>
                                          <p:attrName>style.visibility</p:attrName>
                                        </p:attrNameLst>
                                      </p:cBhvr>
                                      <p:to>
                                        <p:strVal val="hidden"/>
                                      </p:to>
                                    </p:set>
                                  </p:childTnLst>
                                </p:cTn>
                              </p:par>
                              <p:par>
                                <p:cTn id="364" presetID="2" presetClass="exit" presetSubtype="3" fill="hold" nodeType="withEffect">
                                  <p:stCondLst>
                                    <p:cond delay="0"/>
                                  </p:stCondLst>
                                  <p:childTnLst>
                                    <p:anim calcmode="lin" valueType="num">
                                      <p:cBhvr additive="base">
                                        <p:cTn id="365" dur="2000"/>
                                        <p:tgtEl>
                                          <p:spTgt spid="32"/>
                                        </p:tgtEl>
                                        <p:attrNameLst>
                                          <p:attrName>ppt_x</p:attrName>
                                        </p:attrNameLst>
                                      </p:cBhvr>
                                      <p:tavLst>
                                        <p:tav tm="0">
                                          <p:val>
                                            <p:strVal val="ppt_x"/>
                                          </p:val>
                                        </p:tav>
                                        <p:tav tm="100000">
                                          <p:val>
                                            <p:strVal val="1+ppt_w/2"/>
                                          </p:val>
                                        </p:tav>
                                      </p:tavLst>
                                    </p:anim>
                                    <p:anim calcmode="lin" valueType="num">
                                      <p:cBhvr additive="base">
                                        <p:cTn id="366" dur="2000"/>
                                        <p:tgtEl>
                                          <p:spTgt spid="32"/>
                                        </p:tgtEl>
                                        <p:attrNameLst>
                                          <p:attrName>ppt_y</p:attrName>
                                        </p:attrNameLst>
                                      </p:cBhvr>
                                      <p:tavLst>
                                        <p:tav tm="0">
                                          <p:val>
                                            <p:strVal val="ppt_y"/>
                                          </p:val>
                                        </p:tav>
                                        <p:tav tm="100000">
                                          <p:val>
                                            <p:strVal val="0-ppt_h/2"/>
                                          </p:val>
                                        </p:tav>
                                      </p:tavLst>
                                    </p:anim>
                                    <p:set>
                                      <p:cBhvr>
                                        <p:cTn id="367" dur="1" fill="hold">
                                          <p:stCondLst>
                                            <p:cond delay="1999"/>
                                          </p:stCondLst>
                                        </p:cTn>
                                        <p:tgtEl>
                                          <p:spTgt spid="32"/>
                                        </p:tgtEl>
                                        <p:attrNameLst>
                                          <p:attrName>style.visibility</p:attrName>
                                        </p:attrNameLst>
                                      </p:cBhvr>
                                      <p:to>
                                        <p:strVal val="hidden"/>
                                      </p:to>
                                    </p:se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7" name="6 CuadroTexto"/>
          <p:cNvSpPr txBox="1"/>
          <p:nvPr/>
        </p:nvSpPr>
        <p:spPr>
          <a:xfrm>
            <a:off x="214282" y="1928808"/>
            <a:ext cx="5214974" cy="2554545"/>
          </a:xfrm>
          <a:prstGeom prst="rect">
            <a:avLst/>
          </a:prstGeom>
          <a:noFill/>
        </p:spPr>
        <p:txBody>
          <a:bodyPr wrap="square" rtlCol="0">
            <a:spAutoFit/>
          </a:bodyPr>
          <a:lstStyle/>
          <a:p>
            <a:r>
              <a:rPr lang="es-PE" sz="1600" b="1" dirty="0" smtClean="0">
                <a:solidFill>
                  <a:srgbClr val="FFC000"/>
                </a:solidFill>
                <a:effectLst>
                  <a:outerShdw blurRad="38100" dist="38100" dir="2700000" algn="tl">
                    <a:srgbClr val="000000">
                      <a:alpha val="43137"/>
                    </a:srgbClr>
                  </a:outerShdw>
                </a:effectLst>
              </a:rPr>
              <a:t>                                              SU REPRODUCCIÓN </a:t>
            </a:r>
          </a:p>
          <a:p>
            <a:endParaRPr lang="es-PE" sz="1600" dirty="0" smtClean="0">
              <a:solidFill>
                <a:srgbClr val="FFC000"/>
              </a:solidFill>
            </a:endParaRPr>
          </a:p>
          <a:p>
            <a:pPr algn="ctr"/>
            <a:r>
              <a:rPr lang="es-PE" sz="1600" dirty="0" smtClean="0">
                <a:solidFill>
                  <a:srgbClr val="FFC000"/>
                </a:solidFill>
                <a:effectLst>
                  <a:outerShdw blurRad="38100" dist="38100" dir="2700000" algn="tl">
                    <a:srgbClr val="000000">
                      <a:alpha val="43137"/>
                    </a:srgbClr>
                  </a:outerShdw>
                </a:effectLst>
              </a:rPr>
              <a:t>El </a:t>
            </a:r>
            <a:r>
              <a:rPr lang="es-PE" sz="1600" dirty="0" smtClean="0">
                <a:solidFill>
                  <a:srgbClr val="FFC000"/>
                </a:solidFill>
                <a:effectLst>
                  <a:outerShdw blurRad="38100" dist="38100" dir="2700000" algn="tl">
                    <a:srgbClr val="000000">
                      <a:alpha val="43137"/>
                    </a:srgbClr>
                  </a:outerShdw>
                </a:effectLst>
              </a:rPr>
              <a:t>pelícano alcanza su madurez sexual a los 4 años de edad, y viven más o menos 25 años. Son aves que conviven con otras de su misma especie en grandes grupos; en las ocasiones donde hay mayor cantidad de estas reunidas, es cuando comienza el proceso de reproducción. El pelícano hembra puede poner entre 2 y 4 huevos; en el proceso de incubación el macho es quien toma la delantera y realiza este proceso, dándoles calor a los huevos parándose arriba de estos, mas no sentándose arriba de ellos.</a:t>
            </a:r>
          </a:p>
          <a:p>
            <a:pPr algn="ctr"/>
            <a:endParaRPr lang="es-PE" sz="1600" dirty="0" smtClean="0">
              <a:solidFill>
                <a:srgbClr val="FFC000"/>
              </a:solidFill>
              <a:effectLst>
                <a:outerShdw blurRad="38100" dist="38100" dir="2700000" algn="tl">
                  <a:srgbClr val="000000">
                    <a:alpha val="43137"/>
                  </a:srgbClr>
                </a:outerShdw>
              </a:effectLst>
            </a:endParaRPr>
          </a:p>
        </p:txBody>
      </p:sp>
      <p:sp>
        <p:nvSpPr>
          <p:cNvPr id="8" name="7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chemeClr val="tx2">
                <a:lumMod val="40000"/>
                <a:lumOff val="60000"/>
                <a:shade val="67500"/>
                <a:satMod val="115000"/>
              </a:schemeClr>
            </a:gs>
            <a:gs pos="100000">
              <a:schemeClr val="tx2">
                <a:lumMod val="40000"/>
                <a:lumOff val="6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404507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86182" y="0"/>
            <a:ext cx="815709" cy="785800"/>
          </a:xfrm>
          <a:prstGeom prst="rect">
            <a:avLst/>
          </a:prstGeom>
        </p:spPr>
      </p:pic>
      <p:pic>
        <p:nvPicPr>
          <p:cNvPr id="5" name="4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0"/>
            <a:ext cx="815709" cy="785800"/>
          </a:xfrm>
          <a:prstGeom prst="rect">
            <a:avLst/>
          </a:prstGeom>
        </p:spPr>
      </p:pic>
      <p:pic>
        <p:nvPicPr>
          <p:cNvPr id="6" name="5 Imagen" descr="1194984816305628060card_figures_-_diamond_01.svg.hi.png"/>
          <p:cNvPicPr>
            <a:picLocks noChangeAspect="1"/>
          </p:cNvPicPr>
          <p:nvPr/>
        </p:nvPicPr>
        <p:blipFill>
          <a:blip r:embed="rId3" cstate="print"/>
          <a:stretch>
            <a:fillRect/>
          </a:stretch>
        </p:blipFill>
        <p:spPr>
          <a:xfrm>
            <a:off x="2214546" y="0"/>
            <a:ext cx="815709" cy="785800"/>
          </a:xfrm>
          <a:prstGeom prst="rect">
            <a:avLst/>
          </a:prstGeom>
        </p:spPr>
      </p:pic>
      <p:pic>
        <p:nvPicPr>
          <p:cNvPr id="7" name="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0"/>
            <a:ext cx="815709" cy="785800"/>
          </a:xfrm>
          <a:prstGeom prst="rect">
            <a:avLst/>
          </a:prstGeom>
        </p:spPr>
      </p:pic>
      <p:pic>
        <p:nvPicPr>
          <p:cNvPr id="8" name="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0"/>
            <a:ext cx="815709" cy="785800"/>
          </a:xfrm>
          <a:prstGeom prst="rect">
            <a:avLst/>
          </a:prstGeom>
        </p:spPr>
      </p:pic>
      <p:pic>
        <p:nvPicPr>
          <p:cNvPr id="9" name="8 Imagen" descr="1194984816305628060card_figures_-_diamond_01.svg.hi.png"/>
          <p:cNvPicPr>
            <a:picLocks noChangeAspect="1"/>
          </p:cNvPicPr>
          <p:nvPr/>
        </p:nvPicPr>
        <p:blipFill>
          <a:blip r:embed="rId3" cstate="print"/>
          <a:stretch>
            <a:fillRect/>
          </a:stretch>
        </p:blipFill>
        <p:spPr>
          <a:xfrm>
            <a:off x="6143636" y="0"/>
            <a:ext cx="815709" cy="785800"/>
          </a:xfrm>
          <a:prstGeom prst="rect">
            <a:avLst/>
          </a:prstGeom>
        </p:spPr>
      </p:pic>
      <p:pic>
        <p:nvPicPr>
          <p:cNvPr id="10" name="9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86182" y="785800"/>
            <a:ext cx="815709" cy="785800"/>
          </a:xfrm>
          <a:prstGeom prst="rect">
            <a:avLst/>
          </a:prstGeom>
        </p:spPr>
      </p:pic>
      <p:pic>
        <p:nvPicPr>
          <p:cNvPr id="11" name="10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785800"/>
            <a:ext cx="815709" cy="785800"/>
          </a:xfrm>
          <a:prstGeom prst="rect">
            <a:avLst/>
          </a:prstGeom>
        </p:spPr>
      </p:pic>
      <p:pic>
        <p:nvPicPr>
          <p:cNvPr id="12" name="11 Imagen" descr="1194984816305628060card_figures_-_diamond_01.svg.hi.png"/>
          <p:cNvPicPr>
            <a:picLocks noChangeAspect="1"/>
          </p:cNvPicPr>
          <p:nvPr/>
        </p:nvPicPr>
        <p:blipFill>
          <a:blip r:embed="rId3" cstate="print"/>
          <a:stretch>
            <a:fillRect/>
          </a:stretch>
        </p:blipFill>
        <p:spPr>
          <a:xfrm>
            <a:off x="2214546" y="785800"/>
            <a:ext cx="815709" cy="785800"/>
          </a:xfrm>
          <a:prstGeom prst="rect">
            <a:avLst/>
          </a:prstGeom>
        </p:spPr>
      </p:pic>
      <p:pic>
        <p:nvPicPr>
          <p:cNvPr id="13" name="12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785800"/>
            <a:ext cx="815709" cy="785800"/>
          </a:xfrm>
          <a:prstGeom prst="rect">
            <a:avLst/>
          </a:prstGeom>
        </p:spPr>
      </p:pic>
      <p:pic>
        <p:nvPicPr>
          <p:cNvPr id="14" name="13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785800"/>
            <a:ext cx="815709" cy="785800"/>
          </a:xfrm>
          <a:prstGeom prst="rect">
            <a:avLst/>
          </a:prstGeom>
        </p:spPr>
      </p:pic>
      <p:pic>
        <p:nvPicPr>
          <p:cNvPr id="15" name="14 Imagen" descr="1194984816305628060card_figures_-_diamond_01.svg.hi.png"/>
          <p:cNvPicPr>
            <a:picLocks noChangeAspect="1"/>
          </p:cNvPicPr>
          <p:nvPr/>
        </p:nvPicPr>
        <p:blipFill>
          <a:blip r:embed="rId3" cstate="print"/>
          <a:stretch>
            <a:fillRect/>
          </a:stretch>
        </p:blipFill>
        <p:spPr>
          <a:xfrm>
            <a:off x="6143636" y="785800"/>
            <a:ext cx="815709" cy="785800"/>
          </a:xfrm>
          <a:prstGeom prst="rect">
            <a:avLst/>
          </a:prstGeom>
        </p:spPr>
      </p:pic>
      <p:pic>
        <p:nvPicPr>
          <p:cNvPr id="16" name="15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86182" y="1571636"/>
            <a:ext cx="815709" cy="785800"/>
          </a:xfrm>
          <a:prstGeom prst="rect">
            <a:avLst/>
          </a:prstGeom>
        </p:spPr>
      </p:pic>
      <p:pic>
        <p:nvPicPr>
          <p:cNvPr id="17" name="16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1571636"/>
            <a:ext cx="815709" cy="785800"/>
          </a:xfrm>
          <a:prstGeom prst="rect">
            <a:avLst/>
          </a:prstGeom>
        </p:spPr>
      </p:pic>
      <p:pic>
        <p:nvPicPr>
          <p:cNvPr id="18" name="17 Imagen" descr="1194984816305628060card_figures_-_diamond_01.svg.hi.png"/>
          <p:cNvPicPr>
            <a:picLocks noChangeAspect="1"/>
          </p:cNvPicPr>
          <p:nvPr/>
        </p:nvPicPr>
        <p:blipFill>
          <a:blip r:embed="rId3" cstate="print"/>
          <a:stretch>
            <a:fillRect/>
          </a:stretch>
        </p:blipFill>
        <p:spPr>
          <a:xfrm>
            <a:off x="2214546" y="1571636"/>
            <a:ext cx="815709" cy="785800"/>
          </a:xfrm>
          <a:prstGeom prst="rect">
            <a:avLst/>
          </a:prstGeom>
        </p:spPr>
      </p:pic>
      <p:pic>
        <p:nvPicPr>
          <p:cNvPr id="19" name="18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1571636"/>
            <a:ext cx="815709" cy="785800"/>
          </a:xfrm>
          <a:prstGeom prst="rect">
            <a:avLst/>
          </a:prstGeom>
        </p:spPr>
      </p:pic>
      <p:pic>
        <p:nvPicPr>
          <p:cNvPr id="20" name="19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1571636"/>
            <a:ext cx="815709" cy="785800"/>
          </a:xfrm>
          <a:prstGeom prst="rect">
            <a:avLst/>
          </a:prstGeom>
        </p:spPr>
      </p:pic>
      <p:pic>
        <p:nvPicPr>
          <p:cNvPr id="21" name="20 Imagen" descr="1194984816305628060card_figures_-_diamond_01.svg.hi.png"/>
          <p:cNvPicPr>
            <a:picLocks noChangeAspect="1"/>
          </p:cNvPicPr>
          <p:nvPr/>
        </p:nvPicPr>
        <p:blipFill>
          <a:blip r:embed="rId3" cstate="print"/>
          <a:stretch>
            <a:fillRect/>
          </a:stretch>
        </p:blipFill>
        <p:spPr>
          <a:xfrm>
            <a:off x="6143636" y="1571636"/>
            <a:ext cx="815709" cy="785800"/>
          </a:xfrm>
          <a:prstGeom prst="rect">
            <a:avLst/>
          </a:prstGeom>
        </p:spPr>
      </p:pic>
      <p:pic>
        <p:nvPicPr>
          <p:cNvPr id="22" name="21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86182" y="2357436"/>
            <a:ext cx="815709" cy="785800"/>
          </a:xfrm>
          <a:prstGeom prst="rect">
            <a:avLst/>
          </a:prstGeom>
        </p:spPr>
      </p:pic>
      <p:pic>
        <p:nvPicPr>
          <p:cNvPr id="23" name="22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2357436"/>
            <a:ext cx="815709" cy="785800"/>
          </a:xfrm>
          <a:prstGeom prst="rect">
            <a:avLst/>
          </a:prstGeom>
        </p:spPr>
      </p:pic>
      <p:pic>
        <p:nvPicPr>
          <p:cNvPr id="24" name="23 Imagen" descr="1194984816305628060card_figures_-_diamond_01.svg.hi.png"/>
          <p:cNvPicPr>
            <a:picLocks noChangeAspect="1"/>
          </p:cNvPicPr>
          <p:nvPr/>
        </p:nvPicPr>
        <p:blipFill>
          <a:blip r:embed="rId3" cstate="print"/>
          <a:stretch>
            <a:fillRect/>
          </a:stretch>
        </p:blipFill>
        <p:spPr>
          <a:xfrm>
            <a:off x="2214546" y="2357436"/>
            <a:ext cx="815709" cy="785800"/>
          </a:xfrm>
          <a:prstGeom prst="rect">
            <a:avLst/>
          </a:prstGeom>
        </p:spPr>
      </p:pic>
      <p:pic>
        <p:nvPicPr>
          <p:cNvPr id="25" name="24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2357436"/>
            <a:ext cx="815709" cy="785800"/>
          </a:xfrm>
          <a:prstGeom prst="rect">
            <a:avLst/>
          </a:prstGeom>
        </p:spPr>
      </p:pic>
      <p:pic>
        <p:nvPicPr>
          <p:cNvPr id="26" name="25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2357436"/>
            <a:ext cx="815709" cy="785800"/>
          </a:xfrm>
          <a:prstGeom prst="rect">
            <a:avLst/>
          </a:prstGeom>
        </p:spPr>
      </p:pic>
      <p:pic>
        <p:nvPicPr>
          <p:cNvPr id="27" name="26 Imagen" descr="1194984816305628060card_figures_-_diamond_01.svg.hi.png"/>
          <p:cNvPicPr>
            <a:picLocks noChangeAspect="1"/>
          </p:cNvPicPr>
          <p:nvPr/>
        </p:nvPicPr>
        <p:blipFill>
          <a:blip r:embed="rId3" cstate="print"/>
          <a:stretch>
            <a:fillRect/>
          </a:stretch>
        </p:blipFill>
        <p:spPr>
          <a:xfrm>
            <a:off x="6143636" y="2357436"/>
            <a:ext cx="815709" cy="785800"/>
          </a:xfrm>
          <a:prstGeom prst="rect">
            <a:avLst/>
          </a:prstGeom>
        </p:spPr>
      </p:pic>
      <p:pic>
        <p:nvPicPr>
          <p:cNvPr id="28" name="27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86182" y="3143272"/>
            <a:ext cx="815709" cy="785800"/>
          </a:xfrm>
          <a:prstGeom prst="rect">
            <a:avLst/>
          </a:prstGeom>
        </p:spPr>
      </p:pic>
      <p:pic>
        <p:nvPicPr>
          <p:cNvPr id="29" name="28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3143272"/>
            <a:ext cx="815709" cy="785800"/>
          </a:xfrm>
          <a:prstGeom prst="rect">
            <a:avLst/>
          </a:prstGeom>
        </p:spPr>
      </p:pic>
      <p:pic>
        <p:nvPicPr>
          <p:cNvPr id="30" name="29 Imagen" descr="1194984816305628060card_figures_-_diamond_01.svg.hi.png"/>
          <p:cNvPicPr>
            <a:picLocks noChangeAspect="1"/>
          </p:cNvPicPr>
          <p:nvPr/>
        </p:nvPicPr>
        <p:blipFill>
          <a:blip r:embed="rId3" cstate="print"/>
          <a:stretch>
            <a:fillRect/>
          </a:stretch>
        </p:blipFill>
        <p:spPr>
          <a:xfrm>
            <a:off x="2214546" y="3143272"/>
            <a:ext cx="815709" cy="785800"/>
          </a:xfrm>
          <a:prstGeom prst="rect">
            <a:avLst/>
          </a:prstGeom>
        </p:spPr>
      </p:pic>
      <p:pic>
        <p:nvPicPr>
          <p:cNvPr id="31" name="30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143272"/>
            <a:ext cx="815709" cy="785800"/>
          </a:xfrm>
          <a:prstGeom prst="rect">
            <a:avLst/>
          </a:prstGeom>
        </p:spPr>
      </p:pic>
      <p:pic>
        <p:nvPicPr>
          <p:cNvPr id="32" name="31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143272"/>
            <a:ext cx="815709" cy="785800"/>
          </a:xfrm>
          <a:prstGeom prst="rect">
            <a:avLst/>
          </a:prstGeom>
        </p:spPr>
      </p:pic>
      <p:pic>
        <p:nvPicPr>
          <p:cNvPr id="33" name="32 Imagen" descr="1194984816305628060card_figures_-_diamond_01.svg.hi.png"/>
          <p:cNvPicPr>
            <a:picLocks noChangeAspect="1"/>
          </p:cNvPicPr>
          <p:nvPr/>
        </p:nvPicPr>
        <p:blipFill>
          <a:blip r:embed="rId3" cstate="print"/>
          <a:stretch>
            <a:fillRect/>
          </a:stretch>
        </p:blipFill>
        <p:spPr>
          <a:xfrm>
            <a:off x="6143636" y="3143272"/>
            <a:ext cx="815709" cy="785800"/>
          </a:xfrm>
          <a:prstGeom prst="rect">
            <a:avLst/>
          </a:prstGeom>
        </p:spPr>
      </p:pic>
      <p:pic>
        <p:nvPicPr>
          <p:cNvPr id="34" name="33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86182" y="3929072"/>
            <a:ext cx="815709" cy="785800"/>
          </a:xfrm>
          <a:prstGeom prst="rect">
            <a:avLst/>
          </a:prstGeom>
        </p:spPr>
      </p:pic>
      <p:pic>
        <p:nvPicPr>
          <p:cNvPr id="35" name="34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3929072"/>
            <a:ext cx="815709" cy="785800"/>
          </a:xfrm>
          <a:prstGeom prst="rect">
            <a:avLst/>
          </a:prstGeom>
        </p:spPr>
      </p:pic>
      <p:pic>
        <p:nvPicPr>
          <p:cNvPr id="36" name="35 Imagen" descr="1194984816305628060card_figures_-_diamond_01.svg.hi.png"/>
          <p:cNvPicPr>
            <a:picLocks noChangeAspect="1"/>
          </p:cNvPicPr>
          <p:nvPr/>
        </p:nvPicPr>
        <p:blipFill>
          <a:blip r:embed="rId3" cstate="print"/>
          <a:stretch>
            <a:fillRect/>
          </a:stretch>
        </p:blipFill>
        <p:spPr>
          <a:xfrm>
            <a:off x="2214546" y="3929072"/>
            <a:ext cx="815709" cy="785800"/>
          </a:xfrm>
          <a:prstGeom prst="rect">
            <a:avLst/>
          </a:prstGeom>
        </p:spPr>
      </p:pic>
      <p:pic>
        <p:nvPicPr>
          <p:cNvPr id="37" name="3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929072"/>
            <a:ext cx="815709" cy="785800"/>
          </a:xfrm>
          <a:prstGeom prst="rect">
            <a:avLst/>
          </a:prstGeom>
        </p:spPr>
      </p:pic>
      <p:pic>
        <p:nvPicPr>
          <p:cNvPr id="38" name="3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929072"/>
            <a:ext cx="815709" cy="785800"/>
          </a:xfrm>
          <a:prstGeom prst="rect">
            <a:avLst/>
          </a:prstGeom>
        </p:spPr>
      </p:pic>
      <p:pic>
        <p:nvPicPr>
          <p:cNvPr id="39" name="38 Imagen" descr="1194984816305628060card_figures_-_diamond_01.svg.hi.png"/>
          <p:cNvPicPr>
            <a:picLocks noChangeAspect="1"/>
          </p:cNvPicPr>
          <p:nvPr/>
        </p:nvPicPr>
        <p:blipFill>
          <a:blip r:embed="rId3" cstate="print"/>
          <a:stretch>
            <a:fillRect/>
          </a:stretch>
        </p:blipFill>
        <p:spPr>
          <a:xfrm>
            <a:off x="6143636" y="3929072"/>
            <a:ext cx="815709" cy="785800"/>
          </a:xfrm>
          <a:prstGeom prst="rect">
            <a:avLst/>
          </a:prstGeom>
        </p:spPr>
      </p:pic>
      <p:sp>
        <p:nvSpPr>
          <p:cNvPr id="40" name="39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1+#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6"/>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7"/>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8"/>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2"/>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3"/>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7"/>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7"/>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8"/>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9"/>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0"/>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1"/>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32"/>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33"/>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4"/>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5"/>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6"/>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7"/>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8"/>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9"/>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1+ppt_w/2"/>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1+ppt_w/2"/>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1+ppt_w/2"/>
                                          </p:val>
                                        </p:tav>
                                      </p:tavLst>
                                    </p:anim>
                                    <p:anim calcmode="lin" valueType="num">
                                      <p:cBhvr additive="base">
                                        <p:cTn id="250" dur="2000"/>
                                        <p:tgtEl>
                                          <p:spTgt spid="16"/>
                                        </p:tgtEl>
                                        <p:attrNameLst>
                                          <p:attrName>ppt_y</p:attrName>
                                        </p:attrNameLst>
                                      </p:cBhvr>
                                      <p:tavLst>
                                        <p:tav tm="0">
                                          <p:val>
                                            <p:strVal val="ppt_y"/>
                                          </p:val>
                                        </p:tav>
                                        <p:tav tm="100000">
                                          <p:val>
                                            <p:strVal val="1+ppt_h/2"/>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8"/>
                                        </p:tgtEl>
                                        <p:attrNameLst>
                                          <p:attrName>ppt_x</p:attrName>
                                        </p:attrNameLst>
                                      </p:cBhvr>
                                      <p:tavLst>
                                        <p:tav tm="0">
                                          <p:val>
                                            <p:strVal val="ppt_x"/>
                                          </p:val>
                                        </p:tav>
                                        <p:tav tm="100000">
                                          <p:val>
                                            <p:strVal val="1+ppt_w/2"/>
                                          </p:val>
                                        </p:tav>
                                      </p:tavLst>
                                    </p:anim>
                                    <p:anim calcmode="lin" valueType="num">
                                      <p:cBhvr additive="base">
                                        <p:cTn id="254" dur="2000"/>
                                        <p:tgtEl>
                                          <p:spTgt spid="18"/>
                                        </p:tgtEl>
                                        <p:attrNameLst>
                                          <p:attrName>ppt_y</p:attrName>
                                        </p:attrNameLst>
                                      </p:cBhvr>
                                      <p:tavLst>
                                        <p:tav tm="0">
                                          <p:val>
                                            <p:strVal val="ppt_y"/>
                                          </p:val>
                                        </p:tav>
                                        <p:tav tm="100000">
                                          <p:val>
                                            <p:strVal val="1+ppt_h/2"/>
                                          </p:val>
                                        </p:tav>
                                      </p:tavLst>
                                    </p:anim>
                                    <p:set>
                                      <p:cBhvr>
                                        <p:cTn id="255" dur="1" fill="hold">
                                          <p:stCondLst>
                                            <p:cond delay="1999"/>
                                          </p:stCondLst>
                                        </p:cTn>
                                        <p:tgtEl>
                                          <p:spTgt spid="18"/>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1+ppt_w/2"/>
                                          </p:val>
                                        </p:tav>
                                      </p:tavLst>
                                    </p:anim>
                                    <p:anim calcmode="lin" valueType="num">
                                      <p:cBhvr additive="base">
                                        <p:cTn id="258" dur="2000"/>
                                        <p:tgtEl>
                                          <p:spTgt spid="19"/>
                                        </p:tgtEl>
                                        <p:attrNameLst>
                                          <p:attrName>ppt_y</p:attrName>
                                        </p:attrNameLst>
                                      </p:cBhvr>
                                      <p:tavLst>
                                        <p:tav tm="0">
                                          <p:val>
                                            <p:strVal val="ppt_y"/>
                                          </p:val>
                                        </p:tav>
                                        <p:tav tm="100000">
                                          <p:val>
                                            <p:strVal val="1+ppt_h/2"/>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1+ppt_w/2"/>
                                          </p:val>
                                        </p:tav>
                                      </p:tavLst>
                                    </p:anim>
                                    <p:anim calcmode="lin" valueType="num">
                                      <p:cBhvr additive="base">
                                        <p:cTn id="262" dur="2000"/>
                                        <p:tgtEl>
                                          <p:spTgt spid="22"/>
                                        </p:tgtEl>
                                        <p:attrNameLst>
                                          <p:attrName>ppt_y</p:attrName>
                                        </p:attrNameLst>
                                      </p:cBhvr>
                                      <p:tavLst>
                                        <p:tav tm="0">
                                          <p:val>
                                            <p:strVal val="ppt_y"/>
                                          </p:val>
                                        </p:tav>
                                        <p:tav tm="100000">
                                          <p:val>
                                            <p:strVal val="1+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1+ppt_w/2"/>
                                          </p:val>
                                        </p:tav>
                                      </p:tavLst>
                                    </p:anim>
                                    <p:anim calcmode="lin" valueType="num">
                                      <p:cBhvr additive="base">
                                        <p:cTn id="266" dur="2000"/>
                                        <p:tgtEl>
                                          <p:spTgt spid="24"/>
                                        </p:tgtEl>
                                        <p:attrNameLst>
                                          <p:attrName>ppt_y</p:attrName>
                                        </p:attrNameLst>
                                      </p:cBhvr>
                                      <p:tavLst>
                                        <p:tav tm="0">
                                          <p:val>
                                            <p:strVal val="ppt_y"/>
                                          </p:val>
                                        </p:tav>
                                        <p:tav tm="100000">
                                          <p:val>
                                            <p:strVal val="1+ppt_h/2"/>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5"/>
                                        </p:tgtEl>
                                        <p:attrNameLst>
                                          <p:attrName>ppt_x</p:attrName>
                                        </p:attrNameLst>
                                      </p:cBhvr>
                                      <p:tavLst>
                                        <p:tav tm="0">
                                          <p:val>
                                            <p:strVal val="ppt_x"/>
                                          </p:val>
                                        </p:tav>
                                        <p:tav tm="100000">
                                          <p:val>
                                            <p:strVal val="1+ppt_w/2"/>
                                          </p:val>
                                        </p:tav>
                                      </p:tavLst>
                                    </p:anim>
                                    <p:anim calcmode="lin" valueType="num">
                                      <p:cBhvr additive="base">
                                        <p:cTn id="270" dur="2000"/>
                                        <p:tgtEl>
                                          <p:spTgt spid="25"/>
                                        </p:tgtEl>
                                        <p:attrNameLst>
                                          <p:attrName>ppt_y</p:attrName>
                                        </p:attrNameLst>
                                      </p:cBhvr>
                                      <p:tavLst>
                                        <p:tav tm="0">
                                          <p:val>
                                            <p:strVal val="ppt_y"/>
                                          </p:val>
                                        </p:tav>
                                        <p:tav tm="100000">
                                          <p:val>
                                            <p:strVal val="1+ppt_h/2"/>
                                          </p:val>
                                        </p:tav>
                                      </p:tavLst>
                                    </p:anim>
                                    <p:set>
                                      <p:cBhvr>
                                        <p:cTn id="271" dur="1" fill="hold">
                                          <p:stCondLst>
                                            <p:cond delay="1999"/>
                                          </p:stCondLst>
                                        </p:cTn>
                                        <p:tgtEl>
                                          <p:spTgt spid="2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1+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1+ppt_w/2"/>
                                          </p:val>
                                        </p:tav>
                                      </p:tavLst>
                                    </p:anim>
                                    <p:anim calcmode="lin" valueType="num">
                                      <p:cBhvr additive="base">
                                        <p:cTn id="278" dur="2000"/>
                                        <p:tgtEl>
                                          <p:spTgt spid="30"/>
                                        </p:tgtEl>
                                        <p:attrNameLst>
                                          <p:attrName>ppt_y</p:attrName>
                                        </p:attrNameLst>
                                      </p:cBhvr>
                                      <p:tavLst>
                                        <p:tav tm="0">
                                          <p:val>
                                            <p:strVal val="ppt_y"/>
                                          </p:val>
                                        </p:tav>
                                        <p:tav tm="100000">
                                          <p:val>
                                            <p:strVal val="1+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1+ppt_w/2"/>
                                          </p:val>
                                        </p:tav>
                                      </p:tavLst>
                                    </p:anim>
                                    <p:anim calcmode="lin" valueType="num">
                                      <p:cBhvr additive="base">
                                        <p:cTn id="282" dur="2000"/>
                                        <p:tgtEl>
                                          <p:spTgt spid="31"/>
                                        </p:tgtEl>
                                        <p:attrNameLst>
                                          <p:attrName>ppt_y</p:attrName>
                                        </p:attrNameLst>
                                      </p:cBhvr>
                                      <p:tavLst>
                                        <p:tav tm="0">
                                          <p:val>
                                            <p:strVal val="ppt_y"/>
                                          </p:val>
                                        </p:tav>
                                        <p:tav tm="100000">
                                          <p:val>
                                            <p:strVal val="1+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4"/>
                                        </p:tgtEl>
                                        <p:attrNameLst>
                                          <p:attrName>ppt_x</p:attrName>
                                        </p:attrNameLst>
                                      </p:cBhvr>
                                      <p:tavLst>
                                        <p:tav tm="0">
                                          <p:val>
                                            <p:strVal val="ppt_x"/>
                                          </p:val>
                                        </p:tav>
                                        <p:tav tm="100000">
                                          <p:val>
                                            <p:strVal val="1+ppt_w/2"/>
                                          </p:val>
                                        </p:tav>
                                      </p:tavLst>
                                    </p:anim>
                                    <p:anim calcmode="lin" valueType="num">
                                      <p:cBhvr additive="base">
                                        <p:cTn id="286" dur="2000"/>
                                        <p:tgtEl>
                                          <p:spTgt spid="34"/>
                                        </p:tgtEl>
                                        <p:attrNameLst>
                                          <p:attrName>ppt_y</p:attrName>
                                        </p:attrNameLst>
                                      </p:cBhvr>
                                      <p:tavLst>
                                        <p:tav tm="0">
                                          <p:val>
                                            <p:strVal val="ppt_y"/>
                                          </p:val>
                                        </p:tav>
                                        <p:tav tm="100000">
                                          <p:val>
                                            <p:strVal val="1+ppt_h/2"/>
                                          </p:val>
                                        </p:tav>
                                      </p:tavLst>
                                    </p:anim>
                                    <p:set>
                                      <p:cBhvr>
                                        <p:cTn id="287" dur="1" fill="hold">
                                          <p:stCondLst>
                                            <p:cond delay="1999"/>
                                          </p:stCondLst>
                                        </p:cTn>
                                        <p:tgtEl>
                                          <p:spTgt spid="34"/>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6"/>
                                        </p:tgtEl>
                                        <p:attrNameLst>
                                          <p:attrName>ppt_x</p:attrName>
                                        </p:attrNameLst>
                                      </p:cBhvr>
                                      <p:tavLst>
                                        <p:tav tm="0">
                                          <p:val>
                                            <p:strVal val="ppt_x"/>
                                          </p:val>
                                        </p:tav>
                                        <p:tav tm="100000">
                                          <p:val>
                                            <p:strVal val="1+ppt_w/2"/>
                                          </p:val>
                                        </p:tav>
                                      </p:tavLst>
                                    </p:anim>
                                    <p:anim calcmode="lin" valueType="num">
                                      <p:cBhvr additive="base">
                                        <p:cTn id="290" dur="2000"/>
                                        <p:tgtEl>
                                          <p:spTgt spid="36"/>
                                        </p:tgtEl>
                                        <p:attrNameLst>
                                          <p:attrName>ppt_y</p:attrName>
                                        </p:attrNameLst>
                                      </p:cBhvr>
                                      <p:tavLst>
                                        <p:tav tm="0">
                                          <p:val>
                                            <p:strVal val="ppt_y"/>
                                          </p:val>
                                        </p:tav>
                                        <p:tav tm="100000">
                                          <p:val>
                                            <p:strVal val="1+ppt_h/2"/>
                                          </p:val>
                                        </p:tav>
                                      </p:tavLst>
                                    </p:anim>
                                    <p:set>
                                      <p:cBhvr>
                                        <p:cTn id="291" dur="1" fill="hold">
                                          <p:stCondLst>
                                            <p:cond delay="1999"/>
                                          </p:stCondLst>
                                        </p:cTn>
                                        <p:tgtEl>
                                          <p:spTgt spid="36"/>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7"/>
                                        </p:tgtEl>
                                        <p:attrNameLst>
                                          <p:attrName>ppt_x</p:attrName>
                                        </p:attrNameLst>
                                      </p:cBhvr>
                                      <p:tavLst>
                                        <p:tav tm="0">
                                          <p:val>
                                            <p:strVal val="ppt_x"/>
                                          </p:val>
                                        </p:tav>
                                        <p:tav tm="100000">
                                          <p:val>
                                            <p:strVal val="1+ppt_w/2"/>
                                          </p:val>
                                        </p:tav>
                                      </p:tavLst>
                                    </p:anim>
                                    <p:anim calcmode="lin" valueType="num">
                                      <p:cBhvr additive="base">
                                        <p:cTn id="294" dur="2000"/>
                                        <p:tgtEl>
                                          <p:spTgt spid="37"/>
                                        </p:tgtEl>
                                        <p:attrNameLst>
                                          <p:attrName>ppt_y</p:attrName>
                                        </p:attrNameLst>
                                      </p:cBhvr>
                                      <p:tavLst>
                                        <p:tav tm="0">
                                          <p:val>
                                            <p:strVal val="ppt_y"/>
                                          </p:val>
                                        </p:tav>
                                        <p:tav tm="100000">
                                          <p:val>
                                            <p:strVal val="1+ppt_h/2"/>
                                          </p:val>
                                        </p:tav>
                                      </p:tavLst>
                                    </p:anim>
                                    <p:set>
                                      <p:cBhvr>
                                        <p:cTn id="295" dur="1" fill="hold">
                                          <p:stCondLst>
                                            <p:cond delay="1999"/>
                                          </p:stCondLst>
                                        </p:cTn>
                                        <p:tgtEl>
                                          <p:spTgt spid="37"/>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0-ppt_w/2"/>
                                          </p:val>
                                        </p:tav>
                                      </p:tavLst>
                                    </p:anim>
                                    <p:anim calcmode="lin" valueType="num">
                                      <p:cBhvr additive="base">
                                        <p:cTn id="298" dur="2000"/>
                                        <p:tgtEl>
                                          <p:spTgt spid="5"/>
                                        </p:tgtEl>
                                        <p:attrNameLst>
                                          <p:attrName>ppt_y</p:attrName>
                                        </p:attrNameLst>
                                      </p:cBhvr>
                                      <p:tavLst>
                                        <p:tav tm="0">
                                          <p:val>
                                            <p:strVal val="ppt_y"/>
                                          </p:val>
                                        </p:tav>
                                        <p:tav tm="100000">
                                          <p:val>
                                            <p:strVal val="1+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8"/>
                                        </p:tgtEl>
                                        <p:attrNameLst>
                                          <p:attrName>ppt_x</p:attrName>
                                        </p:attrNameLst>
                                      </p:cBhvr>
                                      <p:tavLst>
                                        <p:tav tm="0">
                                          <p:val>
                                            <p:strVal val="ppt_x"/>
                                          </p:val>
                                        </p:tav>
                                        <p:tav tm="100000">
                                          <p:val>
                                            <p:strVal val="0-ppt_w/2"/>
                                          </p:val>
                                        </p:tav>
                                      </p:tavLst>
                                    </p:anim>
                                    <p:anim calcmode="lin" valueType="num">
                                      <p:cBhvr additive="base">
                                        <p:cTn id="302" dur="2000"/>
                                        <p:tgtEl>
                                          <p:spTgt spid="8"/>
                                        </p:tgtEl>
                                        <p:attrNameLst>
                                          <p:attrName>ppt_y</p:attrName>
                                        </p:attrNameLst>
                                      </p:cBhvr>
                                      <p:tavLst>
                                        <p:tav tm="0">
                                          <p:val>
                                            <p:strVal val="ppt_y"/>
                                          </p:val>
                                        </p:tav>
                                        <p:tav tm="100000">
                                          <p:val>
                                            <p:strVal val="1+ppt_h/2"/>
                                          </p:val>
                                        </p:tav>
                                      </p:tavLst>
                                    </p:anim>
                                    <p:set>
                                      <p:cBhvr>
                                        <p:cTn id="303" dur="1" fill="hold">
                                          <p:stCondLst>
                                            <p:cond delay="1999"/>
                                          </p:stCondLst>
                                        </p:cTn>
                                        <p:tgtEl>
                                          <p:spTgt spid="8"/>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0-ppt_w/2"/>
                                          </p:val>
                                        </p:tav>
                                      </p:tavLst>
                                    </p:anim>
                                    <p:anim calcmode="lin" valueType="num">
                                      <p:cBhvr additive="base">
                                        <p:cTn id="306" dur="2000"/>
                                        <p:tgtEl>
                                          <p:spTgt spid="9"/>
                                        </p:tgtEl>
                                        <p:attrNameLst>
                                          <p:attrName>ppt_y</p:attrName>
                                        </p:attrNameLst>
                                      </p:cBhvr>
                                      <p:tavLst>
                                        <p:tav tm="0">
                                          <p:val>
                                            <p:strVal val="ppt_y"/>
                                          </p:val>
                                        </p:tav>
                                        <p:tav tm="100000">
                                          <p:val>
                                            <p:strVal val="1+ppt_h/2"/>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1"/>
                                        </p:tgtEl>
                                        <p:attrNameLst>
                                          <p:attrName>ppt_x</p:attrName>
                                        </p:attrNameLst>
                                      </p:cBhvr>
                                      <p:tavLst>
                                        <p:tav tm="0">
                                          <p:val>
                                            <p:strVal val="ppt_x"/>
                                          </p:val>
                                        </p:tav>
                                        <p:tav tm="100000">
                                          <p:val>
                                            <p:strVal val="0-ppt_w/2"/>
                                          </p:val>
                                        </p:tav>
                                      </p:tavLst>
                                    </p:anim>
                                    <p:anim calcmode="lin" valueType="num">
                                      <p:cBhvr additive="base">
                                        <p:cTn id="310" dur="2000"/>
                                        <p:tgtEl>
                                          <p:spTgt spid="11"/>
                                        </p:tgtEl>
                                        <p:attrNameLst>
                                          <p:attrName>ppt_y</p:attrName>
                                        </p:attrNameLst>
                                      </p:cBhvr>
                                      <p:tavLst>
                                        <p:tav tm="0">
                                          <p:val>
                                            <p:strVal val="ppt_y"/>
                                          </p:val>
                                        </p:tav>
                                        <p:tav tm="100000">
                                          <p:val>
                                            <p:strVal val="1+ppt_h/2"/>
                                          </p:val>
                                        </p:tav>
                                      </p:tavLst>
                                    </p:anim>
                                    <p:set>
                                      <p:cBhvr>
                                        <p:cTn id="311" dur="1" fill="hold">
                                          <p:stCondLst>
                                            <p:cond delay="1999"/>
                                          </p:stCondLst>
                                        </p:cTn>
                                        <p:tgtEl>
                                          <p:spTgt spid="11"/>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0-ppt_w/2"/>
                                          </p:val>
                                        </p:tav>
                                      </p:tavLst>
                                    </p:anim>
                                    <p:anim calcmode="lin" valueType="num">
                                      <p:cBhvr additive="base">
                                        <p:cTn id="314" dur="2000"/>
                                        <p:tgtEl>
                                          <p:spTgt spid="14"/>
                                        </p:tgtEl>
                                        <p:attrNameLst>
                                          <p:attrName>ppt_y</p:attrName>
                                        </p:attrNameLst>
                                      </p:cBhvr>
                                      <p:tavLst>
                                        <p:tav tm="0">
                                          <p:val>
                                            <p:strVal val="ppt_y"/>
                                          </p:val>
                                        </p:tav>
                                        <p:tav tm="100000">
                                          <p:val>
                                            <p:strVal val="1+ppt_h/2"/>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0-ppt_w/2"/>
                                          </p:val>
                                        </p:tav>
                                      </p:tavLst>
                                    </p:anim>
                                    <p:anim calcmode="lin" valueType="num">
                                      <p:cBhvr additive="base">
                                        <p:cTn id="318" dur="2000"/>
                                        <p:tgtEl>
                                          <p:spTgt spid="15"/>
                                        </p:tgtEl>
                                        <p:attrNameLst>
                                          <p:attrName>ppt_y</p:attrName>
                                        </p:attrNameLst>
                                      </p:cBhvr>
                                      <p:tavLst>
                                        <p:tav tm="0">
                                          <p:val>
                                            <p:strVal val="ppt_y"/>
                                          </p:val>
                                        </p:tav>
                                        <p:tav tm="100000">
                                          <p:val>
                                            <p:strVal val="1+ppt_h/2"/>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7"/>
                                        </p:tgtEl>
                                        <p:attrNameLst>
                                          <p:attrName>ppt_x</p:attrName>
                                        </p:attrNameLst>
                                      </p:cBhvr>
                                      <p:tavLst>
                                        <p:tav tm="0">
                                          <p:val>
                                            <p:strVal val="ppt_x"/>
                                          </p:val>
                                        </p:tav>
                                        <p:tav tm="100000">
                                          <p:val>
                                            <p:strVal val="0-ppt_w/2"/>
                                          </p:val>
                                        </p:tav>
                                      </p:tavLst>
                                    </p:anim>
                                    <p:anim calcmode="lin" valueType="num">
                                      <p:cBhvr additive="base">
                                        <p:cTn id="322" dur="2000"/>
                                        <p:tgtEl>
                                          <p:spTgt spid="17"/>
                                        </p:tgtEl>
                                        <p:attrNameLst>
                                          <p:attrName>ppt_y</p:attrName>
                                        </p:attrNameLst>
                                      </p:cBhvr>
                                      <p:tavLst>
                                        <p:tav tm="0">
                                          <p:val>
                                            <p:strVal val="ppt_y"/>
                                          </p:val>
                                        </p:tav>
                                        <p:tav tm="100000">
                                          <p:val>
                                            <p:strVal val="1+ppt_h/2"/>
                                          </p:val>
                                        </p:tav>
                                      </p:tavLst>
                                    </p:anim>
                                    <p:set>
                                      <p:cBhvr>
                                        <p:cTn id="323" dur="1" fill="hold">
                                          <p:stCondLst>
                                            <p:cond delay="1999"/>
                                          </p:stCondLst>
                                        </p:cTn>
                                        <p:tgtEl>
                                          <p:spTgt spid="17"/>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20"/>
                                        </p:tgtEl>
                                        <p:attrNameLst>
                                          <p:attrName>ppt_x</p:attrName>
                                        </p:attrNameLst>
                                      </p:cBhvr>
                                      <p:tavLst>
                                        <p:tav tm="0">
                                          <p:val>
                                            <p:strVal val="ppt_x"/>
                                          </p:val>
                                        </p:tav>
                                        <p:tav tm="100000">
                                          <p:val>
                                            <p:strVal val="0-ppt_w/2"/>
                                          </p:val>
                                        </p:tav>
                                      </p:tavLst>
                                    </p:anim>
                                    <p:anim calcmode="lin" valueType="num">
                                      <p:cBhvr additive="base">
                                        <p:cTn id="326" dur="2000"/>
                                        <p:tgtEl>
                                          <p:spTgt spid="20"/>
                                        </p:tgtEl>
                                        <p:attrNameLst>
                                          <p:attrName>ppt_y</p:attrName>
                                        </p:attrNameLst>
                                      </p:cBhvr>
                                      <p:tavLst>
                                        <p:tav tm="0">
                                          <p:val>
                                            <p:strVal val="ppt_y"/>
                                          </p:val>
                                        </p:tav>
                                        <p:tav tm="100000">
                                          <p:val>
                                            <p:strVal val="1+ppt_h/2"/>
                                          </p:val>
                                        </p:tav>
                                      </p:tavLst>
                                    </p:anim>
                                    <p:set>
                                      <p:cBhvr>
                                        <p:cTn id="327" dur="1" fill="hold">
                                          <p:stCondLst>
                                            <p:cond delay="1999"/>
                                          </p:stCondLst>
                                        </p:cTn>
                                        <p:tgtEl>
                                          <p:spTgt spid="20"/>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1"/>
                                        </p:tgtEl>
                                        <p:attrNameLst>
                                          <p:attrName>ppt_x</p:attrName>
                                        </p:attrNameLst>
                                      </p:cBhvr>
                                      <p:tavLst>
                                        <p:tav tm="0">
                                          <p:val>
                                            <p:strVal val="ppt_x"/>
                                          </p:val>
                                        </p:tav>
                                        <p:tav tm="100000">
                                          <p:val>
                                            <p:strVal val="0-ppt_w/2"/>
                                          </p:val>
                                        </p:tav>
                                      </p:tavLst>
                                    </p:anim>
                                    <p:anim calcmode="lin" valueType="num">
                                      <p:cBhvr additive="base">
                                        <p:cTn id="330" dur="2000"/>
                                        <p:tgtEl>
                                          <p:spTgt spid="21"/>
                                        </p:tgtEl>
                                        <p:attrNameLst>
                                          <p:attrName>ppt_y</p:attrName>
                                        </p:attrNameLst>
                                      </p:cBhvr>
                                      <p:tavLst>
                                        <p:tav tm="0">
                                          <p:val>
                                            <p:strVal val="ppt_y"/>
                                          </p:val>
                                        </p:tav>
                                        <p:tav tm="100000">
                                          <p:val>
                                            <p:strVal val="1+ppt_h/2"/>
                                          </p:val>
                                        </p:tav>
                                      </p:tavLst>
                                    </p:anim>
                                    <p:set>
                                      <p:cBhvr>
                                        <p:cTn id="331" dur="1" fill="hold">
                                          <p:stCondLst>
                                            <p:cond delay="1999"/>
                                          </p:stCondLst>
                                        </p:cTn>
                                        <p:tgtEl>
                                          <p:spTgt spid="21"/>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3"/>
                                        </p:tgtEl>
                                        <p:attrNameLst>
                                          <p:attrName>ppt_x</p:attrName>
                                        </p:attrNameLst>
                                      </p:cBhvr>
                                      <p:tavLst>
                                        <p:tav tm="0">
                                          <p:val>
                                            <p:strVal val="ppt_x"/>
                                          </p:val>
                                        </p:tav>
                                        <p:tav tm="100000">
                                          <p:val>
                                            <p:strVal val="0-ppt_w/2"/>
                                          </p:val>
                                        </p:tav>
                                      </p:tavLst>
                                    </p:anim>
                                    <p:anim calcmode="lin" valueType="num">
                                      <p:cBhvr additive="base">
                                        <p:cTn id="334" dur="2000"/>
                                        <p:tgtEl>
                                          <p:spTgt spid="23"/>
                                        </p:tgtEl>
                                        <p:attrNameLst>
                                          <p:attrName>ppt_y</p:attrName>
                                        </p:attrNameLst>
                                      </p:cBhvr>
                                      <p:tavLst>
                                        <p:tav tm="0">
                                          <p:val>
                                            <p:strVal val="ppt_y"/>
                                          </p:val>
                                        </p:tav>
                                        <p:tav tm="100000">
                                          <p:val>
                                            <p:strVal val="1+ppt_h/2"/>
                                          </p:val>
                                        </p:tav>
                                      </p:tavLst>
                                    </p:anim>
                                    <p:set>
                                      <p:cBhvr>
                                        <p:cTn id="335" dur="1" fill="hold">
                                          <p:stCondLst>
                                            <p:cond delay="1999"/>
                                          </p:stCondLst>
                                        </p:cTn>
                                        <p:tgtEl>
                                          <p:spTgt spid="2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26"/>
                                        </p:tgtEl>
                                        <p:attrNameLst>
                                          <p:attrName>ppt_x</p:attrName>
                                        </p:attrNameLst>
                                      </p:cBhvr>
                                      <p:tavLst>
                                        <p:tav tm="0">
                                          <p:val>
                                            <p:strVal val="ppt_x"/>
                                          </p:val>
                                        </p:tav>
                                        <p:tav tm="100000">
                                          <p:val>
                                            <p:strVal val="0-ppt_w/2"/>
                                          </p:val>
                                        </p:tav>
                                      </p:tavLst>
                                    </p:anim>
                                    <p:anim calcmode="lin" valueType="num">
                                      <p:cBhvr additive="base">
                                        <p:cTn id="338" dur="2000"/>
                                        <p:tgtEl>
                                          <p:spTgt spid="26"/>
                                        </p:tgtEl>
                                        <p:attrNameLst>
                                          <p:attrName>ppt_y</p:attrName>
                                        </p:attrNameLst>
                                      </p:cBhvr>
                                      <p:tavLst>
                                        <p:tav tm="0">
                                          <p:val>
                                            <p:strVal val="ppt_y"/>
                                          </p:val>
                                        </p:tav>
                                        <p:tav tm="100000">
                                          <p:val>
                                            <p:strVal val="1+ppt_h/2"/>
                                          </p:val>
                                        </p:tav>
                                      </p:tavLst>
                                    </p:anim>
                                    <p:set>
                                      <p:cBhvr>
                                        <p:cTn id="339" dur="1" fill="hold">
                                          <p:stCondLst>
                                            <p:cond delay="1999"/>
                                          </p:stCondLst>
                                        </p:cTn>
                                        <p:tgtEl>
                                          <p:spTgt spid="26"/>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0-ppt_w/2"/>
                                          </p:val>
                                        </p:tav>
                                      </p:tavLst>
                                    </p:anim>
                                    <p:anim calcmode="lin" valueType="num">
                                      <p:cBhvr additive="base">
                                        <p:cTn id="342" dur="2000"/>
                                        <p:tgtEl>
                                          <p:spTgt spid="27"/>
                                        </p:tgtEl>
                                        <p:attrNameLst>
                                          <p:attrName>ppt_y</p:attrName>
                                        </p:attrNameLst>
                                      </p:cBhvr>
                                      <p:tavLst>
                                        <p:tav tm="0">
                                          <p:val>
                                            <p:strVal val="ppt_y"/>
                                          </p:val>
                                        </p:tav>
                                        <p:tav tm="100000">
                                          <p:val>
                                            <p:strVal val="1+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0-ppt_w/2"/>
                                          </p:val>
                                        </p:tav>
                                      </p:tavLst>
                                    </p:anim>
                                    <p:anim calcmode="lin" valueType="num">
                                      <p:cBhvr additive="base">
                                        <p:cTn id="346" dur="2000"/>
                                        <p:tgtEl>
                                          <p:spTgt spid="29"/>
                                        </p:tgtEl>
                                        <p:attrNameLst>
                                          <p:attrName>ppt_y</p:attrName>
                                        </p:attrNameLst>
                                      </p:cBhvr>
                                      <p:tavLst>
                                        <p:tav tm="0">
                                          <p:val>
                                            <p:strVal val="ppt_y"/>
                                          </p:val>
                                        </p:tav>
                                        <p:tav tm="100000">
                                          <p:val>
                                            <p:strVal val="1+ppt_h/2"/>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2"/>
                                        </p:tgtEl>
                                        <p:attrNameLst>
                                          <p:attrName>ppt_x</p:attrName>
                                        </p:attrNameLst>
                                      </p:cBhvr>
                                      <p:tavLst>
                                        <p:tav tm="0">
                                          <p:val>
                                            <p:strVal val="ppt_x"/>
                                          </p:val>
                                        </p:tav>
                                        <p:tav tm="100000">
                                          <p:val>
                                            <p:strVal val="0-ppt_w/2"/>
                                          </p:val>
                                        </p:tav>
                                      </p:tavLst>
                                    </p:anim>
                                    <p:anim calcmode="lin" valueType="num">
                                      <p:cBhvr additive="base">
                                        <p:cTn id="350" dur="2000"/>
                                        <p:tgtEl>
                                          <p:spTgt spid="32"/>
                                        </p:tgtEl>
                                        <p:attrNameLst>
                                          <p:attrName>ppt_y</p:attrName>
                                        </p:attrNameLst>
                                      </p:cBhvr>
                                      <p:tavLst>
                                        <p:tav tm="0">
                                          <p:val>
                                            <p:strVal val="ppt_y"/>
                                          </p:val>
                                        </p:tav>
                                        <p:tav tm="100000">
                                          <p:val>
                                            <p:strVal val="1+ppt_h/2"/>
                                          </p:val>
                                        </p:tav>
                                      </p:tavLst>
                                    </p:anim>
                                    <p:set>
                                      <p:cBhvr>
                                        <p:cTn id="351" dur="1" fill="hold">
                                          <p:stCondLst>
                                            <p:cond delay="1999"/>
                                          </p:stCondLst>
                                        </p:cTn>
                                        <p:tgtEl>
                                          <p:spTgt spid="32"/>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3"/>
                                        </p:tgtEl>
                                        <p:attrNameLst>
                                          <p:attrName>ppt_x</p:attrName>
                                        </p:attrNameLst>
                                      </p:cBhvr>
                                      <p:tavLst>
                                        <p:tav tm="0">
                                          <p:val>
                                            <p:strVal val="ppt_x"/>
                                          </p:val>
                                        </p:tav>
                                        <p:tav tm="100000">
                                          <p:val>
                                            <p:strVal val="0-ppt_w/2"/>
                                          </p:val>
                                        </p:tav>
                                      </p:tavLst>
                                    </p:anim>
                                    <p:anim calcmode="lin" valueType="num">
                                      <p:cBhvr additive="base">
                                        <p:cTn id="354" dur="2000"/>
                                        <p:tgtEl>
                                          <p:spTgt spid="33"/>
                                        </p:tgtEl>
                                        <p:attrNameLst>
                                          <p:attrName>ppt_y</p:attrName>
                                        </p:attrNameLst>
                                      </p:cBhvr>
                                      <p:tavLst>
                                        <p:tav tm="0">
                                          <p:val>
                                            <p:strVal val="ppt_y"/>
                                          </p:val>
                                        </p:tav>
                                        <p:tav tm="100000">
                                          <p:val>
                                            <p:strVal val="1+ppt_h/2"/>
                                          </p:val>
                                        </p:tav>
                                      </p:tavLst>
                                    </p:anim>
                                    <p:set>
                                      <p:cBhvr>
                                        <p:cTn id="355" dur="1" fill="hold">
                                          <p:stCondLst>
                                            <p:cond delay="1999"/>
                                          </p:stCondLst>
                                        </p:cTn>
                                        <p:tgtEl>
                                          <p:spTgt spid="33"/>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5"/>
                                        </p:tgtEl>
                                        <p:attrNameLst>
                                          <p:attrName>ppt_x</p:attrName>
                                        </p:attrNameLst>
                                      </p:cBhvr>
                                      <p:tavLst>
                                        <p:tav tm="0">
                                          <p:val>
                                            <p:strVal val="ppt_x"/>
                                          </p:val>
                                        </p:tav>
                                        <p:tav tm="100000">
                                          <p:val>
                                            <p:strVal val="0-ppt_w/2"/>
                                          </p:val>
                                        </p:tav>
                                      </p:tavLst>
                                    </p:anim>
                                    <p:anim calcmode="lin" valueType="num">
                                      <p:cBhvr additive="base">
                                        <p:cTn id="358" dur="2000"/>
                                        <p:tgtEl>
                                          <p:spTgt spid="35"/>
                                        </p:tgtEl>
                                        <p:attrNameLst>
                                          <p:attrName>ppt_y</p:attrName>
                                        </p:attrNameLst>
                                      </p:cBhvr>
                                      <p:tavLst>
                                        <p:tav tm="0">
                                          <p:val>
                                            <p:strVal val="ppt_y"/>
                                          </p:val>
                                        </p:tav>
                                        <p:tav tm="100000">
                                          <p:val>
                                            <p:strVal val="1+ppt_h/2"/>
                                          </p:val>
                                        </p:tav>
                                      </p:tavLst>
                                    </p:anim>
                                    <p:set>
                                      <p:cBhvr>
                                        <p:cTn id="359" dur="1" fill="hold">
                                          <p:stCondLst>
                                            <p:cond delay="1999"/>
                                          </p:stCondLst>
                                        </p:cTn>
                                        <p:tgtEl>
                                          <p:spTgt spid="35"/>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38"/>
                                        </p:tgtEl>
                                        <p:attrNameLst>
                                          <p:attrName>ppt_x</p:attrName>
                                        </p:attrNameLst>
                                      </p:cBhvr>
                                      <p:tavLst>
                                        <p:tav tm="0">
                                          <p:val>
                                            <p:strVal val="ppt_x"/>
                                          </p:val>
                                        </p:tav>
                                        <p:tav tm="100000">
                                          <p:val>
                                            <p:strVal val="0-ppt_w/2"/>
                                          </p:val>
                                        </p:tav>
                                      </p:tavLst>
                                    </p:anim>
                                    <p:anim calcmode="lin" valueType="num">
                                      <p:cBhvr additive="base">
                                        <p:cTn id="362" dur="2000"/>
                                        <p:tgtEl>
                                          <p:spTgt spid="38"/>
                                        </p:tgtEl>
                                        <p:attrNameLst>
                                          <p:attrName>ppt_y</p:attrName>
                                        </p:attrNameLst>
                                      </p:cBhvr>
                                      <p:tavLst>
                                        <p:tav tm="0">
                                          <p:val>
                                            <p:strVal val="ppt_y"/>
                                          </p:val>
                                        </p:tav>
                                        <p:tav tm="100000">
                                          <p:val>
                                            <p:strVal val="1+ppt_h/2"/>
                                          </p:val>
                                        </p:tav>
                                      </p:tavLst>
                                    </p:anim>
                                    <p:set>
                                      <p:cBhvr>
                                        <p:cTn id="363" dur="1" fill="hold">
                                          <p:stCondLst>
                                            <p:cond delay="1999"/>
                                          </p:stCondLst>
                                        </p:cTn>
                                        <p:tgtEl>
                                          <p:spTgt spid="38"/>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39"/>
                                        </p:tgtEl>
                                        <p:attrNameLst>
                                          <p:attrName>ppt_x</p:attrName>
                                        </p:attrNameLst>
                                      </p:cBhvr>
                                      <p:tavLst>
                                        <p:tav tm="0">
                                          <p:val>
                                            <p:strVal val="ppt_x"/>
                                          </p:val>
                                        </p:tav>
                                        <p:tav tm="100000">
                                          <p:val>
                                            <p:strVal val="0-ppt_w/2"/>
                                          </p:val>
                                        </p:tav>
                                      </p:tavLst>
                                    </p:anim>
                                    <p:anim calcmode="lin" valueType="num">
                                      <p:cBhvr additive="base">
                                        <p:cTn id="366" dur="2000"/>
                                        <p:tgtEl>
                                          <p:spTgt spid="39"/>
                                        </p:tgtEl>
                                        <p:attrNameLst>
                                          <p:attrName>ppt_y</p:attrName>
                                        </p:attrNameLst>
                                      </p:cBhvr>
                                      <p:tavLst>
                                        <p:tav tm="0">
                                          <p:val>
                                            <p:strVal val="ppt_y"/>
                                          </p:val>
                                        </p:tav>
                                        <p:tav tm="100000">
                                          <p:val>
                                            <p:strVal val="1+ppt_h/2"/>
                                          </p:val>
                                        </p:tav>
                                      </p:tavLst>
                                    </p:anim>
                                    <p:set>
                                      <p:cBhvr>
                                        <p:cTn id="367" dur="1" fill="hold">
                                          <p:stCondLst>
                                            <p:cond delay="1999"/>
                                          </p:stCondLst>
                                        </p:cTn>
                                        <p:tgtEl>
                                          <p:spTgt spid="39"/>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5"/>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8"/>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1"/>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4"/>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5"/>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7"/>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0"/>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1"/>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6"/>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7"/>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9"/>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2"/>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3"/>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5"/>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8"/>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9"/>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4"/>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6"/>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7"/>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0"/>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6"/>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8"/>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9"/>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4"/>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5"/>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8"/>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4"/>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6"/>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7"/>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par>
                                <p:cTn id="446" presetID="16" presetClass="entr" presetSubtype="37"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Vertical)">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chemeClr val="bg2">
                <a:shade val="67500"/>
                <a:satMod val="115000"/>
              </a:schemeClr>
            </a:gs>
            <a:gs pos="100000">
              <a:schemeClr val="bg2">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179594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2143140"/>
            <a:ext cx="857445" cy="857445"/>
          </a:xfrm>
          <a:prstGeom prst="rect">
            <a:avLst/>
          </a:prstGeom>
        </p:spPr>
      </p:pic>
      <p:pic>
        <p:nvPicPr>
          <p:cNvPr id="6" name="5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714744" y="2143140"/>
            <a:ext cx="857445" cy="857445"/>
          </a:xfrm>
          <a:prstGeom prst="rect">
            <a:avLst/>
          </a:prstGeom>
        </p:spPr>
      </p:pic>
      <p:pic>
        <p:nvPicPr>
          <p:cNvPr id="7" name="6 Imagen" descr="9361c94da675c26d58b79f180a766936-icono-de-cabeza-de-girasol-by-vexels.png"/>
          <p:cNvPicPr>
            <a:picLocks noChangeAspect="1"/>
          </p:cNvPicPr>
          <p:nvPr/>
        </p:nvPicPr>
        <p:blipFill>
          <a:blip r:embed="rId3" cstate="print"/>
          <a:stretch>
            <a:fillRect/>
          </a:stretch>
        </p:blipFill>
        <p:spPr>
          <a:xfrm>
            <a:off x="2857488" y="2643188"/>
            <a:ext cx="857445" cy="857445"/>
          </a:xfrm>
          <a:prstGeom prst="rect">
            <a:avLst/>
          </a:prstGeom>
        </p:spPr>
      </p:pic>
      <p:pic>
        <p:nvPicPr>
          <p:cNvPr id="8" name="7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1928794" y="3143254"/>
            <a:ext cx="857445" cy="857445"/>
          </a:xfrm>
          <a:prstGeom prst="rect">
            <a:avLst/>
          </a:prstGeom>
        </p:spPr>
      </p:pic>
      <p:pic>
        <p:nvPicPr>
          <p:cNvPr id="9" name="8 Imagen" descr="9361c94da675c26d58b79f180a766936-icono-de-cabeza-de-girasol-by-vexels.png"/>
          <p:cNvPicPr>
            <a:picLocks noChangeAspect="1"/>
          </p:cNvPicPr>
          <p:nvPr/>
        </p:nvPicPr>
        <p:blipFill>
          <a:blip r:embed="rId3" cstate="print"/>
          <a:stretch>
            <a:fillRect/>
          </a:stretch>
        </p:blipFill>
        <p:spPr>
          <a:xfrm>
            <a:off x="928662" y="3357568"/>
            <a:ext cx="857445" cy="857445"/>
          </a:xfrm>
          <a:prstGeom prst="rect">
            <a:avLst/>
          </a:prstGeom>
        </p:spPr>
      </p:pic>
      <p:pic>
        <p:nvPicPr>
          <p:cNvPr id="10" name="9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3286130"/>
            <a:ext cx="857445" cy="857445"/>
          </a:xfrm>
          <a:prstGeom prst="rect">
            <a:avLst/>
          </a:prstGeom>
        </p:spPr>
      </p:pic>
      <p:pic>
        <p:nvPicPr>
          <p:cNvPr id="11" name="10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3286130"/>
            <a:ext cx="857445" cy="857445"/>
          </a:xfrm>
          <a:prstGeom prst="rect">
            <a:avLst/>
          </a:prstGeom>
        </p:spPr>
      </p:pic>
      <p:pic>
        <p:nvPicPr>
          <p:cNvPr id="12" name="11 Imagen" descr="9361c94da675c26d58b79f180a766936-icono-de-cabeza-de-girasol-by-vexels.png"/>
          <p:cNvPicPr>
            <a:picLocks noChangeAspect="1"/>
          </p:cNvPicPr>
          <p:nvPr/>
        </p:nvPicPr>
        <p:blipFill>
          <a:blip r:embed="rId3" cstate="print"/>
          <a:stretch>
            <a:fillRect/>
          </a:stretch>
        </p:blipFill>
        <p:spPr>
          <a:xfrm>
            <a:off x="5286380" y="2714626"/>
            <a:ext cx="857445" cy="857445"/>
          </a:xfrm>
          <a:prstGeom prst="rect">
            <a:avLst/>
          </a:prstGeom>
        </p:spPr>
      </p:pic>
      <p:pic>
        <p:nvPicPr>
          <p:cNvPr id="13" name="12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143254"/>
            <a:ext cx="857445" cy="857445"/>
          </a:xfrm>
          <a:prstGeom prst="rect">
            <a:avLst/>
          </a:prstGeom>
        </p:spPr>
      </p:pic>
      <p:pic>
        <p:nvPicPr>
          <p:cNvPr id="14" name="13 Imagen" descr="9361c94da675c26d58b79f180a766936-icono-de-cabeza-de-girasol-by-vexels.png"/>
          <p:cNvPicPr>
            <a:picLocks noChangeAspect="1"/>
          </p:cNvPicPr>
          <p:nvPr/>
        </p:nvPicPr>
        <p:blipFill>
          <a:blip r:embed="rId3" cstate="print"/>
          <a:stretch>
            <a:fillRect/>
          </a:stretch>
        </p:blipFill>
        <p:spPr>
          <a:xfrm>
            <a:off x="7286644" y="3286130"/>
            <a:ext cx="857445" cy="857445"/>
          </a:xfrm>
          <a:prstGeom prst="rect">
            <a:avLst/>
          </a:prstGeom>
        </p:spPr>
      </p:pic>
      <p:pic>
        <p:nvPicPr>
          <p:cNvPr id="15" name="14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643306" y="3143254"/>
            <a:ext cx="857445" cy="857445"/>
          </a:xfrm>
          <a:prstGeom prst="rect">
            <a:avLst/>
          </a:prstGeom>
        </p:spPr>
      </p:pic>
      <p:pic>
        <p:nvPicPr>
          <p:cNvPr id="16" name="15 Imagen" descr="9361c94da675c26d58b79f180a766936-icono-de-cabeza-de-girasol-by-vexels.png"/>
          <p:cNvPicPr>
            <a:picLocks noChangeAspect="1"/>
          </p:cNvPicPr>
          <p:nvPr/>
        </p:nvPicPr>
        <p:blipFill>
          <a:blip r:embed="rId3" cstate="print"/>
          <a:stretch>
            <a:fillRect/>
          </a:stretch>
        </p:blipFill>
        <p:spPr>
          <a:xfrm>
            <a:off x="2857488" y="3643320"/>
            <a:ext cx="857445" cy="857445"/>
          </a:xfrm>
          <a:prstGeom prst="rect">
            <a:avLst/>
          </a:prstGeom>
        </p:spPr>
      </p:pic>
      <p:pic>
        <p:nvPicPr>
          <p:cNvPr id="17" name="16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2000232" y="4000510"/>
            <a:ext cx="857445" cy="857445"/>
          </a:xfrm>
          <a:prstGeom prst="rect">
            <a:avLst/>
          </a:prstGeom>
        </p:spPr>
      </p:pic>
      <p:pic>
        <p:nvPicPr>
          <p:cNvPr id="18" name="17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4143386"/>
            <a:ext cx="857445" cy="857445"/>
          </a:xfrm>
          <a:prstGeom prst="rect">
            <a:avLst/>
          </a:prstGeom>
        </p:spPr>
      </p:pic>
      <p:pic>
        <p:nvPicPr>
          <p:cNvPr id="19" name="18 Imagen" descr="9361c94da675c26d58b79f180a766936-icono-de-cabeza-de-girasol-by-vexels.png"/>
          <p:cNvPicPr>
            <a:picLocks noChangeAspect="1"/>
          </p:cNvPicPr>
          <p:nvPr/>
        </p:nvPicPr>
        <p:blipFill>
          <a:blip r:embed="rId3" cstate="print"/>
          <a:stretch>
            <a:fillRect/>
          </a:stretch>
        </p:blipFill>
        <p:spPr>
          <a:xfrm>
            <a:off x="928662" y="4143386"/>
            <a:ext cx="857445" cy="857445"/>
          </a:xfrm>
          <a:prstGeom prst="rect">
            <a:avLst/>
          </a:prstGeom>
        </p:spPr>
      </p:pic>
      <p:pic>
        <p:nvPicPr>
          <p:cNvPr id="20" name="19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3071816"/>
            <a:ext cx="857445" cy="857445"/>
          </a:xfrm>
          <a:prstGeom prst="rect">
            <a:avLst/>
          </a:prstGeom>
        </p:spPr>
      </p:pic>
      <p:pic>
        <p:nvPicPr>
          <p:cNvPr id="21" name="20 Imagen" descr="9361c94da675c26d58b79f180a766936-icono-de-cabeza-de-girasol-by-vexels.png"/>
          <p:cNvPicPr>
            <a:picLocks noChangeAspect="1"/>
          </p:cNvPicPr>
          <p:nvPr/>
        </p:nvPicPr>
        <p:blipFill>
          <a:blip r:embed="rId3" cstate="print"/>
          <a:stretch>
            <a:fillRect/>
          </a:stretch>
        </p:blipFill>
        <p:spPr>
          <a:xfrm>
            <a:off x="5214942" y="3643320"/>
            <a:ext cx="857445" cy="857445"/>
          </a:xfrm>
          <a:prstGeom prst="rect">
            <a:avLst/>
          </a:prstGeom>
        </p:spPr>
      </p:pic>
      <p:pic>
        <p:nvPicPr>
          <p:cNvPr id="22" name="21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929072"/>
            <a:ext cx="857445" cy="857445"/>
          </a:xfrm>
          <a:prstGeom prst="rect">
            <a:avLst/>
          </a:prstGeom>
        </p:spPr>
      </p:pic>
      <p:pic>
        <p:nvPicPr>
          <p:cNvPr id="23" name="22 Imagen" descr="9361c94da675c26d58b79f180a766936-icono-de-cabeza-de-girasol-by-vexels.png"/>
          <p:cNvPicPr>
            <a:picLocks noChangeAspect="1"/>
          </p:cNvPicPr>
          <p:nvPr/>
        </p:nvPicPr>
        <p:blipFill>
          <a:blip r:embed="rId3" cstate="print"/>
          <a:stretch>
            <a:fillRect/>
          </a:stretch>
        </p:blipFill>
        <p:spPr>
          <a:xfrm>
            <a:off x="7215206" y="4071948"/>
            <a:ext cx="857445" cy="857445"/>
          </a:xfrm>
          <a:prstGeom prst="rect">
            <a:avLst/>
          </a:prstGeom>
        </p:spPr>
      </p:pic>
      <p:pic>
        <p:nvPicPr>
          <p:cNvPr id="24" name="2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4143386"/>
            <a:ext cx="857445" cy="857445"/>
          </a:xfrm>
          <a:prstGeom prst="rect">
            <a:avLst/>
          </a:prstGeom>
        </p:spPr>
      </p:pic>
      <p:sp>
        <p:nvSpPr>
          <p:cNvPr id="25" name="24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1+#ppt_w/2"/>
                                          </p:val>
                                        </p:tav>
                                        <p:tav tm="100000">
                                          <p:val>
                                            <p:strVal val="#ppt_x"/>
                                          </p:val>
                                        </p:tav>
                                      </p:tavLst>
                                    </p:anim>
                                    <p:anim calcmode="lin" valueType="num">
                                      <p:cBhvr additive="base">
                                        <p:cTn id="42" dur="2000" fill="hold"/>
                                        <p:tgtEl>
                                          <p:spTgt spid="18"/>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1+#ppt_w/2"/>
                                          </p:val>
                                        </p:tav>
                                        <p:tav tm="100000">
                                          <p:val>
                                            <p:strVal val="#ppt_x"/>
                                          </p:val>
                                        </p:tav>
                                      </p:tavLst>
                                    </p:anim>
                                    <p:anim calcmode="lin" valueType="num">
                                      <p:cBhvr additive="base">
                                        <p:cTn id="46" dur="2000" fill="hold"/>
                                        <p:tgtEl>
                                          <p:spTgt spid="1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0-#ppt_w/2"/>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0-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0-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0-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0-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0-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0-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1+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1+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0-ppt_w/2"/>
                                          </p:val>
                                        </p:tav>
                                      </p:tavLst>
                                    </p:anim>
                                    <p:anim calcmode="lin" valueType="num">
                                      <p:cBhvr additive="base">
                                        <p:cTn id="174" dur="2000"/>
                                        <p:tgtEl>
                                          <p:spTgt spid="11"/>
                                        </p:tgtEl>
                                        <p:attrNameLst>
                                          <p:attrName>ppt_y</p:attrName>
                                        </p:attrNameLst>
                                      </p:cBhvr>
                                      <p:tavLst>
                                        <p:tav tm="0">
                                          <p:val>
                                            <p:strVal val="ppt_y"/>
                                          </p:val>
                                        </p:tav>
                                        <p:tav tm="100000">
                                          <p:val>
                                            <p:strVal val="0-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0-ppt_w/2"/>
                                          </p:val>
                                        </p:tav>
                                      </p:tavLst>
                                    </p:anim>
                                    <p:anim calcmode="lin" valueType="num">
                                      <p:cBhvr additive="base">
                                        <p:cTn id="178" dur="2000"/>
                                        <p:tgtEl>
                                          <p:spTgt spid="12"/>
                                        </p:tgtEl>
                                        <p:attrNameLst>
                                          <p:attrName>ppt_y</p:attrName>
                                        </p:attrNameLst>
                                      </p:cBhvr>
                                      <p:tavLst>
                                        <p:tav tm="0">
                                          <p:val>
                                            <p:strVal val="ppt_y"/>
                                          </p:val>
                                        </p:tav>
                                        <p:tav tm="100000">
                                          <p:val>
                                            <p:strVal val="0-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0-ppt_w/2"/>
                                          </p:val>
                                        </p:tav>
                                      </p:tavLst>
                                    </p:anim>
                                    <p:anim calcmode="lin" valueType="num">
                                      <p:cBhvr additive="base">
                                        <p:cTn id="182" dur="2000"/>
                                        <p:tgtEl>
                                          <p:spTgt spid="13"/>
                                        </p:tgtEl>
                                        <p:attrNameLst>
                                          <p:attrName>ppt_y</p:attrName>
                                        </p:attrNameLst>
                                      </p:cBhvr>
                                      <p:tavLst>
                                        <p:tav tm="0">
                                          <p:val>
                                            <p:strVal val="ppt_y"/>
                                          </p:val>
                                        </p:tav>
                                        <p:tav tm="100000">
                                          <p:val>
                                            <p:strVal val="0-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0-ppt_w/2"/>
                                          </p:val>
                                        </p:tav>
                                      </p:tavLst>
                                    </p:anim>
                                    <p:anim calcmode="lin" valueType="num">
                                      <p:cBhvr additive="base">
                                        <p:cTn id="190" dur="2000"/>
                                        <p:tgtEl>
                                          <p:spTgt spid="20"/>
                                        </p:tgtEl>
                                        <p:attrNameLst>
                                          <p:attrName>ppt_y</p:attrName>
                                        </p:attrNameLst>
                                      </p:cBhvr>
                                      <p:tavLst>
                                        <p:tav tm="0">
                                          <p:val>
                                            <p:strVal val="ppt_y"/>
                                          </p:val>
                                        </p:tav>
                                        <p:tav tm="100000">
                                          <p:val>
                                            <p:strVal val="0-ppt_h/2"/>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0-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0-ppt_w/2"/>
                                          </p:val>
                                        </p:tav>
                                      </p:tavLst>
                                    </p:anim>
                                    <p:anim calcmode="lin" valueType="num">
                                      <p:cBhvr additive="base">
                                        <p:cTn id="198" dur="2000"/>
                                        <p:tgtEl>
                                          <p:spTgt spid="22"/>
                                        </p:tgtEl>
                                        <p:attrNameLst>
                                          <p:attrName>ppt_y</p:attrName>
                                        </p:attrNameLst>
                                      </p:cBhvr>
                                      <p:tavLst>
                                        <p:tav tm="0">
                                          <p:val>
                                            <p:strVal val="ppt_y"/>
                                          </p:val>
                                        </p:tav>
                                        <p:tav tm="100000">
                                          <p:val>
                                            <p:strVal val="0-ppt_h/2"/>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0-ppt_w/2"/>
                                          </p:val>
                                        </p:tav>
                                      </p:tavLst>
                                    </p:anim>
                                    <p:anim calcmode="lin" valueType="num">
                                      <p:cBhvr additive="base">
                                        <p:cTn id="202" dur="2000"/>
                                        <p:tgtEl>
                                          <p:spTgt spid="23"/>
                                        </p:tgtEl>
                                        <p:attrNameLst>
                                          <p:attrName>ppt_y</p:attrName>
                                        </p:attrNameLst>
                                      </p:cBhvr>
                                      <p:tavLst>
                                        <p:tav tm="0">
                                          <p:val>
                                            <p:strVal val="ppt_y"/>
                                          </p:val>
                                        </p:tav>
                                        <p:tav tm="100000">
                                          <p:val>
                                            <p:strVal val="0-ppt_h/2"/>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0-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0"/>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8"/>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9"/>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2"/>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17" presetClass="entr" presetSubtype="4"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3" presetClass="entr" presetSubtype="5"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linds(vertic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bg1">
                <a:shade val="67500"/>
                <a:satMod val="115000"/>
              </a:schemeClr>
            </a:gs>
            <a:gs pos="100000">
              <a:schemeClr val="bg1">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099390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0" y="1857370"/>
            <a:ext cx="642910" cy="672031"/>
          </a:xfrm>
          <a:prstGeom prst="rect">
            <a:avLst/>
          </a:prstGeom>
        </p:spPr>
      </p:pic>
      <p:pic>
        <p:nvPicPr>
          <p:cNvPr id="5" name="4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0" y="2571750"/>
            <a:ext cx="642910" cy="672031"/>
          </a:xfrm>
          <a:prstGeom prst="rect">
            <a:avLst/>
          </a:prstGeom>
        </p:spPr>
      </p:pic>
      <p:pic>
        <p:nvPicPr>
          <p:cNvPr id="6" name="5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14348" y="1857370"/>
            <a:ext cx="642910" cy="672031"/>
          </a:xfrm>
          <a:prstGeom prst="rect">
            <a:avLst/>
          </a:prstGeom>
        </p:spPr>
      </p:pic>
      <p:pic>
        <p:nvPicPr>
          <p:cNvPr id="7" name="6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14348" y="2571750"/>
            <a:ext cx="642910" cy="672031"/>
          </a:xfrm>
          <a:prstGeom prst="rect">
            <a:avLst/>
          </a:prstGeom>
        </p:spPr>
      </p:pic>
      <p:pic>
        <p:nvPicPr>
          <p:cNvPr id="8" name="7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1428760" y="1857370"/>
            <a:ext cx="642910" cy="672031"/>
          </a:xfrm>
          <a:prstGeom prst="rect">
            <a:avLst/>
          </a:prstGeom>
        </p:spPr>
      </p:pic>
      <p:pic>
        <p:nvPicPr>
          <p:cNvPr id="9" name="8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1428760" y="2571750"/>
            <a:ext cx="642910" cy="672031"/>
          </a:xfrm>
          <a:prstGeom prst="rect">
            <a:avLst/>
          </a:prstGeom>
        </p:spPr>
      </p:pic>
      <p:pic>
        <p:nvPicPr>
          <p:cNvPr id="10" name="9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143108" y="1857370"/>
            <a:ext cx="642910" cy="672031"/>
          </a:xfrm>
          <a:prstGeom prst="rect">
            <a:avLst/>
          </a:prstGeom>
        </p:spPr>
      </p:pic>
      <p:pic>
        <p:nvPicPr>
          <p:cNvPr id="11" name="10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143108" y="2571750"/>
            <a:ext cx="642910" cy="672031"/>
          </a:xfrm>
          <a:prstGeom prst="rect">
            <a:avLst/>
          </a:prstGeom>
        </p:spPr>
      </p:pic>
      <p:pic>
        <p:nvPicPr>
          <p:cNvPr id="12" name="11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857520" y="1857370"/>
            <a:ext cx="642910" cy="672031"/>
          </a:xfrm>
          <a:prstGeom prst="rect">
            <a:avLst/>
          </a:prstGeom>
        </p:spPr>
      </p:pic>
      <p:pic>
        <p:nvPicPr>
          <p:cNvPr id="13" name="12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857520" y="2571750"/>
            <a:ext cx="642910" cy="672031"/>
          </a:xfrm>
          <a:prstGeom prst="rect">
            <a:avLst/>
          </a:prstGeom>
        </p:spPr>
      </p:pic>
      <p:pic>
        <p:nvPicPr>
          <p:cNvPr id="14" name="13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571868" y="1857370"/>
            <a:ext cx="642910" cy="672031"/>
          </a:xfrm>
          <a:prstGeom prst="rect">
            <a:avLst/>
          </a:prstGeom>
        </p:spPr>
      </p:pic>
      <p:pic>
        <p:nvPicPr>
          <p:cNvPr id="15" name="14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571868" y="2571750"/>
            <a:ext cx="642910" cy="672031"/>
          </a:xfrm>
          <a:prstGeom prst="rect">
            <a:avLst/>
          </a:prstGeom>
        </p:spPr>
      </p:pic>
      <p:pic>
        <p:nvPicPr>
          <p:cNvPr id="16" name="15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286280" y="1857370"/>
            <a:ext cx="642910" cy="672031"/>
          </a:xfrm>
          <a:prstGeom prst="rect">
            <a:avLst/>
          </a:prstGeom>
        </p:spPr>
      </p:pic>
      <p:pic>
        <p:nvPicPr>
          <p:cNvPr id="17" name="16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286280" y="2571750"/>
            <a:ext cx="642910" cy="672031"/>
          </a:xfrm>
          <a:prstGeom prst="rect">
            <a:avLst/>
          </a:prstGeom>
        </p:spPr>
      </p:pic>
      <p:pic>
        <p:nvPicPr>
          <p:cNvPr id="18" name="17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000628" y="1857370"/>
            <a:ext cx="642910" cy="672031"/>
          </a:xfrm>
          <a:prstGeom prst="rect">
            <a:avLst/>
          </a:prstGeom>
        </p:spPr>
      </p:pic>
      <p:pic>
        <p:nvPicPr>
          <p:cNvPr id="19" name="18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000628" y="2571750"/>
            <a:ext cx="642910" cy="672031"/>
          </a:xfrm>
          <a:prstGeom prst="rect">
            <a:avLst/>
          </a:prstGeom>
        </p:spPr>
      </p:pic>
      <p:pic>
        <p:nvPicPr>
          <p:cNvPr id="20" name="19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715040" y="1857370"/>
            <a:ext cx="642910" cy="672031"/>
          </a:xfrm>
          <a:prstGeom prst="rect">
            <a:avLst/>
          </a:prstGeom>
        </p:spPr>
      </p:pic>
      <p:pic>
        <p:nvPicPr>
          <p:cNvPr id="21" name="20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715040" y="2571750"/>
            <a:ext cx="642910" cy="672031"/>
          </a:xfrm>
          <a:prstGeom prst="rect">
            <a:avLst/>
          </a:prstGeom>
        </p:spPr>
      </p:pic>
      <p:pic>
        <p:nvPicPr>
          <p:cNvPr id="22" name="21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6429388" y="1857370"/>
            <a:ext cx="642910" cy="672031"/>
          </a:xfrm>
          <a:prstGeom prst="rect">
            <a:avLst/>
          </a:prstGeom>
        </p:spPr>
      </p:pic>
      <p:pic>
        <p:nvPicPr>
          <p:cNvPr id="23" name="22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6429388" y="2571750"/>
            <a:ext cx="642910" cy="672031"/>
          </a:xfrm>
          <a:prstGeom prst="rect">
            <a:avLst/>
          </a:prstGeom>
        </p:spPr>
      </p:pic>
      <p:pic>
        <p:nvPicPr>
          <p:cNvPr id="24" name="23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143800" y="1857370"/>
            <a:ext cx="642910" cy="672031"/>
          </a:xfrm>
          <a:prstGeom prst="rect">
            <a:avLst/>
          </a:prstGeom>
        </p:spPr>
      </p:pic>
      <p:pic>
        <p:nvPicPr>
          <p:cNvPr id="25" name="24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143800" y="2571750"/>
            <a:ext cx="642910" cy="672031"/>
          </a:xfrm>
          <a:prstGeom prst="rect">
            <a:avLst/>
          </a:prstGeom>
        </p:spPr>
      </p:pic>
      <p:pic>
        <p:nvPicPr>
          <p:cNvPr id="26" name="25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858148" y="1857370"/>
            <a:ext cx="642910" cy="672031"/>
          </a:xfrm>
          <a:prstGeom prst="rect">
            <a:avLst/>
          </a:prstGeom>
        </p:spPr>
      </p:pic>
      <p:pic>
        <p:nvPicPr>
          <p:cNvPr id="27" name="26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858148" y="2571750"/>
            <a:ext cx="642910" cy="672031"/>
          </a:xfrm>
          <a:prstGeom prst="rect">
            <a:avLst/>
          </a:prstGeom>
        </p:spPr>
      </p:pic>
      <p:pic>
        <p:nvPicPr>
          <p:cNvPr id="28" name="27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8501090" y="1857370"/>
            <a:ext cx="642910" cy="672031"/>
          </a:xfrm>
          <a:prstGeom prst="rect">
            <a:avLst/>
          </a:prstGeom>
        </p:spPr>
      </p:pic>
      <p:pic>
        <p:nvPicPr>
          <p:cNvPr id="29" name="28 Imagen" descr="gs-logo-logok.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8501090" y="2571750"/>
            <a:ext cx="642910" cy="672031"/>
          </a:xfrm>
          <a:prstGeom prst="rect">
            <a:avLst/>
          </a:prstGeom>
        </p:spPr>
      </p:pic>
      <p:sp>
        <p:nvSpPr>
          <p:cNvPr id="30" name="29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1+#ppt_w/2"/>
                                          </p:val>
                                        </p:tav>
                                        <p:tav tm="100000">
                                          <p:val>
                                            <p:strVal val="#ppt_x"/>
                                          </p:val>
                                        </p:tav>
                                      </p:tavLst>
                                    </p:anim>
                                    <p:anim calcmode="lin" valueType="num">
                                      <p:cBhvr additive="base">
                                        <p:cTn id="94" dur="2000" fill="hold"/>
                                        <p:tgtEl>
                                          <p:spTgt spid="21"/>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1+#ppt_w/2"/>
                                          </p:val>
                                        </p:tav>
                                        <p:tav tm="100000">
                                          <p:val>
                                            <p:strVal val="#ppt_x"/>
                                          </p:val>
                                        </p:tav>
                                      </p:tavLst>
                                    </p:anim>
                                    <p:anim calcmode="lin" valueType="num">
                                      <p:cBhvr additive="base">
                                        <p:cTn id="98" dur="2000" fill="hold"/>
                                        <p:tgtEl>
                                          <p:spTgt spid="23"/>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1+#ppt_w/2"/>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6"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1+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1+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1+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1+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1+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1+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1+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1+ppt_w/2"/>
                                          </p:val>
                                        </p:tav>
                                      </p:tavLst>
                                    </p:anim>
                                    <p:anim calcmode="lin" valueType="num">
                                      <p:cBhvr additive="base">
                                        <p:cTn id="218" dur="2000"/>
                                        <p:tgtEl>
                                          <p:spTgt spid="5"/>
                                        </p:tgtEl>
                                        <p:attrNameLst>
                                          <p:attrName>ppt_y</p:attrName>
                                        </p:attrNameLst>
                                      </p:cBhvr>
                                      <p:tavLst>
                                        <p:tav tm="0">
                                          <p:val>
                                            <p:strVal val="ppt_y"/>
                                          </p:val>
                                        </p:tav>
                                        <p:tav tm="100000">
                                          <p:val>
                                            <p:strVal val="0-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0-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0-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1+ppt_w/2"/>
                                          </p:val>
                                        </p:tav>
                                      </p:tavLst>
                                    </p:anim>
                                    <p:anim calcmode="lin" valueType="num">
                                      <p:cBhvr additive="base">
                                        <p:cTn id="234" dur="2000"/>
                                        <p:tgtEl>
                                          <p:spTgt spid="13"/>
                                        </p:tgtEl>
                                        <p:attrNameLst>
                                          <p:attrName>ppt_y</p:attrName>
                                        </p:attrNameLst>
                                      </p:cBhvr>
                                      <p:tavLst>
                                        <p:tav tm="0">
                                          <p:val>
                                            <p:strVal val="ppt_y"/>
                                          </p:val>
                                        </p:tav>
                                        <p:tav tm="100000">
                                          <p:val>
                                            <p:strVal val="0-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1+ppt_w/2"/>
                                          </p:val>
                                        </p:tav>
                                      </p:tavLst>
                                    </p:anim>
                                    <p:anim calcmode="lin" valueType="num">
                                      <p:cBhvr additive="base">
                                        <p:cTn id="238" dur="2000"/>
                                        <p:tgtEl>
                                          <p:spTgt spid="15"/>
                                        </p:tgtEl>
                                        <p:attrNameLst>
                                          <p:attrName>ppt_y</p:attrName>
                                        </p:attrNameLst>
                                      </p:cBhvr>
                                      <p:tavLst>
                                        <p:tav tm="0">
                                          <p:val>
                                            <p:strVal val="ppt_y"/>
                                          </p:val>
                                        </p:tav>
                                        <p:tav tm="100000">
                                          <p:val>
                                            <p:strVal val="0-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1+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1+ppt_w/2"/>
                                          </p:val>
                                        </p:tav>
                                      </p:tavLst>
                                    </p:anim>
                                    <p:anim calcmode="lin" valueType="num">
                                      <p:cBhvr additive="base">
                                        <p:cTn id="250" dur="2000"/>
                                        <p:tgtEl>
                                          <p:spTgt spid="21"/>
                                        </p:tgtEl>
                                        <p:attrNameLst>
                                          <p:attrName>ppt_y</p:attrName>
                                        </p:attrNameLst>
                                      </p:cBhvr>
                                      <p:tavLst>
                                        <p:tav tm="0">
                                          <p:val>
                                            <p:strVal val="ppt_y"/>
                                          </p:val>
                                        </p:tav>
                                        <p:tav tm="100000">
                                          <p:val>
                                            <p:strVal val="0-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0-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0-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1+ppt_w/2"/>
                                          </p:val>
                                        </p:tav>
                                      </p:tavLst>
                                    </p:anim>
                                    <p:anim calcmode="lin" valueType="num">
                                      <p:cBhvr additive="base">
                                        <p:cTn id="266" dur="2000"/>
                                        <p:tgtEl>
                                          <p:spTgt spid="29"/>
                                        </p:tgtEl>
                                        <p:attrNameLst>
                                          <p:attrName>ppt_y</p:attrName>
                                        </p:attrNameLst>
                                      </p:cBhvr>
                                      <p:tavLst>
                                        <p:tav tm="0">
                                          <p:val>
                                            <p:strVal val="ppt_y"/>
                                          </p:val>
                                        </p:tav>
                                        <p:tav tm="100000">
                                          <p:val>
                                            <p:strVal val="0-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1"/>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3"/>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5"/>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7"/>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9"/>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1"/>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4"/>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0"/>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4"/>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8"/>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6000">
              <a:schemeClr val="bg1"/>
            </a:gs>
            <a:gs pos="50000">
              <a:srgbClr val="FF0000">
                <a:shade val="67500"/>
                <a:satMod val="115000"/>
              </a:srgbClr>
            </a:gs>
            <a:gs pos="100000">
              <a:srgbClr val="FF000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459579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rot="10800000">
            <a:off x="4000496" y="785800"/>
            <a:ext cx="1105146" cy="1500198"/>
          </a:xfrm>
          <a:prstGeom prst="rect">
            <a:avLst/>
          </a:prstGeom>
        </p:spPr>
      </p:pic>
      <p:pic>
        <p:nvPicPr>
          <p:cNvPr id="5" name="4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rot="16200000">
            <a:off x="4912402" y="1659844"/>
            <a:ext cx="1105146" cy="1500198"/>
          </a:xfrm>
          <a:prstGeom prst="rect">
            <a:avLst/>
          </a:prstGeom>
        </p:spPr>
      </p:pic>
      <p:pic>
        <p:nvPicPr>
          <p:cNvPr id="6" name="5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4071934" y="2571750"/>
            <a:ext cx="1105146" cy="1500198"/>
          </a:xfrm>
          <a:prstGeom prst="rect">
            <a:avLst/>
          </a:prstGeom>
        </p:spPr>
      </p:pic>
      <p:pic>
        <p:nvPicPr>
          <p:cNvPr id="7" name="6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rot="6016934">
            <a:off x="3213038" y="1641985"/>
            <a:ext cx="1105146" cy="1500198"/>
          </a:xfrm>
          <a:prstGeom prst="rect">
            <a:avLst/>
          </a:prstGeom>
        </p:spPr>
      </p:pic>
      <p:pic>
        <p:nvPicPr>
          <p:cNvPr id="8" name="7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rot="13583272">
            <a:off x="4714876" y="1000114"/>
            <a:ext cx="1105146" cy="1500198"/>
          </a:xfrm>
          <a:prstGeom prst="rect">
            <a:avLst/>
          </a:prstGeom>
        </p:spPr>
      </p:pic>
      <p:pic>
        <p:nvPicPr>
          <p:cNvPr id="9" name="8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rot="18817331">
            <a:off x="4729333" y="2239089"/>
            <a:ext cx="1105146" cy="1500198"/>
          </a:xfrm>
          <a:prstGeom prst="rect">
            <a:avLst/>
          </a:prstGeom>
        </p:spPr>
      </p:pic>
      <p:pic>
        <p:nvPicPr>
          <p:cNvPr id="10" name="9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rot="2741642">
            <a:off x="3441981" y="2240954"/>
            <a:ext cx="1105146" cy="1500198"/>
          </a:xfrm>
          <a:prstGeom prst="rect">
            <a:avLst/>
          </a:prstGeom>
        </p:spPr>
      </p:pic>
      <p:pic>
        <p:nvPicPr>
          <p:cNvPr id="11" name="10 Imagen" descr="iphone7.png"/>
          <p:cNvPicPr>
            <a:picLocks noChangeAspect="1"/>
          </p:cNvPicPr>
          <p:nvPr/>
        </p:nvPicPr>
        <p:blipFill>
          <a:blip r:embed="rId3">
            <a:duotone>
              <a:prstClr val="black"/>
              <a:srgbClr val="D9C3A5">
                <a:tint val="50000"/>
                <a:satMod val="180000"/>
              </a:srgbClr>
            </a:duotone>
            <a:lum bright="30000" contrast="40000"/>
          </a:blip>
          <a:stretch>
            <a:fillRect/>
          </a:stretch>
        </p:blipFill>
        <p:spPr>
          <a:xfrm rot="8624196">
            <a:off x="3408454" y="1110233"/>
            <a:ext cx="1105146" cy="1500198"/>
          </a:xfrm>
          <a:prstGeom prst="rect">
            <a:avLst/>
          </a:prstGeom>
        </p:spPr>
      </p:pic>
      <p:sp>
        <p:nvSpPr>
          <p:cNvPr id="12" name="11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7" name="6 CuadroTexto"/>
          <p:cNvSpPr txBox="1"/>
          <p:nvPr/>
        </p:nvSpPr>
        <p:spPr>
          <a:xfrm>
            <a:off x="214282" y="1604070"/>
            <a:ext cx="4929222" cy="3539430"/>
          </a:xfrm>
          <a:prstGeom prst="rect">
            <a:avLst/>
          </a:prstGeom>
          <a:noFill/>
        </p:spPr>
        <p:txBody>
          <a:bodyPr wrap="square" rtlCol="0">
            <a:spAutoFit/>
          </a:bodyPr>
          <a:lstStyle/>
          <a:p>
            <a:pPr algn="ctr"/>
            <a:r>
              <a:rPr lang="es-PE" sz="1600" b="1" dirty="0" smtClean="0">
                <a:solidFill>
                  <a:srgbClr val="FFC000"/>
                </a:solidFill>
                <a:effectLst>
                  <a:outerShdw blurRad="38100" dist="38100" dir="2700000" algn="tl">
                    <a:srgbClr val="000000">
                      <a:alpha val="43137"/>
                    </a:srgbClr>
                  </a:outerShdw>
                </a:effectLst>
              </a:rPr>
              <a:t>LOS POLLUELOS</a:t>
            </a:r>
          </a:p>
          <a:p>
            <a:pPr algn="ctr"/>
            <a:endParaRPr lang="es-PE" sz="1600" dirty="0" smtClean="0">
              <a:solidFill>
                <a:srgbClr val="FFC000"/>
              </a:solidFill>
              <a:effectLst>
                <a:outerShdw blurRad="38100" dist="38100" dir="2700000" algn="tl">
                  <a:srgbClr val="000000">
                    <a:alpha val="43137"/>
                  </a:srgbClr>
                </a:outerShdw>
              </a:effectLst>
            </a:endParaRPr>
          </a:p>
          <a:p>
            <a:pPr algn="ctr"/>
            <a:r>
              <a:rPr lang="es-PE" sz="1600" dirty="0" smtClean="0">
                <a:solidFill>
                  <a:srgbClr val="FFC000"/>
                </a:solidFill>
                <a:effectLst>
                  <a:outerShdw blurRad="38100" dist="38100" dir="2700000" algn="tl">
                    <a:srgbClr val="000000">
                      <a:alpha val="43137"/>
                    </a:srgbClr>
                  </a:outerShdw>
                </a:effectLst>
              </a:rPr>
              <a:t>Cuando </a:t>
            </a:r>
            <a:r>
              <a:rPr lang="es-PE" sz="1600" dirty="0" smtClean="0">
                <a:solidFill>
                  <a:srgbClr val="FFC000"/>
                </a:solidFill>
                <a:effectLst>
                  <a:outerShdw blurRad="38100" dist="38100" dir="2700000" algn="tl">
                    <a:srgbClr val="000000">
                      <a:alpha val="43137"/>
                    </a:srgbClr>
                  </a:outerShdw>
                </a:effectLst>
              </a:rPr>
              <a:t>nacen los polluelos son totalmente indefensos; se les ve solo su piel, ya que nacen sin plumas, las cuales a medida que van creciendo les van brotando en colores oscuros, como negro y marrón; que poco a poco les irán aclarando mientras van envejeciendo; para que esto suceda, pasan más o menos 15 días luego de haber nacido, para que les nazcan sus primeras plumas</a:t>
            </a:r>
            <a:r>
              <a:rPr lang="es-PE" sz="1600" dirty="0" smtClean="0">
                <a:solidFill>
                  <a:srgbClr val="FFC000"/>
                </a:solidFill>
                <a:effectLst>
                  <a:outerShdw blurRad="38100" dist="38100" dir="2700000" algn="tl">
                    <a:srgbClr val="000000">
                      <a:alpha val="43137"/>
                    </a:srgbClr>
                  </a:outerShdw>
                </a:effectLst>
              </a:rPr>
              <a:t>.</a:t>
            </a:r>
            <a:r>
              <a:rPr lang="es-PE" sz="1600" dirty="0" smtClean="0">
                <a:solidFill>
                  <a:srgbClr val="FFC000"/>
                </a:solidFill>
                <a:effectLst>
                  <a:outerShdw blurRad="38100" dist="38100" dir="2700000" algn="tl">
                    <a:srgbClr val="000000">
                      <a:alpha val="43137"/>
                    </a:srgbClr>
                  </a:outerShdw>
                </a:effectLst>
              </a:rPr>
              <a:t> El macho y la hembra son quienes se encargan de alimentar a sus crías cuando nacen; estos polluelos a su vez son bastante salvajes y agresivos cuando están pequeños; es interesante resaltar que cuando sus padres les traen su alimento, pelean entre sí; e incluso algunos hasta mueren por las peleas tan fuertes que se causan entre ellos mismos.</a:t>
            </a:r>
          </a:p>
          <a:p>
            <a:pPr algn="ctr"/>
            <a:endParaRPr lang="es-PE" sz="1600" dirty="0">
              <a:solidFill>
                <a:srgbClr val="FFC000"/>
              </a:solidFill>
              <a:effectLst>
                <a:outerShdw blurRad="38100" dist="38100" dir="2700000" algn="tl">
                  <a:srgbClr val="000000">
                    <a:alpha val="43137"/>
                  </a:srgbClr>
                </a:outerShdw>
              </a:effectLst>
            </a:endParaRPr>
          </a:p>
        </p:txBody>
      </p:sp>
      <p:sp>
        <p:nvSpPr>
          <p:cNvPr id="8" name="7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812797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2143140"/>
            <a:ext cx="857445" cy="857445"/>
          </a:xfrm>
          <a:prstGeom prst="rect">
            <a:avLst/>
          </a:prstGeom>
        </p:spPr>
      </p:pic>
      <p:pic>
        <p:nvPicPr>
          <p:cNvPr id="5" name="4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714744" y="2143140"/>
            <a:ext cx="857445" cy="857445"/>
          </a:xfrm>
          <a:prstGeom prst="rect">
            <a:avLst/>
          </a:prstGeom>
        </p:spPr>
      </p:pic>
      <p:pic>
        <p:nvPicPr>
          <p:cNvPr id="6" name="5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857488" y="2643188"/>
            <a:ext cx="857445" cy="857445"/>
          </a:xfrm>
          <a:prstGeom prst="rect">
            <a:avLst/>
          </a:prstGeom>
        </p:spPr>
      </p:pic>
      <p:pic>
        <p:nvPicPr>
          <p:cNvPr id="7" name="6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1928794" y="3143254"/>
            <a:ext cx="857445" cy="857445"/>
          </a:xfrm>
          <a:prstGeom prst="rect">
            <a:avLst/>
          </a:prstGeom>
        </p:spPr>
      </p:pic>
      <p:pic>
        <p:nvPicPr>
          <p:cNvPr id="8" name="7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3357568"/>
            <a:ext cx="857445" cy="857445"/>
          </a:xfrm>
          <a:prstGeom prst="rect">
            <a:avLst/>
          </a:prstGeom>
        </p:spPr>
      </p:pic>
      <p:pic>
        <p:nvPicPr>
          <p:cNvPr id="9" name="8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3286130"/>
            <a:ext cx="857445" cy="857445"/>
          </a:xfrm>
          <a:prstGeom prst="rect">
            <a:avLst/>
          </a:prstGeom>
        </p:spPr>
      </p:pic>
      <p:pic>
        <p:nvPicPr>
          <p:cNvPr id="10" name="9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3286130"/>
            <a:ext cx="857445" cy="857445"/>
          </a:xfrm>
          <a:prstGeom prst="rect">
            <a:avLst/>
          </a:prstGeom>
        </p:spPr>
      </p:pic>
      <p:pic>
        <p:nvPicPr>
          <p:cNvPr id="11" name="10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286380" y="2714626"/>
            <a:ext cx="857445" cy="857445"/>
          </a:xfrm>
          <a:prstGeom prst="rect">
            <a:avLst/>
          </a:prstGeom>
        </p:spPr>
      </p:pic>
      <p:pic>
        <p:nvPicPr>
          <p:cNvPr id="12" name="11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143254"/>
            <a:ext cx="857445" cy="857445"/>
          </a:xfrm>
          <a:prstGeom prst="rect">
            <a:avLst/>
          </a:prstGeom>
        </p:spPr>
      </p:pic>
      <p:pic>
        <p:nvPicPr>
          <p:cNvPr id="13" name="12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286644" y="3286130"/>
            <a:ext cx="857445" cy="857445"/>
          </a:xfrm>
          <a:prstGeom prst="rect">
            <a:avLst/>
          </a:prstGeom>
        </p:spPr>
      </p:pic>
      <p:pic>
        <p:nvPicPr>
          <p:cNvPr id="14" name="1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643306" y="3143254"/>
            <a:ext cx="857445" cy="857445"/>
          </a:xfrm>
          <a:prstGeom prst="rect">
            <a:avLst/>
          </a:prstGeom>
        </p:spPr>
      </p:pic>
      <p:pic>
        <p:nvPicPr>
          <p:cNvPr id="15" name="14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857488" y="3643320"/>
            <a:ext cx="857445" cy="857445"/>
          </a:xfrm>
          <a:prstGeom prst="rect">
            <a:avLst/>
          </a:prstGeom>
        </p:spPr>
      </p:pic>
      <p:pic>
        <p:nvPicPr>
          <p:cNvPr id="16" name="15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2000232" y="4000510"/>
            <a:ext cx="857445" cy="857445"/>
          </a:xfrm>
          <a:prstGeom prst="rect">
            <a:avLst/>
          </a:prstGeom>
        </p:spPr>
      </p:pic>
      <p:pic>
        <p:nvPicPr>
          <p:cNvPr id="17" name="16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4143386"/>
            <a:ext cx="857445" cy="857445"/>
          </a:xfrm>
          <a:prstGeom prst="rect">
            <a:avLst/>
          </a:prstGeom>
        </p:spPr>
      </p:pic>
      <p:pic>
        <p:nvPicPr>
          <p:cNvPr id="18" name="17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4143386"/>
            <a:ext cx="857445" cy="857445"/>
          </a:xfrm>
          <a:prstGeom prst="rect">
            <a:avLst/>
          </a:prstGeom>
        </p:spPr>
      </p:pic>
      <p:pic>
        <p:nvPicPr>
          <p:cNvPr id="19" name="18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3071816"/>
            <a:ext cx="857445" cy="857445"/>
          </a:xfrm>
          <a:prstGeom prst="rect">
            <a:avLst/>
          </a:prstGeom>
        </p:spPr>
      </p:pic>
      <p:pic>
        <p:nvPicPr>
          <p:cNvPr id="20" name="19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214942" y="3643320"/>
            <a:ext cx="857445" cy="857445"/>
          </a:xfrm>
          <a:prstGeom prst="rect">
            <a:avLst/>
          </a:prstGeom>
        </p:spPr>
      </p:pic>
      <p:pic>
        <p:nvPicPr>
          <p:cNvPr id="21" name="20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929072"/>
            <a:ext cx="857445" cy="857445"/>
          </a:xfrm>
          <a:prstGeom prst="rect">
            <a:avLst/>
          </a:prstGeom>
        </p:spPr>
      </p:pic>
      <p:pic>
        <p:nvPicPr>
          <p:cNvPr id="22" name="21 Imagen" descr="9361c94da675c26d58b79f180a766936-icono-de-cabeza-de-girasol-by-vexel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215206" y="4071948"/>
            <a:ext cx="857445" cy="857445"/>
          </a:xfrm>
          <a:prstGeom prst="rect">
            <a:avLst/>
          </a:prstGeom>
        </p:spPr>
      </p:pic>
      <p:pic>
        <p:nvPicPr>
          <p:cNvPr id="23" name="22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4143386"/>
            <a:ext cx="857445" cy="857445"/>
          </a:xfrm>
          <a:prstGeom prst="rect">
            <a:avLst/>
          </a:prstGeom>
        </p:spPr>
      </p:pic>
      <p:sp>
        <p:nvSpPr>
          <p:cNvPr id="24" name="23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0-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0-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0-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0-ppt_h/2"/>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0-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0-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6"/>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7"/>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8"/>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4"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3"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linds(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1586874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332116.png"/>
          <p:cNvPicPr>
            <a:picLocks noChangeAspect="1"/>
          </p:cNvPicPr>
          <p:nvPr/>
        </p:nvPicPr>
        <p:blipFill>
          <a:blip r:embed="rId3" cstate="print">
            <a:lum bright="-10000" contrast="40000"/>
          </a:blip>
          <a:stretch>
            <a:fillRect/>
          </a:stretch>
        </p:blipFill>
        <p:spPr>
          <a:xfrm>
            <a:off x="8522398" y="0"/>
            <a:ext cx="621602" cy="605026"/>
          </a:xfrm>
          <a:prstGeom prst="rect">
            <a:avLst/>
          </a:prstGeom>
          <a:effectLst/>
        </p:spPr>
      </p:pic>
      <p:pic>
        <p:nvPicPr>
          <p:cNvPr id="5" name="4 Imagen" descr="1332116.png"/>
          <p:cNvPicPr>
            <a:picLocks noChangeAspect="1"/>
          </p:cNvPicPr>
          <p:nvPr/>
        </p:nvPicPr>
        <p:blipFill>
          <a:blip r:embed="rId3" cstate="print"/>
          <a:stretch>
            <a:fillRect/>
          </a:stretch>
        </p:blipFill>
        <p:spPr>
          <a:xfrm>
            <a:off x="8522398" y="4538474"/>
            <a:ext cx="621602" cy="605026"/>
          </a:xfrm>
          <a:prstGeom prst="rect">
            <a:avLst/>
          </a:prstGeom>
          <a:effectLst/>
        </p:spPr>
      </p:pic>
      <p:pic>
        <p:nvPicPr>
          <p:cNvPr id="6" name="5 Imagen" descr="1332116.png"/>
          <p:cNvPicPr>
            <a:picLocks noChangeAspect="1"/>
          </p:cNvPicPr>
          <p:nvPr/>
        </p:nvPicPr>
        <p:blipFill>
          <a:blip r:embed="rId3" cstate="print"/>
          <a:stretch>
            <a:fillRect/>
          </a:stretch>
        </p:blipFill>
        <p:spPr>
          <a:xfrm>
            <a:off x="7286644" y="1428742"/>
            <a:ext cx="621602" cy="605026"/>
          </a:xfrm>
          <a:prstGeom prst="rect">
            <a:avLst/>
          </a:prstGeom>
          <a:effectLst/>
        </p:spPr>
      </p:pic>
      <p:pic>
        <p:nvPicPr>
          <p:cNvPr id="7" name="6 Imagen" descr="1332116.png"/>
          <p:cNvPicPr>
            <a:picLocks noChangeAspect="1"/>
          </p:cNvPicPr>
          <p:nvPr/>
        </p:nvPicPr>
        <p:blipFill>
          <a:blip r:embed="rId3" cstate="print"/>
          <a:stretch>
            <a:fillRect/>
          </a:stretch>
        </p:blipFill>
        <p:spPr>
          <a:xfrm>
            <a:off x="6858016" y="2000246"/>
            <a:ext cx="621602" cy="605026"/>
          </a:xfrm>
          <a:prstGeom prst="rect">
            <a:avLst/>
          </a:prstGeom>
          <a:effectLst/>
        </p:spPr>
      </p:pic>
      <p:pic>
        <p:nvPicPr>
          <p:cNvPr id="8" name="7 Imagen" descr="1332116.png"/>
          <p:cNvPicPr>
            <a:picLocks noChangeAspect="1"/>
          </p:cNvPicPr>
          <p:nvPr/>
        </p:nvPicPr>
        <p:blipFill>
          <a:blip r:embed="rId3" cstate="print"/>
          <a:stretch>
            <a:fillRect/>
          </a:stretch>
        </p:blipFill>
        <p:spPr>
          <a:xfrm>
            <a:off x="7786710" y="928676"/>
            <a:ext cx="621602" cy="605026"/>
          </a:xfrm>
          <a:prstGeom prst="rect">
            <a:avLst/>
          </a:prstGeom>
          <a:effectLst/>
        </p:spPr>
      </p:pic>
      <p:pic>
        <p:nvPicPr>
          <p:cNvPr id="9" name="8 Imagen" descr="1332116.png"/>
          <p:cNvPicPr>
            <a:picLocks noChangeAspect="1"/>
          </p:cNvPicPr>
          <p:nvPr/>
        </p:nvPicPr>
        <p:blipFill>
          <a:blip r:embed="rId3" cstate="print"/>
          <a:stretch>
            <a:fillRect/>
          </a:stretch>
        </p:blipFill>
        <p:spPr>
          <a:xfrm>
            <a:off x="8215338" y="500048"/>
            <a:ext cx="621602" cy="605026"/>
          </a:xfrm>
          <a:prstGeom prst="rect">
            <a:avLst/>
          </a:prstGeom>
          <a:effectLst/>
        </p:spPr>
      </p:pic>
      <p:pic>
        <p:nvPicPr>
          <p:cNvPr id="10" name="9 Imagen" descr="1332116.png"/>
          <p:cNvPicPr>
            <a:picLocks noChangeAspect="1"/>
          </p:cNvPicPr>
          <p:nvPr/>
        </p:nvPicPr>
        <p:blipFill>
          <a:blip r:embed="rId3" cstate="print"/>
          <a:stretch>
            <a:fillRect/>
          </a:stretch>
        </p:blipFill>
        <p:spPr>
          <a:xfrm>
            <a:off x="7358082" y="3000378"/>
            <a:ext cx="621602" cy="605026"/>
          </a:xfrm>
          <a:prstGeom prst="rect">
            <a:avLst/>
          </a:prstGeom>
          <a:effectLst/>
        </p:spPr>
      </p:pic>
      <p:pic>
        <p:nvPicPr>
          <p:cNvPr id="11" name="10 Imagen" descr="1332116.png"/>
          <p:cNvPicPr>
            <a:picLocks noChangeAspect="1"/>
          </p:cNvPicPr>
          <p:nvPr/>
        </p:nvPicPr>
        <p:blipFill>
          <a:blip r:embed="rId3" cstate="print"/>
          <a:stretch>
            <a:fillRect/>
          </a:stretch>
        </p:blipFill>
        <p:spPr>
          <a:xfrm>
            <a:off x="7786710" y="3500444"/>
            <a:ext cx="621602" cy="605026"/>
          </a:xfrm>
          <a:prstGeom prst="rect">
            <a:avLst/>
          </a:prstGeom>
          <a:effectLst/>
        </p:spPr>
      </p:pic>
      <p:pic>
        <p:nvPicPr>
          <p:cNvPr id="12" name="11 Imagen" descr="1332116.png"/>
          <p:cNvPicPr>
            <a:picLocks noChangeAspect="1"/>
          </p:cNvPicPr>
          <p:nvPr/>
        </p:nvPicPr>
        <p:blipFill>
          <a:blip r:embed="rId3" cstate="print"/>
          <a:stretch>
            <a:fillRect/>
          </a:stretch>
        </p:blipFill>
        <p:spPr>
          <a:xfrm>
            <a:off x="8215338" y="4000510"/>
            <a:ext cx="621602" cy="605026"/>
          </a:xfrm>
          <a:prstGeom prst="rect">
            <a:avLst/>
          </a:prstGeom>
          <a:effectLst/>
        </p:spPr>
      </p:pic>
      <p:pic>
        <p:nvPicPr>
          <p:cNvPr id="13" name="12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0"/>
            <a:ext cx="621602" cy="605026"/>
          </a:xfrm>
          <a:prstGeom prst="rect">
            <a:avLst/>
          </a:prstGeom>
          <a:effectLst/>
        </p:spPr>
      </p:pic>
      <p:pic>
        <p:nvPicPr>
          <p:cNvPr id="14" name="1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4538474"/>
            <a:ext cx="621602" cy="605026"/>
          </a:xfrm>
          <a:prstGeom prst="rect">
            <a:avLst/>
          </a:prstGeom>
          <a:effectLst/>
        </p:spPr>
      </p:pic>
      <p:pic>
        <p:nvPicPr>
          <p:cNvPr id="15" name="1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479254" y="1428742"/>
            <a:ext cx="621602" cy="605026"/>
          </a:xfrm>
          <a:prstGeom prst="rect">
            <a:avLst/>
          </a:prstGeom>
          <a:effectLst/>
        </p:spPr>
      </p:pic>
      <p:pic>
        <p:nvPicPr>
          <p:cNvPr id="16" name="1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193502" y="2000246"/>
            <a:ext cx="621602" cy="605026"/>
          </a:xfrm>
          <a:prstGeom prst="rect">
            <a:avLst/>
          </a:prstGeom>
          <a:effectLst/>
        </p:spPr>
      </p:pic>
      <p:pic>
        <p:nvPicPr>
          <p:cNvPr id="17" name="1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07882" y="1000114"/>
            <a:ext cx="621602" cy="605026"/>
          </a:xfrm>
          <a:prstGeom prst="rect">
            <a:avLst/>
          </a:prstGeom>
          <a:effectLst/>
        </p:spPr>
      </p:pic>
      <p:pic>
        <p:nvPicPr>
          <p:cNvPr id="18" name="1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500048"/>
            <a:ext cx="621602" cy="605026"/>
          </a:xfrm>
          <a:prstGeom prst="rect">
            <a:avLst/>
          </a:prstGeom>
          <a:effectLst/>
        </p:spPr>
      </p:pic>
      <p:pic>
        <p:nvPicPr>
          <p:cNvPr id="19" name="18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550692" y="3000378"/>
            <a:ext cx="621602" cy="605026"/>
          </a:xfrm>
          <a:prstGeom prst="rect">
            <a:avLst/>
          </a:prstGeom>
          <a:effectLst/>
        </p:spPr>
      </p:pic>
      <p:pic>
        <p:nvPicPr>
          <p:cNvPr id="20" name="1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79320" y="3500444"/>
            <a:ext cx="621602" cy="605026"/>
          </a:xfrm>
          <a:prstGeom prst="rect">
            <a:avLst/>
          </a:prstGeom>
          <a:effectLst/>
        </p:spPr>
      </p:pic>
      <p:pic>
        <p:nvPicPr>
          <p:cNvPr id="21" name="20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4000510"/>
            <a:ext cx="621602" cy="605026"/>
          </a:xfrm>
          <a:prstGeom prst="rect">
            <a:avLst/>
          </a:prstGeom>
          <a:effectLst/>
        </p:spPr>
      </p:pic>
      <p:pic>
        <p:nvPicPr>
          <p:cNvPr id="22" name="21 Imagen" descr="1332116.png"/>
          <p:cNvPicPr>
            <a:picLocks noChangeAspect="1"/>
          </p:cNvPicPr>
          <p:nvPr/>
        </p:nvPicPr>
        <p:blipFill>
          <a:blip r:embed="rId3" cstate="print">
            <a:lum bright="-10000" contrast="40000"/>
          </a:blip>
          <a:stretch>
            <a:fillRect/>
          </a:stretch>
        </p:blipFill>
        <p:spPr>
          <a:xfrm>
            <a:off x="3593176" y="0"/>
            <a:ext cx="621602" cy="605026"/>
          </a:xfrm>
          <a:prstGeom prst="rect">
            <a:avLst/>
          </a:prstGeom>
          <a:effectLst/>
        </p:spPr>
      </p:pic>
      <p:pic>
        <p:nvPicPr>
          <p:cNvPr id="23" name="22 Imagen" descr="1332116.png"/>
          <p:cNvPicPr>
            <a:picLocks noChangeAspect="1"/>
          </p:cNvPicPr>
          <p:nvPr/>
        </p:nvPicPr>
        <p:blipFill>
          <a:blip r:embed="rId3" cstate="print"/>
          <a:stretch>
            <a:fillRect/>
          </a:stretch>
        </p:blipFill>
        <p:spPr>
          <a:xfrm>
            <a:off x="3786182" y="4538474"/>
            <a:ext cx="621602" cy="605026"/>
          </a:xfrm>
          <a:prstGeom prst="rect">
            <a:avLst/>
          </a:prstGeom>
          <a:effectLst/>
        </p:spPr>
      </p:pic>
      <p:pic>
        <p:nvPicPr>
          <p:cNvPr id="24" name="23 Imagen" descr="1332116.png"/>
          <p:cNvPicPr>
            <a:picLocks noChangeAspect="1"/>
          </p:cNvPicPr>
          <p:nvPr/>
        </p:nvPicPr>
        <p:blipFill>
          <a:blip r:embed="rId3" cstate="print"/>
          <a:stretch>
            <a:fillRect/>
          </a:stretch>
        </p:blipFill>
        <p:spPr>
          <a:xfrm>
            <a:off x="2357422" y="1428742"/>
            <a:ext cx="621602" cy="605026"/>
          </a:xfrm>
          <a:prstGeom prst="rect">
            <a:avLst/>
          </a:prstGeom>
          <a:effectLst/>
        </p:spPr>
      </p:pic>
      <p:pic>
        <p:nvPicPr>
          <p:cNvPr id="25" name="24 Imagen" descr="1332116.png"/>
          <p:cNvPicPr>
            <a:picLocks noChangeAspect="1"/>
          </p:cNvPicPr>
          <p:nvPr/>
        </p:nvPicPr>
        <p:blipFill>
          <a:blip r:embed="rId3" cstate="print"/>
          <a:stretch>
            <a:fillRect/>
          </a:stretch>
        </p:blipFill>
        <p:spPr>
          <a:xfrm>
            <a:off x="2000232" y="2000246"/>
            <a:ext cx="621602" cy="605026"/>
          </a:xfrm>
          <a:prstGeom prst="rect">
            <a:avLst/>
          </a:prstGeom>
          <a:effectLst/>
        </p:spPr>
      </p:pic>
      <p:pic>
        <p:nvPicPr>
          <p:cNvPr id="26" name="25 Imagen" descr="1332116.png"/>
          <p:cNvPicPr>
            <a:picLocks noChangeAspect="1"/>
          </p:cNvPicPr>
          <p:nvPr/>
        </p:nvPicPr>
        <p:blipFill>
          <a:blip r:embed="rId3" cstate="print"/>
          <a:stretch>
            <a:fillRect/>
          </a:stretch>
        </p:blipFill>
        <p:spPr>
          <a:xfrm>
            <a:off x="2786050" y="1000114"/>
            <a:ext cx="621602" cy="605026"/>
          </a:xfrm>
          <a:prstGeom prst="rect">
            <a:avLst/>
          </a:prstGeom>
          <a:effectLst/>
        </p:spPr>
      </p:pic>
      <p:pic>
        <p:nvPicPr>
          <p:cNvPr id="27" name="26 Imagen" descr="1332116.png"/>
          <p:cNvPicPr>
            <a:picLocks noChangeAspect="1"/>
          </p:cNvPicPr>
          <p:nvPr/>
        </p:nvPicPr>
        <p:blipFill>
          <a:blip r:embed="rId3" cstate="print"/>
          <a:stretch>
            <a:fillRect/>
          </a:stretch>
        </p:blipFill>
        <p:spPr>
          <a:xfrm>
            <a:off x="3286116" y="500048"/>
            <a:ext cx="621602" cy="605026"/>
          </a:xfrm>
          <a:prstGeom prst="rect">
            <a:avLst/>
          </a:prstGeom>
          <a:effectLst/>
        </p:spPr>
      </p:pic>
      <p:pic>
        <p:nvPicPr>
          <p:cNvPr id="28" name="27 Imagen" descr="1332116.png"/>
          <p:cNvPicPr>
            <a:picLocks noChangeAspect="1"/>
          </p:cNvPicPr>
          <p:nvPr/>
        </p:nvPicPr>
        <p:blipFill>
          <a:blip r:embed="rId3" cstate="print"/>
          <a:stretch>
            <a:fillRect/>
          </a:stretch>
        </p:blipFill>
        <p:spPr>
          <a:xfrm>
            <a:off x="2357422" y="3214692"/>
            <a:ext cx="621602" cy="605026"/>
          </a:xfrm>
          <a:prstGeom prst="rect">
            <a:avLst/>
          </a:prstGeom>
          <a:effectLst/>
        </p:spPr>
      </p:pic>
      <p:pic>
        <p:nvPicPr>
          <p:cNvPr id="29" name="28 Imagen" descr="1332116.png"/>
          <p:cNvPicPr>
            <a:picLocks noChangeAspect="1"/>
          </p:cNvPicPr>
          <p:nvPr/>
        </p:nvPicPr>
        <p:blipFill>
          <a:blip r:embed="rId3" cstate="print"/>
          <a:stretch>
            <a:fillRect/>
          </a:stretch>
        </p:blipFill>
        <p:spPr>
          <a:xfrm>
            <a:off x="2857488" y="3714758"/>
            <a:ext cx="621602" cy="605026"/>
          </a:xfrm>
          <a:prstGeom prst="rect">
            <a:avLst/>
          </a:prstGeom>
          <a:effectLst/>
        </p:spPr>
      </p:pic>
      <p:pic>
        <p:nvPicPr>
          <p:cNvPr id="30" name="29 Imagen" descr="1332116.png"/>
          <p:cNvPicPr>
            <a:picLocks noChangeAspect="1"/>
          </p:cNvPicPr>
          <p:nvPr/>
        </p:nvPicPr>
        <p:blipFill>
          <a:blip r:embed="rId3" cstate="print"/>
          <a:stretch>
            <a:fillRect/>
          </a:stretch>
        </p:blipFill>
        <p:spPr>
          <a:xfrm>
            <a:off x="3357554" y="4143386"/>
            <a:ext cx="621602" cy="605026"/>
          </a:xfrm>
          <a:prstGeom prst="rect">
            <a:avLst/>
          </a:prstGeom>
          <a:effectLst/>
        </p:spPr>
      </p:pic>
      <p:pic>
        <p:nvPicPr>
          <p:cNvPr id="31" name="30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0"/>
            <a:ext cx="621602" cy="605026"/>
          </a:xfrm>
          <a:prstGeom prst="rect">
            <a:avLst/>
          </a:prstGeom>
          <a:effectLst/>
        </p:spPr>
      </p:pic>
      <p:pic>
        <p:nvPicPr>
          <p:cNvPr id="32" name="3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4538474"/>
            <a:ext cx="621602" cy="605026"/>
          </a:xfrm>
          <a:prstGeom prst="rect">
            <a:avLst/>
          </a:prstGeom>
          <a:effectLst/>
        </p:spPr>
      </p:pic>
      <p:pic>
        <p:nvPicPr>
          <p:cNvPr id="33" name="32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90" y="1428742"/>
            <a:ext cx="621602" cy="605026"/>
          </a:xfrm>
          <a:prstGeom prst="rect">
            <a:avLst/>
          </a:prstGeom>
          <a:effectLst/>
        </p:spPr>
      </p:pic>
      <p:pic>
        <p:nvPicPr>
          <p:cNvPr id="34" name="3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2071684"/>
            <a:ext cx="621602" cy="605026"/>
          </a:xfrm>
          <a:prstGeom prst="rect">
            <a:avLst/>
          </a:prstGeom>
          <a:effectLst/>
        </p:spPr>
      </p:pic>
      <p:pic>
        <p:nvPicPr>
          <p:cNvPr id="35" name="3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85818" y="1000114"/>
            <a:ext cx="621602" cy="605026"/>
          </a:xfrm>
          <a:prstGeom prst="rect">
            <a:avLst/>
          </a:prstGeom>
          <a:effectLst/>
        </p:spPr>
      </p:pic>
      <p:pic>
        <p:nvPicPr>
          <p:cNvPr id="36" name="3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500048"/>
            <a:ext cx="621602" cy="605026"/>
          </a:xfrm>
          <a:prstGeom prst="rect">
            <a:avLst/>
          </a:prstGeom>
          <a:effectLst/>
        </p:spPr>
      </p:pic>
      <p:pic>
        <p:nvPicPr>
          <p:cNvPr id="37" name="3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00066" y="3143254"/>
            <a:ext cx="621602" cy="605026"/>
          </a:xfrm>
          <a:prstGeom prst="rect">
            <a:avLst/>
          </a:prstGeom>
          <a:effectLst/>
        </p:spPr>
      </p:pic>
      <p:pic>
        <p:nvPicPr>
          <p:cNvPr id="38" name="3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94" y="3571882"/>
            <a:ext cx="621602" cy="605026"/>
          </a:xfrm>
          <a:prstGeom prst="rect">
            <a:avLst/>
          </a:prstGeom>
          <a:effectLst/>
        </p:spPr>
      </p:pic>
      <p:pic>
        <p:nvPicPr>
          <p:cNvPr id="39" name="38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4071948"/>
            <a:ext cx="621602" cy="605026"/>
          </a:xfrm>
          <a:prstGeom prst="rect">
            <a:avLst/>
          </a:prstGeom>
          <a:effectLst/>
        </p:spPr>
      </p:pic>
      <p:pic>
        <p:nvPicPr>
          <p:cNvPr id="40" name="39 Imagen" descr="1332116.png"/>
          <p:cNvPicPr>
            <a:picLocks noChangeAspect="1"/>
          </p:cNvPicPr>
          <p:nvPr/>
        </p:nvPicPr>
        <p:blipFill>
          <a:blip r:embed="rId3" cstate="print"/>
          <a:stretch>
            <a:fillRect/>
          </a:stretch>
        </p:blipFill>
        <p:spPr>
          <a:xfrm>
            <a:off x="7000892" y="2571750"/>
            <a:ext cx="621602" cy="605026"/>
          </a:xfrm>
          <a:prstGeom prst="rect">
            <a:avLst/>
          </a:prstGeom>
          <a:effectLst/>
        </p:spPr>
      </p:pic>
      <p:pic>
        <p:nvPicPr>
          <p:cNvPr id="41" name="40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336378" y="2571750"/>
            <a:ext cx="621602" cy="605026"/>
          </a:xfrm>
          <a:prstGeom prst="rect">
            <a:avLst/>
          </a:prstGeom>
          <a:effectLst/>
        </p:spPr>
      </p:pic>
      <p:pic>
        <p:nvPicPr>
          <p:cNvPr id="42" name="41 Imagen" descr="1332116.png"/>
          <p:cNvPicPr>
            <a:picLocks noChangeAspect="1"/>
          </p:cNvPicPr>
          <p:nvPr/>
        </p:nvPicPr>
        <p:blipFill>
          <a:blip r:embed="rId3" cstate="print"/>
          <a:stretch>
            <a:fillRect/>
          </a:stretch>
        </p:blipFill>
        <p:spPr>
          <a:xfrm>
            <a:off x="2000232" y="2643188"/>
            <a:ext cx="621602" cy="605026"/>
          </a:xfrm>
          <a:prstGeom prst="rect">
            <a:avLst/>
          </a:prstGeom>
          <a:effectLst/>
        </p:spPr>
      </p:pic>
      <p:pic>
        <p:nvPicPr>
          <p:cNvPr id="43" name="42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1438" y="2643188"/>
            <a:ext cx="621602" cy="605026"/>
          </a:xfrm>
          <a:prstGeom prst="rect">
            <a:avLst/>
          </a:prstGeom>
          <a:effectLst/>
        </p:spPr>
      </p:pic>
      <p:sp>
        <p:nvSpPr>
          <p:cNvPr id="44" name="43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0-#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0-#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0-#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0-#ppt_w/2"/>
                                          </p:val>
                                        </p:tav>
                                        <p:tav tm="100000">
                                          <p:val>
                                            <p:strVal val="#ppt_x"/>
                                          </p:val>
                                        </p:tav>
                                      </p:tavLst>
                                    </p:anim>
                                    <p:anim calcmode="lin" valueType="num">
                                      <p:cBhvr additive="base">
                                        <p:cTn id="66" dur="20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2000" fill="hold"/>
                                        <p:tgtEl>
                                          <p:spTgt spid="31"/>
                                        </p:tgtEl>
                                        <p:attrNameLst>
                                          <p:attrName>ppt_x</p:attrName>
                                        </p:attrNameLst>
                                      </p:cBhvr>
                                      <p:tavLst>
                                        <p:tav tm="0">
                                          <p:val>
                                            <p:strVal val="0-#ppt_w/2"/>
                                          </p:val>
                                        </p:tav>
                                        <p:tav tm="100000">
                                          <p:val>
                                            <p:strVal val="#ppt_x"/>
                                          </p:val>
                                        </p:tav>
                                      </p:tavLst>
                                    </p:anim>
                                    <p:anim calcmode="lin" valueType="num">
                                      <p:cBhvr additive="base">
                                        <p:cTn id="70" dur="2000" fill="hold"/>
                                        <p:tgtEl>
                                          <p:spTgt spid="3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2000" fill="hold"/>
                                        <p:tgtEl>
                                          <p:spTgt spid="33"/>
                                        </p:tgtEl>
                                        <p:attrNameLst>
                                          <p:attrName>ppt_x</p:attrName>
                                        </p:attrNameLst>
                                      </p:cBhvr>
                                      <p:tavLst>
                                        <p:tav tm="0">
                                          <p:val>
                                            <p:strVal val="0-#ppt_w/2"/>
                                          </p:val>
                                        </p:tav>
                                        <p:tav tm="100000">
                                          <p:val>
                                            <p:strVal val="#ppt_x"/>
                                          </p:val>
                                        </p:tav>
                                      </p:tavLst>
                                    </p:anim>
                                    <p:anim calcmode="lin" valueType="num">
                                      <p:cBhvr additive="base">
                                        <p:cTn id="74" dur="2000" fill="hold"/>
                                        <p:tgtEl>
                                          <p:spTgt spid="33"/>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additive="base">
                                        <p:cTn id="77" dur="2000" fill="hold"/>
                                        <p:tgtEl>
                                          <p:spTgt spid="34"/>
                                        </p:tgtEl>
                                        <p:attrNameLst>
                                          <p:attrName>ppt_x</p:attrName>
                                        </p:attrNameLst>
                                      </p:cBhvr>
                                      <p:tavLst>
                                        <p:tav tm="0">
                                          <p:val>
                                            <p:strVal val="0-#ppt_w/2"/>
                                          </p:val>
                                        </p:tav>
                                        <p:tav tm="100000">
                                          <p:val>
                                            <p:strVal val="#ppt_x"/>
                                          </p:val>
                                        </p:tav>
                                      </p:tavLst>
                                    </p:anim>
                                    <p:anim calcmode="lin" valueType="num">
                                      <p:cBhvr additive="base">
                                        <p:cTn id="78" dur="2000" fill="hold"/>
                                        <p:tgtEl>
                                          <p:spTgt spid="34"/>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2000" fill="hold"/>
                                        <p:tgtEl>
                                          <p:spTgt spid="35"/>
                                        </p:tgtEl>
                                        <p:attrNameLst>
                                          <p:attrName>ppt_x</p:attrName>
                                        </p:attrNameLst>
                                      </p:cBhvr>
                                      <p:tavLst>
                                        <p:tav tm="0">
                                          <p:val>
                                            <p:strVal val="0-#ppt_w/2"/>
                                          </p:val>
                                        </p:tav>
                                        <p:tav tm="100000">
                                          <p:val>
                                            <p:strVal val="#ppt_x"/>
                                          </p:val>
                                        </p:tav>
                                      </p:tavLst>
                                    </p:anim>
                                    <p:anim calcmode="lin" valueType="num">
                                      <p:cBhvr additive="base">
                                        <p:cTn id="82" dur="2000" fill="hold"/>
                                        <p:tgtEl>
                                          <p:spTgt spid="35"/>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additive="base">
                                        <p:cTn id="85" dur="2000" fill="hold"/>
                                        <p:tgtEl>
                                          <p:spTgt spid="36"/>
                                        </p:tgtEl>
                                        <p:attrNameLst>
                                          <p:attrName>ppt_x</p:attrName>
                                        </p:attrNameLst>
                                      </p:cBhvr>
                                      <p:tavLst>
                                        <p:tav tm="0">
                                          <p:val>
                                            <p:strVal val="0-#ppt_w/2"/>
                                          </p:val>
                                        </p:tav>
                                        <p:tav tm="100000">
                                          <p:val>
                                            <p:strVal val="#ppt_x"/>
                                          </p:val>
                                        </p:tav>
                                      </p:tavLst>
                                    </p:anim>
                                    <p:anim calcmode="lin" valueType="num">
                                      <p:cBhvr additive="base">
                                        <p:cTn id="86" dur="2000" fill="hold"/>
                                        <p:tgtEl>
                                          <p:spTgt spid="36"/>
                                        </p:tgtEl>
                                        <p:attrNameLst>
                                          <p:attrName>ppt_y</p:attrName>
                                        </p:attrNameLst>
                                      </p:cBhvr>
                                      <p:tavLst>
                                        <p:tav tm="0">
                                          <p:val>
                                            <p:strVal val="1+#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additive="base">
                                        <p:cTn id="89" dur="2000" fill="hold"/>
                                        <p:tgtEl>
                                          <p:spTgt spid="5"/>
                                        </p:tgtEl>
                                        <p:attrNameLst>
                                          <p:attrName>ppt_x</p:attrName>
                                        </p:attrNameLst>
                                      </p:cBhvr>
                                      <p:tavLst>
                                        <p:tav tm="0">
                                          <p:val>
                                            <p:strVal val="0-#ppt_w/2"/>
                                          </p:val>
                                        </p:tav>
                                        <p:tav tm="100000">
                                          <p:val>
                                            <p:strVal val="#ppt_x"/>
                                          </p:val>
                                        </p:tav>
                                      </p:tavLst>
                                    </p:anim>
                                    <p:anim calcmode="lin" valueType="num">
                                      <p:cBhvr additive="base">
                                        <p:cTn id="90" dur="2000" fill="hold"/>
                                        <p:tgtEl>
                                          <p:spTgt spid="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0-#ppt_w/2"/>
                                          </p:val>
                                        </p:tav>
                                        <p:tav tm="100000">
                                          <p:val>
                                            <p:strVal val="#ppt_x"/>
                                          </p:val>
                                        </p:tav>
                                      </p:tavLst>
                                    </p:anim>
                                    <p:anim calcmode="lin" valueType="num">
                                      <p:cBhvr additive="base">
                                        <p:cTn id="94" dur="2000" fill="hold"/>
                                        <p:tgtEl>
                                          <p:spTgt spid="10"/>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2000" fill="hold"/>
                                        <p:tgtEl>
                                          <p:spTgt spid="11"/>
                                        </p:tgtEl>
                                        <p:attrNameLst>
                                          <p:attrName>ppt_x</p:attrName>
                                        </p:attrNameLst>
                                      </p:cBhvr>
                                      <p:tavLst>
                                        <p:tav tm="0">
                                          <p:val>
                                            <p:strVal val="0-#ppt_w/2"/>
                                          </p:val>
                                        </p:tav>
                                        <p:tav tm="100000">
                                          <p:val>
                                            <p:strVal val="#ppt_x"/>
                                          </p:val>
                                        </p:tav>
                                      </p:tavLst>
                                    </p:anim>
                                    <p:anim calcmode="lin" valueType="num">
                                      <p:cBhvr additive="base">
                                        <p:cTn id="98" dur="2000" fill="hold"/>
                                        <p:tgtEl>
                                          <p:spTgt spid="11"/>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2000" fill="hold"/>
                                        <p:tgtEl>
                                          <p:spTgt spid="12"/>
                                        </p:tgtEl>
                                        <p:attrNameLst>
                                          <p:attrName>ppt_x</p:attrName>
                                        </p:attrNameLst>
                                      </p:cBhvr>
                                      <p:tavLst>
                                        <p:tav tm="0">
                                          <p:val>
                                            <p:strVal val="0-#ppt_w/2"/>
                                          </p:val>
                                        </p:tav>
                                        <p:tav tm="100000">
                                          <p:val>
                                            <p:strVal val="#ppt_x"/>
                                          </p:val>
                                        </p:tav>
                                      </p:tavLst>
                                    </p:anim>
                                    <p:anim calcmode="lin" valueType="num">
                                      <p:cBhvr additive="base">
                                        <p:cTn id="102" dur="2000" fill="hold"/>
                                        <p:tgtEl>
                                          <p:spTgt spid="1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2000" fill="hold"/>
                                        <p:tgtEl>
                                          <p:spTgt spid="14"/>
                                        </p:tgtEl>
                                        <p:attrNameLst>
                                          <p:attrName>ppt_x</p:attrName>
                                        </p:attrNameLst>
                                      </p:cBhvr>
                                      <p:tavLst>
                                        <p:tav tm="0">
                                          <p:val>
                                            <p:strVal val="0-#ppt_w/2"/>
                                          </p:val>
                                        </p:tav>
                                        <p:tav tm="100000">
                                          <p:val>
                                            <p:strVal val="#ppt_x"/>
                                          </p:val>
                                        </p:tav>
                                      </p:tavLst>
                                    </p:anim>
                                    <p:anim calcmode="lin" valueType="num">
                                      <p:cBhvr additive="base">
                                        <p:cTn id="106" dur="2000" fill="hold"/>
                                        <p:tgtEl>
                                          <p:spTgt spid="14"/>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0-#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0-#ppt_w/2"/>
                                          </p:val>
                                        </p:tav>
                                        <p:tav tm="100000">
                                          <p:val>
                                            <p:strVal val="#ppt_x"/>
                                          </p:val>
                                        </p:tav>
                                      </p:tavLst>
                                    </p:anim>
                                    <p:anim calcmode="lin" valueType="num">
                                      <p:cBhvr additive="base">
                                        <p:cTn id="114" dur="2000" fill="hold"/>
                                        <p:tgtEl>
                                          <p:spTgt spid="2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0-#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0-#ppt_w/2"/>
                                          </p:val>
                                        </p:tav>
                                        <p:tav tm="100000">
                                          <p:val>
                                            <p:strVal val="#ppt_x"/>
                                          </p:val>
                                        </p:tav>
                                      </p:tavLst>
                                    </p:anim>
                                    <p:anim calcmode="lin" valueType="num">
                                      <p:cBhvr additive="base">
                                        <p:cTn id="122" dur="2000" fill="hold"/>
                                        <p:tgtEl>
                                          <p:spTgt spid="23"/>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8"/>
                                        </p:tgtEl>
                                        <p:attrNameLst>
                                          <p:attrName>style.visibility</p:attrName>
                                        </p:attrNameLst>
                                      </p:cBhvr>
                                      <p:to>
                                        <p:strVal val="visible"/>
                                      </p:to>
                                    </p:set>
                                    <p:anim calcmode="lin" valueType="num">
                                      <p:cBhvr additive="base">
                                        <p:cTn id="125" dur="2000" fill="hold"/>
                                        <p:tgtEl>
                                          <p:spTgt spid="28"/>
                                        </p:tgtEl>
                                        <p:attrNameLst>
                                          <p:attrName>ppt_x</p:attrName>
                                        </p:attrNameLst>
                                      </p:cBhvr>
                                      <p:tavLst>
                                        <p:tav tm="0">
                                          <p:val>
                                            <p:strVal val="0-#ppt_w/2"/>
                                          </p:val>
                                        </p:tav>
                                        <p:tav tm="100000">
                                          <p:val>
                                            <p:strVal val="#ppt_x"/>
                                          </p:val>
                                        </p:tav>
                                      </p:tavLst>
                                    </p:anim>
                                    <p:anim calcmode="lin" valueType="num">
                                      <p:cBhvr additive="base">
                                        <p:cTn id="126" dur="2000" fill="hold"/>
                                        <p:tgtEl>
                                          <p:spTgt spid="28"/>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0-#ppt_w/2"/>
                                          </p:val>
                                        </p:tav>
                                        <p:tav tm="100000">
                                          <p:val>
                                            <p:strVal val="#ppt_x"/>
                                          </p:val>
                                        </p:tav>
                                      </p:tavLst>
                                    </p:anim>
                                    <p:anim calcmode="lin" valueType="num">
                                      <p:cBhvr additive="base">
                                        <p:cTn id="130" dur="2000" fill="hold"/>
                                        <p:tgtEl>
                                          <p:spTgt spid="29"/>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0-#ppt_w/2"/>
                                          </p:val>
                                        </p:tav>
                                        <p:tav tm="100000">
                                          <p:val>
                                            <p:strVal val="#ppt_x"/>
                                          </p:val>
                                        </p:tav>
                                      </p:tavLst>
                                    </p:anim>
                                    <p:anim calcmode="lin" valueType="num">
                                      <p:cBhvr additive="base">
                                        <p:cTn id="134" dur="2000" fill="hold"/>
                                        <p:tgtEl>
                                          <p:spTgt spid="30"/>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0-#ppt_w/2"/>
                                          </p:val>
                                        </p:tav>
                                        <p:tav tm="100000">
                                          <p:val>
                                            <p:strVal val="#ppt_x"/>
                                          </p:val>
                                        </p:tav>
                                      </p:tavLst>
                                    </p:anim>
                                    <p:anim calcmode="lin" valueType="num">
                                      <p:cBhvr additive="base">
                                        <p:cTn id="138" dur="2000" fill="hold"/>
                                        <p:tgtEl>
                                          <p:spTgt spid="32"/>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0-#ppt_w/2"/>
                                          </p:val>
                                        </p:tav>
                                        <p:tav tm="100000">
                                          <p:val>
                                            <p:strVal val="#ppt_x"/>
                                          </p:val>
                                        </p:tav>
                                      </p:tavLst>
                                    </p:anim>
                                    <p:anim calcmode="lin" valueType="num">
                                      <p:cBhvr additive="base">
                                        <p:cTn id="142" dur="2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0-#ppt_w/2"/>
                                          </p:val>
                                        </p:tav>
                                        <p:tav tm="100000">
                                          <p:val>
                                            <p:strVal val="#ppt_x"/>
                                          </p:val>
                                        </p:tav>
                                      </p:tavLst>
                                    </p:anim>
                                    <p:anim calcmode="lin" valueType="num">
                                      <p:cBhvr additive="base">
                                        <p:cTn id="146" dur="2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0-#ppt_w/2"/>
                                          </p:val>
                                        </p:tav>
                                        <p:tav tm="100000">
                                          <p:val>
                                            <p:strVal val="#ppt_x"/>
                                          </p:val>
                                        </p:tav>
                                      </p:tavLst>
                                    </p:anim>
                                    <p:anim calcmode="lin" valueType="num">
                                      <p:cBhvr additive="base">
                                        <p:cTn id="150" dur="2000" fill="hold"/>
                                        <p:tgtEl>
                                          <p:spTgt spid="39"/>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0-#ppt_w/2"/>
                                          </p:val>
                                        </p:tav>
                                        <p:tav tm="100000">
                                          <p:val>
                                            <p:strVal val="#ppt_x"/>
                                          </p:val>
                                        </p:tav>
                                      </p:tavLst>
                                    </p:anim>
                                    <p:anim calcmode="lin" valueType="num">
                                      <p:cBhvr additive="base">
                                        <p:cTn id="154" dur="2000" fill="hold"/>
                                        <p:tgtEl>
                                          <p:spTgt spid="40"/>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0-#ppt_w/2"/>
                                          </p:val>
                                        </p:tav>
                                        <p:tav tm="100000">
                                          <p:val>
                                            <p:strVal val="#ppt_x"/>
                                          </p:val>
                                        </p:tav>
                                      </p:tavLst>
                                    </p:anim>
                                    <p:anim calcmode="lin" valueType="num">
                                      <p:cBhvr additive="base">
                                        <p:cTn id="158" dur="2000" fill="hold"/>
                                        <p:tgtEl>
                                          <p:spTgt spid="41"/>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0-#ppt_w/2"/>
                                          </p:val>
                                        </p:tav>
                                        <p:tav tm="100000">
                                          <p:val>
                                            <p:strVal val="#ppt_x"/>
                                          </p:val>
                                        </p:tav>
                                      </p:tavLst>
                                    </p:anim>
                                    <p:anim calcmode="lin" valueType="num">
                                      <p:cBhvr additive="base">
                                        <p:cTn id="162" dur="2000" fill="hold"/>
                                        <p:tgtEl>
                                          <p:spTgt spid="42"/>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0-#ppt_w/2"/>
                                          </p:val>
                                        </p:tav>
                                        <p:tav tm="100000">
                                          <p:val>
                                            <p:strVal val="#ppt_x"/>
                                          </p:val>
                                        </p:tav>
                                      </p:tavLst>
                                    </p:anim>
                                    <p:anim calcmode="lin" valueType="num">
                                      <p:cBhvr additive="base">
                                        <p:cTn id="166" dur="2000" fill="hold"/>
                                        <p:tgtEl>
                                          <p:spTgt spid="43"/>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8"/>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9"/>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3"/>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5"/>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6"/>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4"/>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5"/>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6"/>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7"/>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1"/>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33"/>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4"/>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5"/>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6"/>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5"/>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10"/>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11"/>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12"/>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14"/>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19"/>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20"/>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21"/>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23"/>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28"/>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29"/>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30"/>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2"/>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7"/>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8"/>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39"/>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40"/>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1"/>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2"/>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3"/>
                                        </p:tgtEl>
                                        <p:attrNameLst>
                                          <p:attrName>r</p:attrName>
                                        </p:attrNameLst>
                                      </p:cBhvr>
                                    </p:animRot>
                                  </p:childTnLst>
                                </p:cTn>
                              </p:par>
                            </p:childTnLst>
                          </p:cTn>
                        </p:par>
                        <p:par>
                          <p:cTn id="247" fill="hold">
                            <p:stCondLst>
                              <p:cond delay="4000"/>
                            </p:stCondLst>
                            <p:childTnLst>
                              <p:par>
                                <p:cTn id="248" presetID="2" presetClass="exit" presetSubtype="3" fill="hold" nodeType="after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7"/>
                                        </p:tgtEl>
                                        <p:attrNameLst>
                                          <p:attrName>ppt_x</p:attrName>
                                        </p:attrNameLst>
                                      </p:cBhvr>
                                      <p:tavLst>
                                        <p:tav tm="0">
                                          <p:val>
                                            <p:strVal val="ppt_x"/>
                                          </p:val>
                                        </p:tav>
                                        <p:tav tm="100000">
                                          <p:val>
                                            <p:strVal val="1+ppt_w/2"/>
                                          </p:val>
                                        </p:tav>
                                      </p:tavLst>
                                    </p:anim>
                                    <p:anim calcmode="lin" valueType="num">
                                      <p:cBhvr additive="base">
                                        <p:cTn id="258" dur="2000"/>
                                        <p:tgtEl>
                                          <p:spTgt spid="7"/>
                                        </p:tgtEl>
                                        <p:attrNameLst>
                                          <p:attrName>ppt_y</p:attrName>
                                        </p:attrNameLst>
                                      </p:cBhvr>
                                      <p:tavLst>
                                        <p:tav tm="0">
                                          <p:val>
                                            <p:strVal val="ppt_y"/>
                                          </p:val>
                                        </p:tav>
                                        <p:tav tm="100000">
                                          <p:val>
                                            <p:strVal val="0-ppt_h/2"/>
                                          </p:val>
                                        </p:tav>
                                      </p:tavLst>
                                    </p:anim>
                                    <p:set>
                                      <p:cBhvr>
                                        <p:cTn id="259" dur="1" fill="hold">
                                          <p:stCondLst>
                                            <p:cond delay="1999"/>
                                          </p:stCondLst>
                                        </p:cTn>
                                        <p:tgtEl>
                                          <p:spTgt spid="7"/>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8"/>
                                        </p:tgtEl>
                                        <p:attrNameLst>
                                          <p:attrName>ppt_x</p:attrName>
                                        </p:attrNameLst>
                                      </p:cBhvr>
                                      <p:tavLst>
                                        <p:tav tm="0">
                                          <p:val>
                                            <p:strVal val="ppt_x"/>
                                          </p:val>
                                        </p:tav>
                                        <p:tav tm="100000">
                                          <p:val>
                                            <p:strVal val="1+ppt_w/2"/>
                                          </p:val>
                                        </p:tav>
                                      </p:tavLst>
                                    </p:anim>
                                    <p:anim calcmode="lin" valueType="num">
                                      <p:cBhvr additive="base">
                                        <p:cTn id="262" dur="2000"/>
                                        <p:tgtEl>
                                          <p:spTgt spid="8"/>
                                        </p:tgtEl>
                                        <p:attrNameLst>
                                          <p:attrName>ppt_y</p:attrName>
                                        </p:attrNameLst>
                                      </p:cBhvr>
                                      <p:tavLst>
                                        <p:tav tm="0">
                                          <p:val>
                                            <p:strVal val="ppt_y"/>
                                          </p:val>
                                        </p:tav>
                                        <p:tav tm="100000">
                                          <p:val>
                                            <p:strVal val="0-ppt_h/2"/>
                                          </p:val>
                                        </p:tav>
                                      </p:tavLst>
                                    </p:anim>
                                    <p:set>
                                      <p:cBhvr>
                                        <p:cTn id="263" dur="1" fill="hold">
                                          <p:stCondLst>
                                            <p:cond delay="1999"/>
                                          </p:stCondLst>
                                        </p:cTn>
                                        <p:tgtEl>
                                          <p:spTgt spid="8"/>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1+ppt_w/2"/>
                                          </p:val>
                                        </p:tav>
                                      </p:tavLst>
                                    </p:anim>
                                    <p:anim calcmode="lin" valueType="num">
                                      <p:cBhvr additive="base">
                                        <p:cTn id="266" dur="2000"/>
                                        <p:tgtEl>
                                          <p:spTgt spid="9"/>
                                        </p:tgtEl>
                                        <p:attrNameLst>
                                          <p:attrName>ppt_y</p:attrName>
                                        </p:attrNameLst>
                                      </p:cBhvr>
                                      <p:tavLst>
                                        <p:tav tm="0">
                                          <p:val>
                                            <p:strVal val="ppt_y"/>
                                          </p:val>
                                        </p:tav>
                                        <p:tav tm="100000">
                                          <p:val>
                                            <p:strVal val="0-ppt_h/2"/>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13"/>
                                        </p:tgtEl>
                                        <p:attrNameLst>
                                          <p:attrName>ppt_x</p:attrName>
                                        </p:attrNameLst>
                                      </p:cBhvr>
                                      <p:tavLst>
                                        <p:tav tm="0">
                                          <p:val>
                                            <p:strVal val="ppt_x"/>
                                          </p:val>
                                        </p:tav>
                                        <p:tav tm="100000">
                                          <p:val>
                                            <p:strVal val="1+ppt_w/2"/>
                                          </p:val>
                                        </p:tav>
                                      </p:tavLst>
                                    </p:anim>
                                    <p:anim calcmode="lin" valueType="num">
                                      <p:cBhvr additive="base">
                                        <p:cTn id="270" dur="2000"/>
                                        <p:tgtEl>
                                          <p:spTgt spid="13"/>
                                        </p:tgtEl>
                                        <p:attrNameLst>
                                          <p:attrName>ppt_y</p:attrName>
                                        </p:attrNameLst>
                                      </p:cBhvr>
                                      <p:tavLst>
                                        <p:tav tm="0">
                                          <p:val>
                                            <p:strVal val="ppt_y"/>
                                          </p:val>
                                        </p:tav>
                                        <p:tav tm="100000">
                                          <p:val>
                                            <p:strVal val="0-ppt_h/2"/>
                                          </p:val>
                                        </p:tav>
                                      </p:tavLst>
                                    </p:anim>
                                    <p:set>
                                      <p:cBhvr>
                                        <p:cTn id="271" dur="1" fill="hold">
                                          <p:stCondLst>
                                            <p:cond delay="1999"/>
                                          </p:stCondLst>
                                        </p:cTn>
                                        <p:tgtEl>
                                          <p:spTgt spid="13"/>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15"/>
                                        </p:tgtEl>
                                        <p:attrNameLst>
                                          <p:attrName>ppt_x</p:attrName>
                                        </p:attrNameLst>
                                      </p:cBhvr>
                                      <p:tavLst>
                                        <p:tav tm="0">
                                          <p:val>
                                            <p:strVal val="ppt_x"/>
                                          </p:val>
                                        </p:tav>
                                        <p:tav tm="100000">
                                          <p:val>
                                            <p:strVal val="1+ppt_w/2"/>
                                          </p:val>
                                        </p:tav>
                                      </p:tavLst>
                                    </p:anim>
                                    <p:anim calcmode="lin" valueType="num">
                                      <p:cBhvr additive="base">
                                        <p:cTn id="274" dur="2000"/>
                                        <p:tgtEl>
                                          <p:spTgt spid="15"/>
                                        </p:tgtEl>
                                        <p:attrNameLst>
                                          <p:attrName>ppt_y</p:attrName>
                                        </p:attrNameLst>
                                      </p:cBhvr>
                                      <p:tavLst>
                                        <p:tav tm="0">
                                          <p:val>
                                            <p:strVal val="ppt_y"/>
                                          </p:val>
                                        </p:tav>
                                        <p:tav tm="100000">
                                          <p:val>
                                            <p:strVal val="0-ppt_h/2"/>
                                          </p:val>
                                        </p:tav>
                                      </p:tavLst>
                                    </p:anim>
                                    <p:set>
                                      <p:cBhvr>
                                        <p:cTn id="275" dur="1" fill="hold">
                                          <p:stCondLst>
                                            <p:cond delay="1999"/>
                                          </p:stCondLst>
                                        </p:cTn>
                                        <p:tgtEl>
                                          <p:spTgt spid="15"/>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16"/>
                                        </p:tgtEl>
                                        <p:attrNameLst>
                                          <p:attrName>ppt_x</p:attrName>
                                        </p:attrNameLst>
                                      </p:cBhvr>
                                      <p:tavLst>
                                        <p:tav tm="0">
                                          <p:val>
                                            <p:strVal val="ppt_x"/>
                                          </p:val>
                                        </p:tav>
                                        <p:tav tm="100000">
                                          <p:val>
                                            <p:strVal val="1+ppt_w/2"/>
                                          </p:val>
                                        </p:tav>
                                      </p:tavLst>
                                    </p:anim>
                                    <p:anim calcmode="lin" valueType="num">
                                      <p:cBhvr additive="base">
                                        <p:cTn id="278" dur="2000"/>
                                        <p:tgtEl>
                                          <p:spTgt spid="16"/>
                                        </p:tgtEl>
                                        <p:attrNameLst>
                                          <p:attrName>ppt_y</p:attrName>
                                        </p:attrNameLst>
                                      </p:cBhvr>
                                      <p:tavLst>
                                        <p:tav tm="0">
                                          <p:val>
                                            <p:strVal val="ppt_y"/>
                                          </p:val>
                                        </p:tav>
                                        <p:tav tm="100000">
                                          <p:val>
                                            <p:strVal val="0-ppt_h/2"/>
                                          </p:val>
                                        </p:tav>
                                      </p:tavLst>
                                    </p:anim>
                                    <p:set>
                                      <p:cBhvr>
                                        <p:cTn id="279" dur="1" fill="hold">
                                          <p:stCondLst>
                                            <p:cond delay="1999"/>
                                          </p:stCondLst>
                                        </p:cTn>
                                        <p:tgtEl>
                                          <p:spTgt spid="16"/>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17"/>
                                        </p:tgtEl>
                                        <p:attrNameLst>
                                          <p:attrName>ppt_x</p:attrName>
                                        </p:attrNameLst>
                                      </p:cBhvr>
                                      <p:tavLst>
                                        <p:tav tm="0">
                                          <p:val>
                                            <p:strVal val="ppt_x"/>
                                          </p:val>
                                        </p:tav>
                                        <p:tav tm="100000">
                                          <p:val>
                                            <p:strVal val="1+ppt_w/2"/>
                                          </p:val>
                                        </p:tav>
                                      </p:tavLst>
                                    </p:anim>
                                    <p:anim calcmode="lin" valueType="num">
                                      <p:cBhvr additive="base">
                                        <p:cTn id="282" dur="2000"/>
                                        <p:tgtEl>
                                          <p:spTgt spid="17"/>
                                        </p:tgtEl>
                                        <p:attrNameLst>
                                          <p:attrName>ppt_y</p:attrName>
                                        </p:attrNameLst>
                                      </p:cBhvr>
                                      <p:tavLst>
                                        <p:tav tm="0">
                                          <p:val>
                                            <p:strVal val="ppt_y"/>
                                          </p:val>
                                        </p:tav>
                                        <p:tav tm="100000">
                                          <p:val>
                                            <p:strVal val="0-ppt_h/2"/>
                                          </p:val>
                                        </p:tav>
                                      </p:tavLst>
                                    </p:anim>
                                    <p:set>
                                      <p:cBhvr>
                                        <p:cTn id="283" dur="1" fill="hold">
                                          <p:stCondLst>
                                            <p:cond delay="1999"/>
                                          </p:stCondLst>
                                        </p:cTn>
                                        <p:tgtEl>
                                          <p:spTgt spid="17"/>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18"/>
                                        </p:tgtEl>
                                        <p:attrNameLst>
                                          <p:attrName>ppt_x</p:attrName>
                                        </p:attrNameLst>
                                      </p:cBhvr>
                                      <p:tavLst>
                                        <p:tav tm="0">
                                          <p:val>
                                            <p:strVal val="ppt_x"/>
                                          </p:val>
                                        </p:tav>
                                        <p:tav tm="100000">
                                          <p:val>
                                            <p:strVal val="1+ppt_w/2"/>
                                          </p:val>
                                        </p:tav>
                                      </p:tavLst>
                                    </p:anim>
                                    <p:anim calcmode="lin" valueType="num">
                                      <p:cBhvr additive="base">
                                        <p:cTn id="286" dur="2000"/>
                                        <p:tgtEl>
                                          <p:spTgt spid="18"/>
                                        </p:tgtEl>
                                        <p:attrNameLst>
                                          <p:attrName>ppt_y</p:attrName>
                                        </p:attrNameLst>
                                      </p:cBhvr>
                                      <p:tavLst>
                                        <p:tav tm="0">
                                          <p:val>
                                            <p:strVal val="ppt_y"/>
                                          </p:val>
                                        </p:tav>
                                        <p:tav tm="100000">
                                          <p:val>
                                            <p:strVal val="0-ppt_h/2"/>
                                          </p:val>
                                        </p:tav>
                                      </p:tavLst>
                                    </p:anim>
                                    <p:set>
                                      <p:cBhvr>
                                        <p:cTn id="287" dur="1" fill="hold">
                                          <p:stCondLst>
                                            <p:cond delay="1999"/>
                                          </p:stCondLst>
                                        </p:cTn>
                                        <p:tgtEl>
                                          <p:spTgt spid="18"/>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2000"/>
                                        <p:tgtEl>
                                          <p:spTgt spid="22"/>
                                        </p:tgtEl>
                                        <p:attrNameLst>
                                          <p:attrName>ppt_x</p:attrName>
                                        </p:attrNameLst>
                                      </p:cBhvr>
                                      <p:tavLst>
                                        <p:tav tm="0">
                                          <p:val>
                                            <p:strVal val="ppt_x"/>
                                          </p:val>
                                        </p:tav>
                                        <p:tav tm="100000">
                                          <p:val>
                                            <p:strVal val="1+ppt_w/2"/>
                                          </p:val>
                                        </p:tav>
                                      </p:tavLst>
                                    </p:anim>
                                    <p:anim calcmode="lin" valueType="num">
                                      <p:cBhvr additive="base">
                                        <p:cTn id="290" dur="2000"/>
                                        <p:tgtEl>
                                          <p:spTgt spid="22"/>
                                        </p:tgtEl>
                                        <p:attrNameLst>
                                          <p:attrName>ppt_y</p:attrName>
                                        </p:attrNameLst>
                                      </p:cBhvr>
                                      <p:tavLst>
                                        <p:tav tm="0">
                                          <p:val>
                                            <p:strVal val="ppt_y"/>
                                          </p:val>
                                        </p:tav>
                                        <p:tav tm="100000">
                                          <p:val>
                                            <p:strVal val="0-ppt_h/2"/>
                                          </p:val>
                                        </p:tav>
                                      </p:tavLst>
                                    </p:anim>
                                    <p:set>
                                      <p:cBhvr>
                                        <p:cTn id="291" dur="1" fill="hold">
                                          <p:stCondLst>
                                            <p:cond delay="1999"/>
                                          </p:stCondLst>
                                        </p:cTn>
                                        <p:tgtEl>
                                          <p:spTgt spid="22"/>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2000"/>
                                        <p:tgtEl>
                                          <p:spTgt spid="24"/>
                                        </p:tgtEl>
                                        <p:attrNameLst>
                                          <p:attrName>ppt_x</p:attrName>
                                        </p:attrNameLst>
                                      </p:cBhvr>
                                      <p:tavLst>
                                        <p:tav tm="0">
                                          <p:val>
                                            <p:strVal val="ppt_x"/>
                                          </p:val>
                                        </p:tav>
                                        <p:tav tm="100000">
                                          <p:val>
                                            <p:strVal val="1+ppt_w/2"/>
                                          </p:val>
                                        </p:tav>
                                      </p:tavLst>
                                    </p:anim>
                                    <p:anim calcmode="lin" valueType="num">
                                      <p:cBhvr additive="base">
                                        <p:cTn id="294" dur="2000"/>
                                        <p:tgtEl>
                                          <p:spTgt spid="24"/>
                                        </p:tgtEl>
                                        <p:attrNameLst>
                                          <p:attrName>ppt_y</p:attrName>
                                        </p:attrNameLst>
                                      </p:cBhvr>
                                      <p:tavLst>
                                        <p:tav tm="0">
                                          <p:val>
                                            <p:strVal val="ppt_y"/>
                                          </p:val>
                                        </p:tav>
                                        <p:tav tm="100000">
                                          <p:val>
                                            <p:strVal val="0-ppt_h/2"/>
                                          </p:val>
                                        </p:tav>
                                      </p:tavLst>
                                    </p:anim>
                                    <p:set>
                                      <p:cBhvr>
                                        <p:cTn id="295" dur="1" fill="hold">
                                          <p:stCondLst>
                                            <p:cond delay="1999"/>
                                          </p:stCondLst>
                                        </p:cTn>
                                        <p:tgtEl>
                                          <p:spTgt spid="24"/>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25"/>
                                        </p:tgtEl>
                                        <p:attrNameLst>
                                          <p:attrName>ppt_x</p:attrName>
                                        </p:attrNameLst>
                                      </p:cBhvr>
                                      <p:tavLst>
                                        <p:tav tm="0">
                                          <p:val>
                                            <p:strVal val="ppt_x"/>
                                          </p:val>
                                        </p:tav>
                                        <p:tav tm="100000">
                                          <p:val>
                                            <p:strVal val="1+ppt_w/2"/>
                                          </p:val>
                                        </p:tav>
                                      </p:tavLst>
                                    </p:anim>
                                    <p:anim calcmode="lin" valueType="num">
                                      <p:cBhvr additive="base">
                                        <p:cTn id="298" dur="2000"/>
                                        <p:tgtEl>
                                          <p:spTgt spid="25"/>
                                        </p:tgtEl>
                                        <p:attrNameLst>
                                          <p:attrName>ppt_y</p:attrName>
                                        </p:attrNameLst>
                                      </p:cBhvr>
                                      <p:tavLst>
                                        <p:tav tm="0">
                                          <p:val>
                                            <p:strVal val="ppt_y"/>
                                          </p:val>
                                        </p:tav>
                                        <p:tav tm="100000">
                                          <p:val>
                                            <p:strVal val="0-ppt_h/2"/>
                                          </p:val>
                                        </p:tav>
                                      </p:tavLst>
                                    </p:anim>
                                    <p:set>
                                      <p:cBhvr>
                                        <p:cTn id="299" dur="1" fill="hold">
                                          <p:stCondLst>
                                            <p:cond delay="1999"/>
                                          </p:stCondLst>
                                        </p:cTn>
                                        <p:tgtEl>
                                          <p:spTgt spid="25"/>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26"/>
                                        </p:tgtEl>
                                        <p:attrNameLst>
                                          <p:attrName>ppt_x</p:attrName>
                                        </p:attrNameLst>
                                      </p:cBhvr>
                                      <p:tavLst>
                                        <p:tav tm="0">
                                          <p:val>
                                            <p:strVal val="ppt_x"/>
                                          </p:val>
                                        </p:tav>
                                        <p:tav tm="100000">
                                          <p:val>
                                            <p:strVal val="1+ppt_w/2"/>
                                          </p:val>
                                        </p:tav>
                                      </p:tavLst>
                                    </p:anim>
                                    <p:anim calcmode="lin" valueType="num">
                                      <p:cBhvr additive="base">
                                        <p:cTn id="302" dur="2000"/>
                                        <p:tgtEl>
                                          <p:spTgt spid="26"/>
                                        </p:tgtEl>
                                        <p:attrNameLst>
                                          <p:attrName>ppt_y</p:attrName>
                                        </p:attrNameLst>
                                      </p:cBhvr>
                                      <p:tavLst>
                                        <p:tav tm="0">
                                          <p:val>
                                            <p:strVal val="ppt_y"/>
                                          </p:val>
                                        </p:tav>
                                        <p:tav tm="100000">
                                          <p:val>
                                            <p:strVal val="0-ppt_h/2"/>
                                          </p:val>
                                        </p:tav>
                                      </p:tavLst>
                                    </p:anim>
                                    <p:set>
                                      <p:cBhvr>
                                        <p:cTn id="303" dur="1" fill="hold">
                                          <p:stCondLst>
                                            <p:cond delay="1999"/>
                                          </p:stCondLst>
                                        </p:cTn>
                                        <p:tgtEl>
                                          <p:spTgt spid="26"/>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27"/>
                                        </p:tgtEl>
                                        <p:attrNameLst>
                                          <p:attrName>ppt_x</p:attrName>
                                        </p:attrNameLst>
                                      </p:cBhvr>
                                      <p:tavLst>
                                        <p:tav tm="0">
                                          <p:val>
                                            <p:strVal val="ppt_x"/>
                                          </p:val>
                                        </p:tav>
                                        <p:tav tm="100000">
                                          <p:val>
                                            <p:strVal val="1+ppt_w/2"/>
                                          </p:val>
                                        </p:tav>
                                      </p:tavLst>
                                    </p:anim>
                                    <p:anim calcmode="lin" valueType="num">
                                      <p:cBhvr additive="base">
                                        <p:cTn id="306" dur="2000"/>
                                        <p:tgtEl>
                                          <p:spTgt spid="27"/>
                                        </p:tgtEl>
                                        <p:attrNameLst>
                                          <p:attrName>ppt_y</p:attrName>
                                        </p:attrNameLst>
                                      </p:cBhvr>
                                      <p:tavLst>
                                        <p:tav tm="0">
                                          <p:val>
                                            <p:strVal val="ppt_y"/>
                                          </p:val>
                                        </p:tav>
                                        <p:tav tm="100000">
                                          <p:val>
                                            <p:strVal val="0-ppt_h/2"/>
                                          </p:val>
                                        </p:tav>
                                      </p:tavLst>
                                    </p:anim>
                                    <p:set>
                                      <p:cBhvr>
                                        <p:cTn id="307" dur="1" fill="hold">
                                          <p:stCondLst>
                                            <p:cond delay="1999"/>
                                          </p:stCondLst>
                                        </p:cTn>
                                        <p:tgtEl>
                                          <p:spTgt spid="27"/>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31"/>
                                        </p:tgtEl>
                                        <p:attrNameLst>
                                          <p:attrName>ppt_x</p:attrName>
                                        </p:attrNameLst>
                                      </p:cBhvr>
                                      <p:tavLst>
                                        <p:tav tm="0">
                                          <p:val>
                                            <p:strVal val="ppt_x"/>
                                          </p:val>
                                        </p:tav>
                                        <p:tav tm="100000">
                                          <p:val>
                                            <p:strVal val="1+ppt_w/2"/>
                                          </p:val>
                                        </p:tav>
                                      </p:tavLst>
                                    </p:anim>
                                    <p:anim calcmode="lin" valueType="num">
                                      <p:cBhvr additive="base">
                                        <p:cTn id="310" dur="2000"/>
                                        <p:tgtEl>
                                          <p:spTgt spid="31"/>
                                        </p:tgtEl>
                                        <p:attrNameLst>
                                          <p:attrName>ppt_y</p:attrName>
                                        </p:attrNameLst>
                                      </p:cBhvr>
                                      <p:tavLst>
                                        <p:tav tm="0">
                                          <p:val>
                                            <p:strVal val="ppt_y"/>
                                          </p:val>
                                        </p:tav>
                                        <p:tav tm="100000">
                                          <p:val>
                                            <p:strVal val="0-ppt_h/2"/>
                                          </p:val>
                                        </p:tav>
                                      </p:tavLst>
                                    </p:anim>
                                    <p:set>
                                      <p:cBhvr>
                                        <p:cTn id="311" dur="1" fill="hold">
                                          <p:stCondLst>
                                            <p:cond delay="1999"/>
                                          </p:stCondLst>
                                        </p:cTn>
                                        <p:tgtEl>
                                          <p:spTgt spid="31"/>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33"/>
                                        </p:tgtEl>
                                        <p:attrNameLst>
                                          <p:attrName>ppt_x</p:attrName>
                                        </p:attrNameLst>
                                      </p:cBhvr>
                                      <p:tavLst>
                                        <p:tav tm="0">
                                          <p:val>
                                            <p:strVal val="ppt_x"/>
                                          </p:val>
                                        </p:tav>
                                        <p:tav tm="100000">
                                          <p:val>
                                            <p:strVal val="1+ppt_w/2"/>
                                          </p:val>
                                        </p:tav>
                                      </p:tavLst>
                                    </p:anim>
                                    <p:anim calcmode="lin" valueType="num">
                                      <p:cBhvr additive="base">
                                        <p:cTn id="314" dur="2000"/>
                                        <p:tgtEl>
                                          <p:spTgt spid="33"/>
                                        </p:tgtEl>
                                        <p:attrNameLst>
                                          <p:attrName>ppt_y</p:attrName>
                                        </p:attrNameLst>
                                      </p:cBhvr>
                                      <p:tavLst>
                                        <p:tav tm="0">
                                          <p:val>
                                            <p:strVal val="ppt_y"/>
                                          </p:val>
                                        </p:tav>
                                        <p:tav tm="100000">
                                          <p:val>
                                            <p:strVal val="0-ppt_h/2"/>
                                          </p:val>
                                        </p:tav>
                                      </p:tavLst>
                                    </p:anim>
                                    <p:set>
                                      <p:cBhvr>
                                        <p:cTn id="315" dur="1" fill="hold">
                                          <p:stCondLst>
                                            <p:cond delay="1999"/>
                                          </p:stCondLst>
                                        </p:cTn>
                                        <p:tgtEl>
                                          <p:spTgt spid="33"/>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34"/>
                                        </p:tgtEl>
                                        <p:attrNameLst>
                                          <p:attrName>ppt_x</p:attrName>
                                        </p:attrNameLst>
                                      </p:cBhvr>
                                      <p:tavLst>
                                        <p:tav tm="0">
                                          <p:val>
                                            <p:strVal val="ppt_x"/>
                                          </p:val>
                                        </p:tav>
                                        <p:tav tm="100000">
                                          <p:val>
                                            <p:strVal val="1+ppt_w/2"/>
                                          </p:val>
                                        </p:tav>
                                      </p:tavLst>
                                    </p:anim>
                                    <p:anim calcmode="lin" valueType="num">
                                      <p:cBhvr additive="base">
                                        <p:cTn id="318" dur="2000"/>
                                        <p:tgtEl>
                                          <p:spTgt spid="34"/>
                                        </p:tgtEl>
                                        <p:attrNameLst>
                                          <p:attrName>ppt_y</p:attrName>
                                        </p:attrNameLst>
                                      </p:cBhvr>
                                      <p:tavLst>
                                        <p:tav tm="0">
                                          <p:val>
                                            <p:strVal val="ppt_y"/>
                                          </p:val>
                                        </p:tav>
                                        <p:tav tm="100000">
                                          <p:val>
                                            <p:strVal val="0-ppt_h/2"/>
                                          </p:val>
                                        </p:tav>
                                      </p:tavLst>
                                    </p:anim>
                                    <p:set>
                                      <p:cBhvr>
                                        <p:cTn id="319" dur="1" fill="hold">
                                          <p:stCondLst>
                                            <p:cond delay="1999"/>
                                          </p:stCondLst>
                                        </p:cTn>
                                        <p:tgtEl>
                                          <p:spTgt spid="34"/>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35"/>
                                        </p:tgtEl>
                                        <p:attrNameLst>
                                          <p:attrName>ppt_x</p:attrName>
                                        </p:attrNameLst>
                                      </p:cBhvr>
                                      <p:tavLst>
                                        <p:tav tm="0">
                                          <p:val>
                                            <p:strVal val="ppt_x"/>
                                          </p:val>
                                        </p:tav>
                                        <p:tav tm="100000">
                                          <p:val>
                                            <p:strVal val="1+ppt_w/2"/>
                                          </p:val>
                                        </p:tav>
                                      </p:tavLst>
                                    </p:anim>
                                    <p:anim calcmode="lin" valueType="num">
                                      <p:cBhvr additive="base">
                                        <p:cTn id="322" dur="2000"/>
                                        <p:tgtEl>
                                          <p:spTgt spid="35"/>
                                        </p:tgtEl>
                                        <p:attrNameLst>
                                          <p:attrName>ppt_y</p:attrName>
                                        </p:attrNameLst>
                                      </p:cBhvr>
                                      <p:tavLst>
                                        <p:tav tm="0">
                                          <p:val>
                                            <p:strVal val="ppt_y"/>
                                          </p:val>
                                        </p:tav>
                                        <p:tav tm="100000">
                                          <p:val>
                                            <p:strVal val="0-ppt_h/2"/>
                                          </p:val>
                                        </p:tav>
                                      </p:tavLst>
                                    </p:anim>
                                    <p:set>
                                      <p:cBhvr>
                                        <p:cTn id="323" dur="1" fill="hold">
                                          <p:stCondLst>
                                            <p:cond delay="1999"/>
                                          </p:stCondLst>
                                        </p:cTn>
                                        <p:tgtEl>
                                          <p:spTgt spid="35"/>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36"/>
                                        </p:tgtEl>
                                        <p:attrNameLst>
                                          <p:attrName>ppt_x</p:attrName>
                                        </p:attrNameLst>
                                      </p:cBhvr>
                                      <p:tavLst>
                                        <p:tav tm="0">
                                          <p:val>
                                            <p:strVal val="ppt_x"/>
                                          </p:val>
                                        </p:tav>
                                        <p:tav tm="100000">
                                          <p:val>
                                            <p:strVal val="1+ppt_w/2"/>
                                          </p:val>
                                        </p:tav>
                                      </p:tavLst>
                                    </p:anim>
                                    <p:anim calcmode="lin" valueType="num">
                                      <p:cBhvr additive="base">
                                        <p:cTn id="326" dur="2000"/>
                                        <p:tgtEl>
                                          <p:spTgt spid="36"/>
                                        </p:tgtEl>
                                        <p:attrNameLst>
                                          <p:attrName>ppt_y</p:attrName>
                                        </p:attrNameLst>
                                      </p:cBhvr>
                                      <p:tavLst>
                                        <p:tav tm="0">
                                          <p:val>
                                            <p:strVal val="ppt_y"/>
                                          </p:val>
                                        </p:tav>
                                        <p:tav tm="100000">
                                          <p:val>
                                            <p:strVal val="0-ppt_h/2"/>
                                          </p:val>
                                        </p:tav>
                                      </p:tavLst>
                                    </p:anim>
                                    <p:set>
                                      <p:cBhvr>
                                        <p:cTn id="327" dur="1" fill="hold">
                                          <p:stCondLst>
                                            <p:cond delay="1999"/>
                                          </p:stCondLst>
                                        </p:cTn>
                                        <p:tgtEl>
                                          <p:spTgt spid="36"/>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5"/>
                                        </p:tgtEl>
                                        <p:attrNameLst>
                                          <p:attrName>ppt_x</p:attrName>
                                        </p:attrNameLst>
                                      </p:cBhvr>
                                      <p:tavLst>
                                        <p:tav tm="0">
                                          <p:val>
                                            <p:strVal val="ppt_x"/>
                                          </p:val>
                                        </p:tav>
                                        <p:tav tm="100000">
                                          <p:val>
                                            <p:strVal val="1+ppt_w/2"/>
                                          </p:val>
                                        </p:tav>
                                      </p:tavLst>
                                    </p:anim>
                                    <p:anim calcmode="lin" valueType="num">
                                      <p:cBhvr additive="base">
                                        <p:cTn id="330" dur="2000"/>
                                        <p:tgtEl>
                                          <p:spTgt spid="5"/>
                                        </p:tgtEl>
                                        <p:attrNameLst>
                                          <p:attrName>ppt_y</p:attrName>
                                        </p:attrNameLst>
                                      </p:cBhvr>
                                      <p:tavLst>
                                        <p:tav tm="0">
                                          <p:val>
                                            <p:strVal val="ppt_y"/>
                                          </p:val>
                                        </p:tav>
                                        <p:tav tm="100000">
                                          <p:val>
                                            <p:strVal val="1+ppt_h/2"/>
                                          </p:val>
                                        </p:tav>
                                      </p:tavLst>
                                    </p:anim>
                                    <p:set>
                                      <p:cBhvr>
                                        <p:cTn id="331" dur="1" fill="hold">
                                          <p:stCondLst>
                                            <p:cond delay="1999"/>
                                          </p:stCondLst>
                                        </p:cTn>
                                        <p:tgtEl>
                                          <p:spTgt spid="5"/>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1+ppt_w/2"/>
                                          </p:val>
                                        </p:tav>
                                      </p:tavLst>
                                    </p:anim>
                                    <p:anim calcmode="lin" valueType="num">
                                      <p:cBhvr additive="base">
                                        <p:cTn id="334" dur="2000"/>
                                        <p:tgtEl>
                                          <p:spTgt spid="10"/>
                                        </p:tgtEl>
                                        <p:attrNameLst>
                                          <p:attrName>ppt_y</p:attrName>
                                        </p:attrNameLst>
                                      </p:cBhvr>
                                      <p:tavLst>
                                        <p:tav tm="0">
                                          <p:val>
                                            <p:strVal val="ppt_y"/>
                                          </p:val>
                                        </p:tav>
                                        <p:tav tm="100000">
                                          <p:val>
                                            <p:strVal val="1+ppt_h/2"/>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11"/>
                                        </p:tgtEl>
                                        <p:attrNameLst>
                                          <p:attrName>ppt_x</p:attrName>
                                        </p:attrNameLst>
                                      </p:cBhvr>
                                      <p:tavLst>
                                        <p:tav tm="0">
                                          <p:val>
                                            <p:strVal val="ppt_x"/>
                                          </p:val>
                                        </p:tav>
                                        <p:tav tm="100000">
                                          <p:val>
                                            <p:strVal val="1+ppt_w/2"/>
                                          </p:val>
                                        </p:tav>
                                      </p:tavLst>
                                    </p:anim>
                                    <p:anim calcmode="lin" valueType="num">
                                      <p:cBhvr additive="base">
                                        <p:cTn id="338" dur="2000"/>
                                        <p:tgtEl>
                                          <p:spTgt spid="11"/>
                                        </p:tgtEl>
                                        <p:attrNameLst>
                                          <p:attrName>ppt_y</p:attrName>
                                        </p:attrNameLst>
                                      </p:cBhvr>
                                      <p:tavLst>
                                        <p:tav tm="0">
                                          <p:val>
                                            <p:strVal val="ppt_y"/>
                                          </p:val>
                                        </p:tav>
                                        <p:tav tm="100000">
                                          <p:val>
                                            <p:strVal val="1+ppt_h/2"/>
                                          </p:val>
                                        </p:tav>
                                      </p:tavLst>
                                    </p:anim>
                                    <p:set>
                                      <p:cBhvr>
                                        <p:cTn id="339" dur="1" fill="hold">
                                          <p:stCondLst>
                                            <p:cond delay="1999"/>
                                          </p:stCondLst>
                                        </p:cTn>
                                        <p:tgtEl>
                                          <p:spTgt spid="11"/>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12"/>
                                        </p:tgtEl>
                                        <p:attrNameLst>
                                          <p:attrName>ppt_x</p:attrName>
                                        </p:attrNameLst>
                                      </p:cBhvr>
                                      <p:tavLst>
                                        <p:tav tm="0">
                                          <p:val>
                                            <p:strVal val="ppt_x"/>
                                          </p:val>
                                        </p:tav>
                                        <p:tav tm="100000">
                                          <p:val>
                                            <p:strVal val="1+ppt_w/2"/>
                                          </p:val>
                                        </p:tav>
                                      </p:tavLst>
                                    </p:anim>
                                    <p:anim calcmode="lin" valueType="num">
                                      <p:cBhvr additive="base">
                                        <p:cTn id="342" dur="2000"/>
                                        <p:tgtEl>
                                          <p:spTgt spid="12"/>
                                        </p:tgtEl>
                                        <p:attrNameLst>
                                          <p:attrName>ppt_y</p:attrName>
                                        </p:attrNameLst>
                                      </p:cBhvr>
                                      <p:tavLst>
                                        <p:tav tm="0">
                                          <p:val>
                                            <p:strVal val="ppt_y"/>
                                          </p:val>
                                        </p:tav>
                                        <p:tav tm="100000">
                                          <p:val>
                                            <p:strVal val="1+ppt_h/2"/>
                                          </p:val>
                                        </p:tav>
                                      </p:tavLst>
                                    </p:anim>
                                    <p:set>
                                      <p:cBhvr>
                                        <p:cTn id="343" dur="1" fill="hold">
                                          <p:stCondLst>
                                            <p:cond delay="1999"/>
                                          </p:stCondLst>
                                        </p:cTn>
                                        <p:tgtEl>
                                          <p:spTgt spid="12"/>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14"/>
                                        </p:tgtEl>
                                        <p:attrNameLst>
                                          <p:attrName>ppt_x</p:attrName>
                                        </p:attrNameLst>
                                      </p:cBhvr>
                                      <p:tavLst>
                                        <p:tav tm="0">
                                          <p:val>
                                            <p:strVal val="ppt_x"/>
                                          </p:val>
                                        </p:tav>
                                        <p:tav tm="100000">
                                          <p:val>
                                            <p:strVal val="1+ppt_w/2"/>
                                          </p:val>
                                        </p:tav>
                                      </p:tavLst>
                                    </p:anim>
                                    <p:anim calcmode="lin" valueType="num">
                                      <p:cBhvr additive="base">
                                        <p:cTn id="346" dur="2000"/>
                                        <p:tgtEl>
                                          <p:spTgt spid="14"/>
                                        </p:tgtEl>
                                        <p:attrNameLst>
                                          <p:attrName>ppt_y</p:attrName>
                                        </p:attrNameLst>
                                      </p:cBhvr>
                                      <p:tavLst>
                                        <p:tav tm="0">
                                          <p:val>
                                            <p:strVal val="ppt_y"/>
                                          </p:val>
                                        </p:tav>
                                        <p:tav tm="100000">
                                          <p:val>
                                            <p:strVal val="1+ppt_h/2"/>
                                          </p:val>
                                        </p:tav>
                                      </p:tavLst>
                                    </p:anim>
                                    <p:set>
                                      <p:cBhvr>
                                        <p:cTn id="347" dur="1" fill="hold">
                                          <p:stCondLst>
                                            <p:cond delay="1999"/>
                                          </p:stCondLst>
                                        </p:cTn>
                                        <p:tgtEl>
                                          <p:spTgt spid="14"/>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19"/>
                                        </p:tgtEl>
                                        <p:attrNameLst>
                                          <p:attrName>ppt_x</p:attrName>
                                        </p:attrNameLst>
                                      </p:cBhvr>
                                      <p:tavLst>
                                        <p:tav tm="0">
                                          <p:val>
                                            <p:strVal val="ppt_x"/>
                                          </p:val>
                                        </p:tav>
                                        <p:tav tm="100000">
                                          <p:val>
                                            <p:strVal val="1+ppt_w/2"/>
                                          </p:val>
                                        </p:tav>
                                      </p:tavLst>
                                    </p:anim>
                                    <p:anim calcmode="lin" valueType="num">
                                      <p:cBhvr additive="base">
                                        <p:cTn id="350" dur="2000"/>
                                        <p:tgtEl>
                                          <p:spTgt spid="19"/>
                                        </p:tgtEl>
                                        <p:attrNameLst>
                                          <p:attrName>ppt_y</p:attrName>
                                        </p:attrNameLst>
                                      </p:cBhvr>
                                      <p:tavLst>
                                        <p:tav tm="0">
                                          <p:val>
                                            <p:strVal val="ppt_y"/>
                                          </p:val>
                                        </p:tav>
                                        <p:tav tm="100000">
                                          <p:val>
                                            <p:strVal val="1+ppt_h/2"/>
                                          </p:val>
                                        </p:tav>
                                      </p:tavLst>
                                    </p:anim>
                                    <p:set>
                                      <p:cBhvr>
                                        <p:cTn id="351" dur="1" fill="hold">
                                          <p:stCondLst>
                                            <p:cond delay="1999"/>
                                          </p:stCondLst>
                                        </p:cTn>
                                        <p:tgtEl>
                                          <p:spTgt spid="19"/>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1+ppt_w/2"/>
                                          </p:val>
                                        </p:tav>
                                      </p:tavLst>
                                    </p:anim>
                                    <p:anim calcmode="lin" valueType="num">
                                      <p:cBhvr additive="base">
                                        <p:cTn id="354" dur="2000"/>
                                        <p:tgtEl>
                                          <p:spTgt spid="20"/>
                                        </p:tgtEl>
                                        <p:attrNameLst>
                                          <p:attrName>ppt_y</p:attrName>
                                        </p:attrNameLst>
                                      </p:cBhvr>
                                      <p:tavLst>
                                        <p:tav tm="0">
                                          <p:val>
                                            <p:strVal val="ppt_y"/>
                                          </p:val>
                                        </p:tav>
                                        <p:tav tm="100000">
                                          <p:val>
                                            <p:strVal val="1+ppt_h/2"/>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21"/>
                                        </p:tgtEl>
                                        <p:attrNameLst>
                                          <p:attrName>ppt_x</p:attrName>
                                        </p:attrNameLst>
                                      </p:cBhvr>
                                      <p:tavLst>
                                        <p:tav tm="0">
                                          <p:val>
                                            <p:strVal val="ppt_x"/>
                                          </p:val>
                                        </p:tav>
                                        <p:tav tm="100000">
                                          <p:val>
                                            <p:strVal val="1+ppt_w/2"/>
                                          </p:val>
                                        </p:tav>
                                      </p:tavLst>
                                    </p:anim>
                                    <p:anim calcmode="lin" valueType="num">
                                      <p:cBhvr additive="base">
                                        <p:cTn id="358" dur="2000"/>
                                        <p:tgtEl>
                                          <p:spTgt spid="21"/>
                                        </p:tgtEl>
                                        <p:attrNameLst>
                                          <p:attrName>ppt_y</p:attrName>
                                        </p:attrNameLst>
                                      </p:cBhvr>
                                      <p:tavLst>
                                        <p:tav tm="0">
                                          <p:val>
                                            <p:strVal val="ppt_y"/>
                                          </p:val>
                                        </p:tav>
                                        <p:tav tm="100000">
                                          <p:val>
                                            <p:strVal val="1+ppt_h/2"/>
                                          </p:val>
                                        </p:tav>
                                      </p:tavLst>
                                    </p:anim>
                                    <p:set>
                                      <p:cBhvr>
                                        <p:cTn id="359" dur="1" fill="hold">
                                          <p:stCondLst>
                                            <p:cond delay="1999"/>
                                          </p:stCondLst>
                                        </p:cTn>
                                        <p:tgtEl>
                                          <p:spTgt spid="21"/>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2000"/>
                                        <p:tgtEl>
                                          <p:spTgt spid="23"/>
                                        </p:tgtEl>
                                        <p:attrNameLst>
                                          <p:attrName>ppt_x</p:attrName>
                                        </p:attrNameLst>
                                      </p:cBhvr>
                                      <p:tavLst>
                                        <p:tav tm="0">
                                          <p:val>
                                            <p:strVal val="ppt_x"/>
                                          </p:val>
                                        </p:tav>
                                        <p:tav tm="100000">
                                          <p:val>
                                            <p:strVal val="1+ppt_w/2"/>
                                          </p:val>
                                        </p:tav>
                                      </p:tavLst>
                                    </p:anim>
                                    <p:anim calcmode="lin" valueType="num">
                                      <p:cBhvr additive="base">
                                        <p:cTn id="362" dur="2000"/>
                                        <p:tgtEl>
                                          <p:spTgt spid="23"/>
                                        </p:tgtEl>
                                        <p:attrNameLst>
                                          <p:attrName>ppt_y</p:attrName>
                                        </p:attrNameLst>
                                      </p:cBhvr>
                                      <p:tavLst>
                                        <p:tav tm="0">
                                          <p:val>
                                            <p:strVal val="ppt_y"/>
                                          </p:val>
                                        </p:tav>
                                        <p:tav tm="100000">
                                          <p:val>
                                            <p:strVal val="1+ppt_h/2"/>
                                          </p:val>
                                        </p:tav>
                                      </p:tavLst>
                                    </p:anim>
                                    <p:set>
                                      <p:cBhvr>
                                        <p:cTn id="363" dur="1" fill="hold">
                                          <p:stCondLst>
                                            <p:cond delay="1999"/>
                                          </p:stCondLst>
                                        </p:cTn>
                                        <p:tgtEl>
                                          <p:spTgt spid="23"/>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2000"/>
                                        <p:tgtEl>
                                          <p:spTgt spid="28"/>
                                        </p:tgtEl>
                                        <p:attrNameLst>
                                          <p:attrName>ppt_x</p:attrName>
                                        </p:attrNameLst>
                                      </p:cBhvr>
                                      <p:tavLst>
                                        <p:tav tm="0">
                                          <p:val>
                                            <p:strVal val="ppt_x"/>
                                          </p:val>
                                        </p:tav>
                                        <p:tav tm="100000">
                                          <p:val>
                                            <p:strVal val="1+ppt_w/2"/>
                                          </p:val>
                                        </p:tav>
                                      </p:tavLst>
                                    </p:anim>
                                    <p:anim calcmode="lin" valueType="num">
                                      <p:cBhvr additive="base">
                                        <p:cTn id="366" dur="2000"/>
                                        <p:tgtEl>
                                          <p:spTgt spid="28"/>
                                        </p:tgtEl>
                                        <p:attrNameLst>
                                          <p:attrName>ppt_y</p:attrName>
                                        </p:attrNameLst>
                                      </p:cBhvr>
                                      <p:tavLst>
                                        <p:tav tm="0">
                                          <p:val>
                                            <p:strVal val="ppt_y"/>
                                          </p:val>
                                        </p:tav>
                                        <p:tav tm="100000">
                                          <p:val>
                                            <p:strVal val="1+ppt_h/2"/>
                                          </p:val>
                                        </p:tav>
                                      </p:tavLst>
                                    </p:anim>
                                    <p:set>
                                      <p:cBhvr>
                                        <p:cTn id="367" dur="1" fill="hold">
                                          <p:stCondLst>
                                            <p:cond delay="1999"/>
                                          </p:stCondLst>
                                        </p:cTn>
                                        <p:tgtEl>
                                          <p:spTgt spid="28"/>
                                        </p:tgtEl>
                                        <p:attrNameLst>
                                          <p:attrName>style.visibility</p:attrName>
                                        </p:attrNameLst>
                                      </p:cBhvr>
                                      <p:to>
                                        <p:strVal val="hidden"/>
                                      </p:to>
                                    </p:set>
                                  </p:childTnLst>
                                </p:cTn>
                              </p:par>
                              <p:par>
                                <p:cTn id="368" presetID="2" presetClass="exit" presetSubtype="6" fill="hold"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1+ppt_w/2"/>
                                          </p:val>
                                        </p:tav>
                                      </p:tavLst>
                                    </p:anim>
                                    <p:anim calcmode="lin" valueType="num">
                                      <p:cBhvr additive="base">
                                        <p:cTn id="370" dur="2000"/>
                                        <p:tgtEl>
                                          <p:spTgt spid="29"/>
                                        </p:tgtEl>
                                        <p:attrNameLst>
                                          <p:attrName>ppt_y</p:attrName>
                                        </p:attrNameLst>
                                      </p:cBhvr>
                                      <p:tavLst>
                                        <p:tav tm="0">
                                          <p:val>
                                            <p:strVal val="ppt_y"/>
                                          </p:val>
                                        </p:tav>
                                        <p:tav tm="100000">
                                          <p:val>
                                            <p:strVal val="1+ppt_h/2"/>
                                          </p:val>
                                        </p:tav>
                                      </p:tavLst>
                                    </p:anim>
                                    <p:set>
                                      <p:cBhvr>
                                        <p:cTn id="371" dur="1" fill="hold">
                                          <p:stCondLst>
                                            <p:cond delay="1999"/>
                                          </p:stCondLst>
                                        </p:cTn>
                                        <p:tgtEl>
                                          <p:spTgt spid="29"/>
                                        </p:tgtEl>
                                        <p:attrNameLst>
                                          <p:attrName>style.visibility</p:attrName>
                                        </p:attrNameLst>
                                      </p:cBhvr>
                                      <p:to>
                                        <p:strVal val="hidden"/>
                                      </p:to>
                                    </p:set>
                                  </p:childTnLst>
                                </p:cTn>
                              </p:par>
                              <p:par>
                                <p:cTn id="372" presetID="2" presetClass="exit" presetSubtype="6" fill="hold" nodeType="withEffect">
                                  <p:stCondLst>
                                    <p:cond delay="0"/>
                                  </p:stCondLst>
                                  <p:childTnLst>
                                    <p:anim calcmode="lin" valueType="num">
                                      <p:cBhvr additive="base">
                                        <p:cTn id="373" dur="2000"/>
                                        <p:tgtEl>
                                          <p:spTgt spid="30"/>
                                        </p:tgtEl>
                                        <p:attrNameLst>
                                          <p:attrName>ppt_x</p:attrName>
                                        </p:attrNameLst>
                                      </p:cBhvr>
                                      <p:tavLst>
                                        <p:tav tm="0">
                                          <p:val>
                                            <p:strVal val="ppt_x"/>
                                          </p:val>
                                        </p:tav>
                                        <p:tav tm="100000">
                                          <p:val>
                                            <p:strVal val="1+ppt_w/2"/>
                                          </p:val>
                                        </p:tav>
                                      </p:tavLst>
                                    </p:anim>
                                    <p:anim calcmode="lin" valueType="num">
                                      <p:cBhvr additive="base">
                                        <p:cTn id="374" dur="2000"/>
                                        <p:tgtEl>
                                          <p:spTgt spid="30"/>
                                        </p:tgtEl>
                                        <p:attrNameLst>
                                          <p:attrName>ppt_y</p:attrName>
                                        </p:attrNameLst>
                                      </p:cBhvr>
                                      <p:tavLst>
                                        <p:tav tm="0">
                                          <p:val>
                                            <p:strVal val="ppt_y"/>
                                          </p:val>
                                        </p:tav>
                                        <p:tav tm="100000">
                                          <p:val>
                                            <p:strVal val="1+ppt_h/2"/>
                                          </p:val>
                                        </p:tav>
                                      </p:tavLst>
                                    </p:anim>
                                    <p:set>
                                      <p:cBhvr>
                                        <p:cTn id="375" dur="1" fill="hold">
                                          <p:stCondLst>
                                            <p:cond delay="1999"/>
                                          </p:stCondLst>
                                        </p:cTn>
                                        <p:tgtEl>
                                          <p:spTgt spid="30"/>
                                        </p:tgtEl>
                                        <p:attrNameLst>
                                          <p:attrName>style.visibility</p:attrName>
                                        </p:attrNameLst>
                                      </p:cBhvr>
                                      <p:to>
                                        <p:strVal val="hidden"/>
                                      </p:to>
                                    </p:set>
                                  </p:childTnLst>
                                </p:cTn>
                              </p:par>
                              <p:par>
                                <p:cTn id="376" presetID="2" presetClass="exit" presetSubtype="6" fill="hold" nodeType="withEffect">
                                  <p:stCondLst>
                                    <p:cond delay="0"/>
                                  </p:stCondLst>
                                  <p:childTnLst>
                                    <p:anim calcmode="lin" valueType="num">
                                      <p:cBhvr additive="base">
                                        <p:cTn id="377" dur="2000"/>
                                        <p:tgtEl>
                                          <p:spTgt spid="32"/>
                                        </p:tgtEl>
                                        <p:attrNameLst>
                                          <p:attrName>ppt_x</p:attrName>
                                        </p:attrNameLst>
                                      </p:cBhvr>
                                      <p:tavLst>
                                        <p:tav tm="0">
                                          <p:val>
                                            <p:strVal val="ppt_x"/>
                                          </p:val>
                                        </p:tav>
                                        <p:tav tm="100000">
                                          <p:val>
                                            <p:strVal val="1+ppt_w/2"/>
                                          </p:val>
                                        </p:tav>
                                      </p:tavLst>
                                    </p:anim>
                                    <p:anim calcmode="lin" valueType="num">
                                      <p:cBhvr additive="base">
                                        <p:cTn id="378" dur="2000"/>
                                        <p:tgtEl>
                                          <p:spTgt spid="32"/>
                                        </p:tgtEl>
                                        <p:attrNameLst>
                                          <p:attrName>ppt_y</p:attrName>
                                        </p:attrNameLst>
                                      </p:cBhvr>
                                      <p:tavLst>
                                        <p:tav tm="0">
                                          <p:val>
                                            <p:strVal val="ppt_y"/>
                                          </p:val>
                                        </p:tav>
                                        <p:tav tm="100000">
                                          <p:val>
                                            <p:strVal val="1+ppt_h/2"/>
                                          </p:val>
                                        </p:tav>
                                      </p:tavLst>
                                    </p:anim>
                                    <p:set>
                                      <p:cBhvr>
                                        <p:cTn id="379" dur="1" fill="hold">
                                          <p:stCondLst>
                                            <p:cond delay="1999"/>
                                          </p:stCondLst>
                                        </p:cTn>
                                        <p:tgtEl>
                                          <p:spTgt spid="32"/>
                                        </p:tgtEl>
                                        <p:attrNameLst>
                                          <p:attrName>style.visibility</p:attrName>
                                        </p:attrNameLst>
                                      </p:cBhvr>
                                      <p:to>
                                        <p:strVal val="hidden"/>
                                      </p:to>
                                    </p:set>
                                  </p:childTnLst>
                                </p:cTn>
                              </p:par>
                              <p:par>
                                <p:cTn id="380" presetID="2" presetClass="exit" presetSubtype="6" fill="hold" nodeType="withEffect">
                                  <p:stCondLst>
                                    <p:cond delay="0"/>
                                  </p:stCondLst>
                                  <p:childTnLst>
                                    <p:anim calcmode="lin" valueType="num">
                                      <p:cBhvr additive="base">
                                        <p:cTn id="381" dur="2000"/>
                                        <p:tgtEl>
                                          <p:spTgt spid="37"/>
                                        </p:tgtEl>
                                        <p:attrNameLst>
                                          <p:attrName>ppt_x</p:attrName>
                                        </p:attrNameLst>
                                      </p:cBhvr>
                                      <p:tavLst>
                                        <p:tav tm="0">
                                          <p:val>
                                            <p:strVal val="ppt_x"/>
                                          </p:val>
                                        </p:tav>
                                        <p:tav tm="100000">
                                          <p:val>
                                            <p:strVal val="1+ppt_w/2"/>
                                          </p:val>
                                        </p:tav>
                                      </p:tavLst>
                                    </p:anim>
                                    <p:anim calcmode="lin" valueType="num">
                                      <p:cBhvr additive="base">
                                        <p:cTn id="382" dur="2000"/>
                                        <p:tgtEl>
                                          <p:spTgt spid="37"/>
                                        </p:tgtEl>
                                        <p:attrNameLst>
                                          <p:attrName>ppt_y</p:attrName>
                                        </p:attrNameLst>
                                      </p:cBhvr>
                                      <p:tavLst>
                                        <p:tav tm="0">
                                          <p:val>
                                            <p:strVal val="ppt_y"/>
                                          </p:val>
                                        </p:tav>
                                        <p:tav tm="100000">
                                          <p:val>
                                            <p:strVal val="1+ppt_h/2"/>
                                          </p:val>
                                        </p:tav>
                                      </p:tavLst>
                                    </p:anim>
                                    <p:set>
                                      <p:cBhvr>
                                        <p:cTn id="383" dur="1" fill="hold">
                                          <p:stCondLst>
                                            <p:cond delay="1999"/>
                                          </p:stCondLst>
                                        </p:cTn>
                                        <p:tgtEl>
                                          <p:spTgt spid="37"/>
                                        </p:tgtEl>
                                        <p:attrNameLst>
                                          <p:attrName>style.visibility</p:attrName>
                                        </p:attrNameLst>
                                      </p:cBhvr>
                                      <p:to>
                                        <p:strVal val="hidden"/>
                                      </p:to>
                                    </p:set>
                                  </p:childTnLst>
                                </p:cTn>
                              </p:par>
                              <p:par>
                                <p:cTn id="384" presetID="2" presetClass="exit" presetSubtype="6" fill="hold" nodeType="withEffect">
                                  <p:stCondLst>
                                    <p:cond delay="0"/>
                                  </p:stCondLst>
                                  <p:childTnLst>
                                    <p:anim calcmode="lin" valueType="num">
                                      <p:cBhvr additive="base">
                                        <p:cTn id="385" dur="2000"/>
                                        <p:tgtEl>
                                          <p:spTgt spid="38"/>
                                        </p:tgtEl>
                                        <p:attrNameLst>
                                          <p:attrName>ppt_x</p:attrName>
                                        </p:attrNameLst>
                                      </p:cBhvr>
                                      <p:tavLst>
                                        <p:tav tm="0">
                                          <p:val>
                                            <p:strVal val="ppt_x"/>
                                          </p:val>
                                        </p:tav>
                                        <p:tav tm="100000">
                                          <p:val>
                                            <p:strVal val="1+ppt_w/2"/>
                                          </p:val>
                                        </p:tav>
                                      </p:tavLst>
                                    </p:anim>
                                    <p:anim calcmode="lin" valueType="num">
                                      <p:cBhvr additive="base">
                                        <p:cTn id="386" dur="2000"/>
                                        <p:tgtEl>
                                          <p:spTgt spid="38"/>
                                        </p:tgtEl>
                                        <p:attrNameLst>
                                          <p:attrName>ppt_y</p:attrName>
                                        </p:attrNameLst>
                                      </p:cBhvr>
                                      <p:tavLst>
                                        <p:tav tm="0">
                                          <p:val>
                                            <p:strVal val="ppt_y"/>
                                          </p:val>
                                        </p:tav>
                                        <p:tav tm="100000">
                                          <p:val>
                                            <p:strVal val="1+ppt_h/2"/>
                                          </p:val>
                                        </p:tav>
                                      </p:tavLst>
                                    </p:anim>
                                    <p:set>
                                      <p:cBhvr>
                                        <p:cTn id="387" dur="1" fill="hold">
                                          <p:stCondLst>
                                            <p:cond delay="1999"/>
                                          </p:stCondLst>
                                        </p:cTn>
                                        <p:tgtEl>
                                          <p:spTgt spid="38"/>
                                        </p:tgtEl>
                                        <p:attrNameLst>
                                          <p:attrName>style.visibility</p:attrName>
                                        </p:attrNameLst>
                                      </p:cBhvr>
                                      <p:to>
                                        <p:strVal val="hidden"/>
                                      </p:to>
                                    </p:set>
                                  </p:childTnLst>
                                </p:cTn>
                              </p:par>
                              <p:par>
                                <p:cTn id="388" presetID="2" presetClass="exit" presetSubtype="6" fill="hold" nodeType="withEffect">
                                  <p:stCondLst>
                                    <p:cond delay="0"/>
                                  </p:stCondLst>
                                  <p:childTnLst>
                                    <p:anim calcmode="lin" valueType="num">
                                      <p:cBhvr additive="base">
                                        <p:cTn id="389" dur="2000"/>
                                        <p:tgtEl>
                                          <p:spTgt spid="39"/>
                                        </p:tgtEl>
                                        <p:attrNameLst>
                                          <p:attrName>ppt_x</p:attrName>
                                        </p:attrNameLst>
                                      </p:cBhvr>
                                      <p:tavLst>
                                        <p:tav tm="0">
                                          <p:val>
                                            <p:strVal val="ppt_x"/>
                                          </p:val>
                                        </p:tav>
                                        <p:tav tm="100000">
                                          <p:val>
                                            <p:strVal val="1+ppt_w/2"/>
                                          </p:val>
                                        </p:tav>
                                      </p:tavLst>
                                    </p:anim>
                                    <p:anim calcmode="lin" valueType="num">
                                      <p:cBhvr additive="base">
                                        <p:cTn id="390" dur="2000"/>
                                        <p:tgtEl>
                                          <p:spTgt spid="39"/>
                                        </p:tgtEl>
                                        <p:attrNameLst>
                                          <p:attrName>ppt_y</p:attrName>
                                        </p:attrNameLst>
                                      </p:cBhvr>
                                      <p:tavLst>
                                        <p:tav tm="0">
                                          <p:val>
                                            <p:strVal val="ppt_y"/>
                                          </p:val>
                                        </p:tav>
                                        <p:tav tm="100000">
                                          <p:val>
                                            <p:strVal val="1+ppt_h/2"/>
                                          </p:val>
                                        </p:tav>
                                      </p:tavLst>
                                    </p:anim>
                                    <p:set>
                                      <p:cBhvr>
                                        <p:cTn id="391" dur="1" fill="hold">
                                          <p:stCondLst>
                                            <p:cond delay="1999"/>
                                          </p:stCondLst>
                                        </p:cTn>
                                        <p:tgtEl>
                                          <p:spTgt spid="39"/>
                                        </p:tgtEl>
                                        <p:attrNameLst>
                                          <p:attrName>style.visibility</p:attrName>
                                        </p:attrNameLst>
                                      </p:cBhvr>
                                      <p:to>
                                        <p:strVal val="hidden"/>
                                      </p:to>
                                    </p:set>
                                  </p:childTnLst>
                                </p:cTn>
                              </p:par>
                              <p:par>
                                <p:cTn id="392" presetID="2" presetClass="exit" presetSubtype="6" fill="hold" nodeType="withEffect">
                                  <p:stCondLst>
                                    <p:cond delay="0"/>
                                  </p:stCondLst>
                                  <p:childTnLst>
                                    <p:anim calcmode="lin" valueType="num">
                                      <p:cBhvr additive="base">
                                        <p:cTn id="393" dur="2000"/>
                                        <p:tgtEl>
                                          <p:spTgt spid="40"/>
                                        </p:tgtEl>
                                        <p:attrNameLst>
                                          <p:attrName>ppt_x</p:attrName>
                                        </p:attrNameLst>
                                      </p:cBhvr>
                                      <p:tavLst>
                                        <p:tav tm="0">
                                          <p:val>
                                            <p:strVal val="ppt_x"/>
                                          </p:val>
                                        </p:tav>
                                        <p:tav tm="100000">
                                          <p:val>
                                            <p:strVal val="1+ppt_w/2"/>
                                          </p:val>
                                        </p:tav>
                                      </p:tavLst>
                                    </p:anim>
                                    <p:anim calcmode="lin" valueType="num">
                                      <p:cBhvr additive="base">
                                        <p:cTn id="394" dur="2000"/>
                                        <p:tgtEl>
                                          <p:spTgt spid="40"/>
                                        </p:tgtEl>
                                        <p:attrNameLst>
                                          <p:attrName>ppt_y</p:attrName>
                                        </p:attrNameLst>
                                      </p:cBhvr>
                                      <p:tavLst>
                                        <p:tav tm="0">
                                          <p:val>
                                            <p:strVal val="ppt_y"/>
                                          </p:val>
                                        </p:tav>
                                        <p:tav tm="100000">
                                          <p:val>
                                            <p:strVal val="1+ppt_h/2"/>
                                          </p:val>
                                        </p:tav>
                                      </p:tavLst>
                                    </p:anim>
                                    <p:set>
                                      <p:cBhvr>
                                        <p:cTn id="395" dur="1" fill="hold">
                                          <p:stCondLst>
                                            <p:cond delay="1999"/>
                                          </p:stCondLst>
                                        </p:cTn>
                                        <p:tgtEl>
                                          <p:spTgt spid="40"/>
                                        </p:tgtEl>
                                        <p:attrNameLst>
                                          <p:attrName>style.visibility</p:attrName>
                                        </p:attrNameLst>
                                      </p:cBhvr>
                                      <p:to>
                                        <p:strVal val="hidden"/>
                                      </p:to>
                                    </p:set>
                                  </p:childTnLst>
                                </p:cTn>
                              </p:par>
                              <p:par>
                                <p:cTn id="396" presetID="2" presetClass="exit" presetSubtype="6" fill="hold" nodeType="withEffect">
                                  <p:stCondLst>
                                    <p:cond delay="0"/>
                                  </p:stCondLst>
                                  <p:childTnLst>
                                    <p:anim calcmode="lin" valueType="num">
                                      <p:cBhvr additive="base">
                                        <p:cTn id="397" dur="2000"/>
                                        <p:tgtEl>
                                          <p:spTgt spid="41"/>
                                        </p:tgtEl>
                                        <p:attrNameLst>
                                          <p:attrName>ppt_x</p:attrName>
                                        </p:attrNameLst>
                                      </p:cBhvr>
                                      <p:tavLst>
                                        <p:tav tm="0">
                                          <p:val>
                                            <p:strVal val="ppt_x"/>
                                          </p:val>
                                        </p:tav>
                                        <p:tav tm="100000">
                                          <p:val>
                                            <p:strVal val="1+ppt_w/2"/>
                                          </p:val>
                                        </p:tav>
                                      </p:tavLst>
                                    </p:anim>
                                    <p:anim calcmode="lin" valueType="num">
                                      <p:cBhvr additive="base">
                                        <p:cTn id="398" dur="2000"/>
                                        <p:tgtEl>
                                          <p:spTgt spid="41"/>
                                        </p:tgtEl>
                                        <p:attrNameLst>
                                          <p:attrName>ppt_y</p:attrName>
                                        </p:attrNameLst>
                                      </p:cBhvr>
                                      <p:tavLst>
                                        <p:tav tm="0">
                                          <p:val>
                                            <p:strVal val="ppt_y"/>
                                          </p:val>
                                        </p:tav>
                                        <p:tav tm="100000">
                                          <p:val>
                                            <p:strVal val="1+ppt_h/2"/>
                                          </p:val>
                                        </p:tav>
                                      </p:tavLst>
                                    </p:anim>
                                    <p:set>
                                      <p:cBhvr>
                                        <p:cTn id="399" dur="1" fill="hold">
                                          <p:stCondLst>
                                            <p:cond delay="1999"/>
                                          </p:stCondLst>
                                        </p:cTn>
                                        <p:tgtEl>
                                          <p:spTgt spid="41"/>
                                        </p:tgtEl>
                                        <p:attrNameLst>
                                          <p:attrName>style.visibility</p:attrName>
                                        </p:attrNameLst>
                                      </p:cBhvr>
                                      <p:to>
                                        <p:strVal val="hidden"/>
                                      </p:to>
                                    </p:set>
                                  </p:childTnLst>
                                </p:cTn>
                              </p:par>
                              <p:par>
                                <p:cTn id="400" presetID="2" presetClass="exit" presetSubtype="6" fill="hold" nodeType="withEffect">
                                  <p:stCondLst>
                                    <p:cond delay="0"/>
                                  </p:stCondLst>
                                  <p:childTnLst>
                                    <p:anim calcmode="lin" valueType="num">
                                      <p:cBhvr additive="base">
                                        <p:cTn id="401" dur="2000"/>
                                        <p:tgtEl>
                                          <p:spTgt spid="42"/>
                                        </p:tgtEl>
                                        <p:attrNameLst>
                                          <p:attrName>ppt_x</p:attrName>
                                        </p:attrNameLst>
                                      </p:cBhvr>
                                      <p:tavLst>
                                        <p:tav tm="0">
                                          <p:val>
                                            <p:strVal val="ppt_x"/>
                                          </p:val>
                                        </p:tav>
                                        <p:tav tm="100000">
                                          <p:val>
                                            <p:strVal val="1+ppt_w/2"/>
                                          </p:val>
                                        </p:tav>
                                      </p:tavLst>
                                    </p:anim>
                                    <p:anim calcmode="lin" valueType="num">
                                      <p:cBhvr additive="base">
                                        <p:cTn id="402" dur="2000"/>
                                        <p:tgtEl>
                                          <p:spTgt spid="42"/>
                                        </p:tgtEl>
                                        <p:attrNameLst>
                                          <p:attrName>ppt_y</p:attrName>
                                        </p:attrNameLst>
                                      </p:cBhvr>
                                      <p:tavLst>
                                        <p:tav tm="0">
                                          <p:val>
                                            <p:strVal val="ppt_y"/>
                                          </p:val>
                                        </p:tav>
                                        <p:tav tm="100000">
                                          <p:val>
                                            <p:strVal val="1+ppt_h/2"/>
                                          </p:val>
                                        </p:tav>
                                      </p:tavLst>
                                    </p:anim>
                                    <p:set>
                                      <p:cBhvr>
                                        <p:cTn id="403" dur="1" fill="hold">
                                          <p:stCondLst>
                                            <p:cond delay="1999"/>
                                          </p:stCondLst>
                                        </p:cTn>
                                        <p:tgtEl>
                                          <p:spTgt spid="42"/>
                                        </p:tgtEl>
                                        <p:attrNameLst>
                                          <p:attrName>style.visibility</p:attrName>
                                        </p:attrNameLst>
                                      </p:cBhvr>
                                      <p:to>
                                        <p:strVal val="hidden"/>
                                      </p:to>
                                    </p:set>
                                  </p:childTnLst>
                                </p:cTn>
                              </p:par>
                              <p:par>
                                <p:cTn id="404" presetID="2" presetClass="exit" presetSubtype="6" fill="hold" nodeType="withEffect">
                                  <p:stCondLst>
                                    <p:cond delay="0"/>
                                  </p:stCondLst>
                                  <p:childTnLst>
                                    <p:anim calcmode="lin" valueType="num">
                                      <p:cBhvr additive="base">
                                        <p:cTn id="405" dur="2000"/>
                                        <p:tgtEl>
                                          <p:spTgt spid="43"/>
                                        </p:tgtEl>
                                        <p:attrNameLst>
                                          <p:attrName>ppt_x</p:attrName>
                                        </p:attrNameLst>
                                      </p:cBhvr>
                                      <p:tavLst>
                                        <p:tav tm="0">
                                          <p:val>
                                            <p:strVal val="ppt_x"/>
                                          </p:val>
                                        </p:tav>
                                        <p:tav tm="100000">
                                          <p:val>
                                            <p:strVal val="1+ppt_w/2"/>
                                          </p:val>
                                        </p:tav>
                                      </p:tavLst>
                                    </p:anim>
                                    <p:anim calcmode="lin" valueType="num">
                                      <p:cBhvr additive="base">
                                        <p:cTn id="406" dur="2000"/>
                                        <p:tgtEl>
                                          <p:spTgt spid="43"/>
                                        </p:tgtEl>
                                        <p:attrNameLst>
                                          <p:attrName>ppt_y</p:attrName>
                                        </p:attrNameLst>
                                      </p:cBhvr>
                                      <p:tavLst>
                                        <p:tav tm="0">
                                          <p:val>
                                            <p:strVal val="ppt_y"/>
                                          </p:val>
                                        </p:tav>
                                        <p:tav tm="100000">
                                          <p:val>
                                            <p:strVal val="1+ppt_h/2"/>
                                          </p:val>
                                        </p:tav>
                                      </p:tavLst>
                                    </p:anim>
                                    <p:set>
                                      <p:cBhvr>
                                        <p:cTn id="407" dur="1" fill="hold">
                                          <p:stCondLst>
                                            <p:cond delay="1999"/>
                                          </p:stCondLst>
                                        </p:cTn>
                                        <p:tgtEl>
                                          <p:spTgt spid="43"/>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5"/>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0"/>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1"/>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2"/>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4"/>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9"/>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20"/>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1"/>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3"/>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8"/>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2"/>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7"/>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8"/>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9"/>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40"/>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41"/>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42"/>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43"/>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4"/>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6"/>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7"/>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8"/>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9"/>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13"/>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15"/>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16"/>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17"/>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18"/>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22"/>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24"/>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25"/>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26"/>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27"/>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1"/>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33"/>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34"/>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35"/>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36"/>
                                        </p:tgtEl>
                                        <p:attrNameLst>
                                          <p:attrName>r</p:attrName>
                                        </p:attrNameLst>
                                      </p:cBhvr>
                                    </p:animRot>
                                  </p:childTnLst>
                                </p:cTn>
                              </p:par>
                              <p:par>
                                <p:cTn id="488" presetID="17" presetClass="entr" presetSubtype="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ppt_x</p:attrName>
                                        </p:attrNameLst>
                                      </p:cBhvr>
                                      <p:tavLst>
                                        <p:tav tm="0">
                                          <p:val>
                                            <p:strVal val="#ppt_x-#ppt_w/2"/>
                                          </p:val>
                                        </p:tav>
                                        <p:tav tm="100000">
                                          <p:val>
                                            <p:strVal val="#ppt_x"/>
                                          </p:val>
                                        </p:tav>
                                      </p:tavLst>
                                    </p:anim>
                                    <p:anim calcmode="lin" valueType="num">
                                      <p:cBhvr>
                                        <p:cTn id="491" dur="2000" fill="hold"/>
                                        <p:tgtEl>
                                          <p:spTgt spid="2"/>
                                        </p:tgtEl>
                                        <p:attrNameLst>
                                          <p:attrName>ppt_y</p:attrName>
                                        </p:attrNameLst>
                                      </p:cBhvr>
                                      <p:tavLst>
                                        <p:tav tm="0">
                                          <p:val>
                                            <p:strVal val="#ppt_y"/>
                                          </p:val>
                                        </p:tav>
                                        <p:tav tm="100000">
                                          <p:val>
                                            <p:strVal val="#ppt_y"/>
                                          </p:val>
                                        </p:tav>
                                      </p:tavLst>
                                    </p:anim>
                                    <p:anim calcmode="lin" valueType="num">
                                      <p:cBhvr>
                                        <p:cTn id="492" dur="2000" fill="hold"/>
                                        <p:tgtEl>
                                          <p:spTgt spid="2"/>
                                        </p:tgtEl>
                                        <p:attrNameLst>
                                          <p:attrName>ppt_w</p:attrName>
                                        </p:attrNameLst>
                                      </p:cBhvr>
                                      <p:tavLst>
                                        <p:tav tm="0">
                                          <p:val>
                                            <p:fltVal val="0"/>
                                          </p:val>
                                        </p:tav>
                                        <p:tav tm="100000">
                                          <p:val>
                                            <p:strVal val="#ppt_w"/>
                                          </p:val>
                                        </p:tav>
                                      </p:tavLst>
                                    </p:anim>
                                    <p:anim calcmode="lin" valueType="num">
                                      <p:cBhvr>
                                        <p:cTn id="493" dur="2000" fill="hold"/>
                                        <p:tgtEl>
                                          <p:spTgt spid="2"/>
                                        </p:tgtEl>
                                        <p:attrNameLst>
                                          <p:attrName>ppt_h</p:attrName>
                                        </p:attrNameLst>
                                      </p:cBhvr>
                                      <p:tavLst>
                                        <p:tav tm="0">
                                          <p:val>
                                            <p:strVal val="#ppt_h"/>
                                          </p:val>
                                        </p:tav>
                                        <p:tav tm="100000">
                                          <p:val>
                                            <p:strVal val="#ppt_h"/>
                                          </p:val>
                                        </p:tav>
                                      </p:tavLst>
                                    </p:anim>
                                  </p:childTnLst>
                                </p:cTn>
                              </p:par>
                              <p:par>
                                <p:cTn id="494" presetID="16" presetClass="entr" presetSubtype="42" fill="hold" nodeType="withEffect">
                                  <p:stCondLst>
                                    <p:cond delay="0"/>
                                  </p:stCondLst>
                                  <p:childTnLst>
                                    <p:set>
                                      <p:cBhvr>
                                        <p:cTn id="495" dur="1" fill="hold">
                                          <p:stCondLst>
                                            <p:cond delay="0"/>
                                          </p:stCondLst>
                                        </p:cTn>
                                        <p:tgtEl>
                                          <p:spTgt spid="2"/>
                                        </p:tgtEl>
                                        <p:attrNameLst>
                                          <p:attrName>style.visibility</p:attrName>
                                        </p:attrNameLst>
                                      </p:cBhvr>
                                      <p:to>
                                        <p:strVal val="visible"/>
                                      </p:to>
                                    </p:set>
                                    <p:animEffect transition="in" filter="barn(outHorizontal)">
                                      <p:cBhvr>
                                        <p:cTn id="4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462282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2" name="11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0"/>
            <a:ext cx="728047" cy="714362"/>
          </a:xfrm>
          <a:prstGeom prst="rect">
            <a:avLst/>
          </a:prstGeom>
          <a:effectLst>
            <a:reflection blurRad="6350" stA="50000" endA="295" endPos="92000" dist="101600" dir="5400000" sy="-100000" algn="bl" rotWithShape="0"/>
          </a:effectLst>
        </p:spPr>
      </p:pic>
      <p:pic>
        <p:nvPicPr>
          <p:cNvPr id="13" name="12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0"/>
            <a:ext cx="772151" cy="714362"/>
          </a:xfrm>
          <a:prstGeom prst="rect">
            <a:avLst/>
          </a:prstGeom>
          <a:effectLst>
            <a:reflection blurRad="6350" stA="50000" endA="295" endPos="92000" dist="101600" dir="5400000" sy="-100000" algn="bl" rotWithShape="0"/>
          </a:effectLst>
        </p:spPr>
      </p:pic>
      <p:pic>
        <p:nvPicPr>
          <p:cNvPr id="14" name="13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785800"/>
            <a:ext cx="728047" cy="714362"/>
          </a:xfrm>
          <a:prstGeom prst="rect">
            <a:avLst/>
          </a:prstGeom>
          <a:effectLst>
            <a:reflection blurRad="6350" stA="50000" endA="295" endPos="92000" dist="101600" dir="5400000" sy="-100000" algn="bl" rotWithShape="0"/>
          </a:effectLst>
        </p:spPr>
      </p:pic>
      <p:pic>
        <p:nvPicPr>
          <p:cNvPr id="15" name="14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785800"/>
            <a:ext cx="772151" cy="714362"/>
          </a:xfrm>
          <a:prstGeom prst="rect">
            <a:avLst/>
          </a:prstGeom>
          <a:effectLst>
            <a:reflection blurRad="6350" stA="50000" endA="295" endPos="92000" dist="101600" dir="5400000" sy="-100000" algn="bl" rotWithShape="0"/>
          </a:effectLst>
        </p:spPr>
      </p:pic>
      <p:pic>
        <p:nvPicPr>
          <p:cNvPr id="16" name="15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1500198"/>
            <a:ext cx="728047" cy="714362"/>
          </a:xfrm>
          <a:prstGeom prst="rect">
            <a:avLst/>
          </a:prstGeom>
          <a:effectLst>
            <a:reflection blurRad="6350" stA="50000" endA="295" endPos="92000" dist="101600" dir="5400000" sy="-100000" algn="bl" rotWithShape="0"/>
          </a:effectLst>
        </p:spPr>
      </p:pic>
      <p:pic>
        <p:nvPicPr>
          <p:cNvPr id="17" name="16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1500198"/>
            <a:ext cx="772151" cy="714362"/>
          </a:xfrm>
          <a:prstGeom prst="rect">
            <a:avLst/>
          </a:prstGeom>
          <a:effectLst>
            <a:reflection blurRad="6350" stA="50000" endA="295" endPos="92000" dist="101600" dir="5400000" sy="-100000" algn="bl" rotWithShape="0"/>
          </a:effectLst>
        </p:spPr>
      </p:pic>
      <p:pic>
        <p:nvPicPr>
          <p:cNvPr id="18" name="17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2285998"/>
            <a:ext cx="728047" cy="714362"/>
          </a:xfrm>
          <a:prstGeom prst="rect">
            <a:avLst/>
          </a:prstGeom>
          <a:effectLst>
            <a:reflection blurRad="6350" stA="50000" endA="295" endPos="92000" dist="101600" dir="5400000" sy="-100000" algn="bl" rotWithShape="0"/>
          </a:effectLst>
        </p:spPr>
      </p:pic>
      <p:pic>
        <p:nvPicPr>
          <p:cNvPr id="19" name="18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2285998"/>
            <a:ext cx="772151" cy="714362"/>
          </a:xfrm>
          <a:prstGeom prst="rect">
            <a:avLst/>
          </a:prstGeom>
          <a:effectLst>
            <a:reflection blurRad="6350" stA="50000" endA="295" endPos="92000" dist="101600" dir="5400000" sy="-100000" algn="bl" rotWithShape="0"/>
          </a:effectLst>
        </p:spPr>
      </p:pic>
      <p:pic>
        <p:nvPicPr>
          <p:cNvPr id="20" name="19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071834"/>
            <a:ext cx="728047" cy="714362"/>
          </a:xfrm>
          <a:prstGeom prst="rect">
            <a:avLst/>
          </a:prstGeom>
          <a:effectLst>
            <a:reflection blurRad="6350" stA="50000" endA="295" endPos="92000" dist="101600" dir="5400000" sy="-100000" algn="bl" rotWithShape="0"/>
          </a:effectLst>
        </p:spPr>
      </p:pic>
      <p:pic>
        <p:nvPicPr>
          <p:cNvPr id="21" name="20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071834"/>
            <a:ext cx="772151" cy="714362"/>
          </a:xfrm>
          <a:prstGeom prst="rect">
            <a:avLst/>
          </a:prstGeom>
          <a:effectLst>
            <a:reflection blurRad="6350" stA="50000" endA="295" endPos="92000" dist="101600" dir="5400000" sy="-100000" algn="bl" rotWithShape="0"/>
          </a:effectLst>
        </p:spPr>
      </p:pic>
      <p:pic>
        <p:nvPicPr>
          <p:cNvPr id="22" name="21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857634"/>
            <a:ext cx="728047" cy="714362"/>
          </a:xfrm>
          <a:prstGeom prst="rect">
            <a:avLst/>
          </a:prstGeom>
          <a:effectLst>
            <a:reflection blurRad="6350" stA="50000" endA="295" endPos="92000" dist="101600" dir="5400000" sy="-100000" algn="bl" rotWithShape="0"/>
          </a:effectLst>
        </p:spPr>
      </p:pic>
      <p:pic>
        <p:nvPicPr>
          <p:cNvPr id="23" name="22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857634"/>
            <a:ext cx="772151" cy="714362"/>
          </a:xfrm>
          <a:prstGeom prst="rect">
            <a:avLst/>
          </a:prstGeom>
          <a:effectLst>
            <a:reflection blurRad="6350" stA="50000" endA="295" endPos="92000" dist="101600" dir="5400000" sy="-100000" algn="bl" rotWithShape="0"/>
          </a:effectLst>
        </p:spPr>
      </p:pic>
      <p:pic>
        <p:nvPicPr>
          <p:cNvPr id="24" name="23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4572032"/>
            <a:ext cx="728047" cy="714362"/>
          </a:xfrm>
          <a:prstGeom prst="rect">
            <a:avLst/>
          </a:prstGeom>
          <a:effectLst>
            <a:reflection blurRad="6350" stA="50000" endA="295" endPos="92000" dist="101600" dir="5400000" sy="-100000" algn="bl" rotWithShape="0"/>
          </a:effectLst>
        </p:spPr>
      </p:pic>
      <p:pic>
        <p:nvPicPr>
          <p:cNvPr id="25" name="24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4572032"/>
            <a:ext cx="772151" cy="714362"/>
          </a:xfrm>
          <a:prstGeom prst="rect">
            <a:avLst/>
          </a:prstGeom>
          <a:effectLst>
            <a:reflection blurRad="6350" stA="50000" endA="295" endPos="92000" dist="101600" dir="5400000" sy="-100000" algn="bl" rotWithShape="0"/>
          </a:effectLst>
        </p:spPr>
      </p:pic>
      <p:pic>
        <p:nvPicPr>
          <p:cNvPr id="26" name="25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0"/>
            <a:ext cx="772151" cy="714362"/>
          </a:xfrm>
          <a:prstGeom prst="rect">
            <a:avLst/>
          </a:prstGeom>
          <a:effectLst>
            <a:reflection blurRad="6350" stA="50000" endA="295" endPos="92000" dist="101600" dir="5400000" sy="-100000" algn="bl" rotWithShape="0"/>
          </a:effectLst>
        </p:spPr>
      </p:pic>
      <p:pic>
        <p:nvPicPr>
          <p:cNvPr id="27" name="26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785800"/>
            <a:ext cx="772151" cy="714362"/>
          </a:xfrm>
          <a:prstGeom prst="rect">
            <a:avLst/>
          </a:prstGeom>
          <a:effectLst>
            <a:reflection blurRad="6350" stA="50000" endA="295" endPos="92000" dist="101600" dir="5400000" sy="-100000" algn="bl" rotWithShape="0"/>
          </a:effectLst>
        </p:spPr>
      </p:pic>
      <p:pic>
        <p:nvPicPr>
          <p:cNvPr id="28" name="27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1500198"/>
            <a:ext cx="772151" cy="714362"/>
          </a:xfrm>
          <a:prstGeom prst="rect">
            <a:avLst/>
          </a:prstGeom>
          <a:effectLst>
            <a:reflection blurRad="6350" stA="50000" endA="295" endPos="92000" dist="101600" dir="5400000" sy="-100000" algn="bl" rotWithShape="0"/>
          </a:effectLst>
        </p:spPr>
      </p:pic>
      <p:pic>
        <p:nvPicPr>
          <p:cNvPr id="29" name="28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2285998"/>
            <a:ext cx="772151" cy="714362"/>
          </a:xfrm>
          <a:prstGeom prst="rect">
            <a:avLst/>
          </a:prstGeom>
          <a:effectLst>
            <a:reflection blurRad="6350" stA="50000" endA="295" endPos="92000" dist="101600" dir="5400000" sy="-100000" algn="bl" rotWithShape="0"/>
          </a:effectLst>
        </p:spPr>
      </p:pic>
      <p:pic>
        <p:nvPicPr>
          <p:cNvPr id="30" name="29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071834"/>
            <a:ext cx="772151" cy="714362"/>
          </a:xfrm>
          <a:prstGeom prst="rect">
            <a:avLst/>
          </a:prstGeom>
          <a:effectLst>
            <a:reflection blurRad="6350" stA="50000" endA="295" endPos="92000" dist="101600" dir="5400000" sy="-100000" algn="bl" rotWithShape="0"/>
          </a:effectLst>
        </p:spPr>
      </p:pic>
      <p:pic>
        <p:nvPicPr>
          <p:cNvPr id="31" name="30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857634"/>
            <a:ext cx="772151" cy="714362"/>
          </a:xfrm>
          <a:prstGeom prst="rect">
            <a:avLst/>
          </a:prstGeom>
          <a:effectLst>
            <a:reflection blurRad="6350" stA="50000" endA="295" endPos="92000" dist="101600" dir="5400000" sy="-100000" algn="bl" rotWithShape="0"/>
          </a:effectLst>
        </p:spPr>
      </p:pic>
      <p:pic>
        <p:nvPicPr>
          <p:cNvPr id="32" name="31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4572032"/>
            <a:ext cx="772151" cy="714362"/>
          </a:xfrm>
          <a:prstGeom prst="rect">
            <a:avLst/>
          </a:prstGeom>
          <a:effectLst>
            <a:reflection blurRad="6350" stA="50000" endA="295" endPos="92000" dist="101600" dir="5400000" sy="-100000" algn="bl" rotWithShape="0"/>
          </a:effectLst>
        </p:spPr>
      </p:pic>
      <p:pic>
        <p:nvPicPr>
          <p:cNvPr id="33" name="32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0"/>
            <a:ext cx="728047" cy="714362"/>
          </a:xfrm>
          <a:prstGeom prst="rect">
            <a:avLst/>
          </a:prstGeom>
          <a:effectLst>
            <a:reflection blurRad="6350" stA="50000" endA="295" endPos="92000" dist="101600" dir="5400000" sy="-100000" algn="bl" rotWithShape="0"/>
          </a:effectLst>
        </p:spPr>
      </p:pic>
      <p:pic>
        <p:nvPicPr>
          <p:cNvPr id="34" name="33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785800"/>
            <a:ext cx="728047" cy="714362"/>
          </a:xfrm>
          <a:prstGeom prst="rect">
            <a:avLst/>
          </a:prstGeom>
          <a:effectLst>
            <a:reflection blurRad="6350" stA="50000" endA="295" endPos="92000" dist="101600" dir="5400000" sy="-100000" algn="bl" rotWithShape="0"/>
          </a:effectLst>
        </p:spPr>
      </p:pic>
      <p:pic>
        <p:nvPicPr>
          <p:cNvPr id="35" name="34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1500198"/>
            <a:ext cx="728047" cy="714362"/>
          </a:xfrm>
          <a:prstGeom prst="rect">
            <a:avLst/>
          </a:prstGeom>
          <a:effectLst>
            <a:reflection blurRad="6350" stA="50000" endA="295" endPos="92000" dist="101600" dir="5400000" sy="-100000" algn="bl" rotWithShape="0"/>
          </a:effectLst>
        </p:spPr>
      </p:pic>
      <p:pic>
        <p:nvPicPr>
          <p:cNvPr id="36" name="35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2285998"/>
            <a:ext cx="728047" cy="714362"/>
          </a:xfrm>
          <a:prstGeom prst="rect">
            <a:avLst/>
          </a:prstGeom>
          <a:effectLst>
            <a:reflection blurRad="6350" stA="50000" endA="295" endPos="92000" dist="101600" dir="5400000" sy="-100000" algn="bl" rotWithShape="0"/>
          </a:effectLst>
        </p:spPr>
      </p:pic>
      <p:pic>
        <p:nvPicPr>
          <p:cNvPr id="37" name="36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071834"/>
            <a:ext cx="728047" cy="714362"/>
          </a:xfrm>
          <a:prstGeom prst="rect">
            <a:avLst/>
          </a:prstGeom>
          <a:effectLst>
            <a:reflection blurRad="6350" stA="50000" endA="295" endPos="92000" dist="101600" dir="5400000" sy="-100000" algn="bl" rotWithShape="0"/>
          </a:effectLst>
        </p:spPr>
      </p:pic>
      <p:pic>
        <p:nvPicPr>
          <p:cNvPr id="38" name="37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857634"/>
            <a:ext cx="728047" cy="714362"/>
          </a:xfrm>
          <a:prstGeom prst="rect">
            <a:avLst/>
          </a:prstGeom>
          <a:effectLst>
            <a:reflection blurRad="6350" stA="50000" endA="295" endPos="92000" dist="101600" dir="5400000" sy="-100000" algn="bl" rotWithShape="0"/>
          </a:effectLst>
        </p:spPr>
      </p:pic>
      <p:pic>
        <p:nvPicPr>
          <p:cNvPr id="39" name="38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4572032"/>
            <a:ext cx="728047" cy="714362"/>
          </a:xfrm>
          <a:prstGeom prst="rect">
            <a:avLst/>
          </a:prstGeom>
          <a:effectLst>
            <a:reflection blurRad="6350" stA="50000" endA="295" endPos="92000" dist="101600" dir="5400000" sy="-100000" algn="bl" rotWithShape="0"/>
          </a:effectLst>
        </p:spPr>
      </p:pic>
      <p:sp>
        <p:nvSpPr>
          <p:cNvPr id="40" name="39 Rectángulo"/>
          <p:cNvSpPr/>
          <p:nvPr/>
        </p:nvSpPr>
        <p:spPr>
          <a:xfrm>
            <a:off x="-571536" y="-642960"/>
            <a:ext cx="10001320"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1+#ppt_w/2"/>
                                          </p:val>
                                        </p:tav>
                                        <p:tav tm="100000">
                                          <p:val>
                                            <p:strVal val="#ppt_x"/>
                                          </p:val>
                                        </p:tav>
                                      </p:tavLst>
                                    </p:anim>
                                    <p:anim calcmode="lin" valueType="num">
                                      <p:cBhvr additive="base">
                                        <p:cTn id="10" dur="2000" fill="hold"/>
                                        <p:tgtEl>
                                          <p:spTgt spid="1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1+#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1+#ppt_w/2"/>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2000" fill="hold"/>
                                        <p:tgtEl>
                                          <p:spTgt spid="25"/>
                                        </p:tgtEl>
                                        <p:attrNameLst>
                                          <p:attrName>ppt_x</p:attrName>
                                        </p:attrNameLst>
                                      </p:cBhvr>
                                      <p:tavLst>
                                        <p:tav tm="0">
                                          <p:val>
                                            <p:strVal val="1+#ppt_w/2"/>
                                          </p:val>
                                        </p:tav>
                                        <p:tav tm="100000">
                                          <p:val>
                                            <p:strVal val="#ppt_x"/>
                                          </p:val>
                                        </p:tav>
                                      </p:tavLst>
                                    </p:anim>
                                    <p:anim calcmode="lin" valueType="num">
                                      <p:cBhvr additive="base">
                                        <p:cTn id="34" dur="2000" fill="hold"/>
                                        <p:tgtEl>
                                          <p:spTgt spid="2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2000" fill="hold"/>
                                        <p:tgtEl>
                                          <p:spTgt spid="26"/>
                                        </p:tgtEl>
                                        <p:attrNameLst>
                                          <p:attrName>ppt_x</p:attrName>
                                        </p:attrNameLst>
                                      </p:cBhvr>
                                      <p:tavLst>
                                        <p:tav tm="0">
                                          <p:val>
                                            <p:strVal val="1+#ppt_w/2"/>
                                          </p:val>
                                        </p:tav>
                                        <p:tav tm="100000">
                                          <p:val>
                                            <p:strVal val="#ppt_x"/>
                                          </p:val>
                                        </p:tav>
                                      </p:tavLst>
                                    </p:anim>
                                    <p:anim calcmode="lin" valueType="num">
                                      <p:cBhvr additive="base">
                                        <p:cTn id="38" dur="2000" fill="hold"/>
                                        <p:tgtEl>
                                          <p:spTgt spid="2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2000" fill="hold"/>
                                        <p:tgtEl>
                                          <p:spTgt spid="27"/>
                                        </p:tgtEl>
                                        <p:attrNameLst>
                                          <p:attrName>ppt_x</p:attrName>
                                        </p:attrNameLst>
                                      </p:cBhvr>
                                      <p:tavLst>
                                        <p:tav tm="0">
                                          <p:val>
                                            <p:strVal val="1+#ppt_w/2"/>
                                          </p:val>
                                        </p:tav>
                                        <p:tav tm="100000">
                                          <p:val>
                                            <p:strVal val="#ppt_x"/>
                                          </p:val>
                                        </p:tav>
                                      </p:tavLst>
                                    </p:anim>
                                    <p:anim calcmode="lin" valueType="num">
                                      <p:cBhvr additive="base">
                                        <p:cTn id="42" dur="2000" fill="hold"/>
                                        <p:tgtEl>
                                          <p:spTgt spid="2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2000" fill="hold"/>
                                        <p:tgtEl>
                                          <p:spTgt spid="28"/>
                                        </p:tgtEl>
                                        <p:attrNameLst>
                                          <p:attrName>ppt_x</p:attrName>
                                        </p:attrNameLst>
                                      </p:cBhvr>
                                      <p:tavLst>
                                        <p:tav tm="0">
                                          <p:val>
                                            <p:strVal val="1+#ppt_w/2"/>
                                          </p:val>
                                        </p:tav>
                                        <p:tav tm="100000">
                                          <p:val>
                                            <p:strVal val="#ppt_x"/>
                                          </p:val>
                                        </p:tav>
                                      </p:tavLst>
                                    </p:anim>
                                    <p:anim calcmode="lin" valueType="num">
                                      <p:cBhvr additive="base">
                                        <p:cTn id="46" dur="2000" fill="hold"/>
                                        <p:tgtEl>
                                          <p:spTgt spid="28"/>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1+#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2000" fill="hold"/>
                                        <p:tgtEl>
                                          <p:spTgt spid="30"/>
                                        </p:tgtEl>
                                        <p:attrNameLst>
                                          <p:attrName>ppt_x</p:attrName>
                                        </p:attrNameLst>
                                      </p:cBhvr>
                                      <p:tavLst>
                                        <p:tav tm="0">
                                          <p:val>
                                            <p:strVal val="1+#ppt_w/2"/>
                                          </p:val>
                                        </p:tav>
                                        <p:tav tm="100000">
                                          <p:val>
                                            <p:strVal val="#ppt_x"/>
                                          </p:val>
                                        </p:tav>
                                      </p:tavLst>
                                    </p:anim>
                                    <p:anim calcmode="lin" valueType="num">
                                      <p:cBhvr additive="base">
                                        <p:cTn id="54" dur="2000" fill="hold"/>
                                        <p:tgtEl>
                                          <p:spTgt spid="3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2000" fill="hold"/>
                                        <p:tgtEl>
                                          <p:spTgt spid="31"/>
                                        </p:tgtEl>
                                        <p:attrNameLst>
                                          <p:attrName>ppt_x</p:attrName>
                                        </p:attrNameLst>
                                      </p:cBhvr>
                                      <p:tavLst>
                                        <p:tav tm="0">
                                          <p:val>
                                            <p:strVal val="1+#ppt_w/2"/>
                                          </p:val>
                                        </p:tav>
                                        <p:tav tm="100000">
                                          <p:val>
                                            <p:strVal val="#ppt_x"/>
                                          </p:val>
                                        </p:tav>
                                      </p:tavLst>
                                    </p:anim>
                                    <p:anim calcmode="lin" valueType="num">
                                      <p:cBhvr additive="base">
                                        <p:cTn id="58" dur="2000" fill="hold"/>
                                        <p:tgtEl>
                                          <p:spTgt spid="31"/>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2000" fill="hold"/>
                                        <p:tgtEl>
                                          <p:spTgt spid="32"/>
                                        </p:tgtEl>
                                        <p:attrNameLst>
                                          <p:attrName>ppt_x</p:attrName>
                                        </p:attrNameLst>
                                      </p:cBhvr>
                                      <p:tavLst>
                                        <p:tav tm="0">
                                          <p:val>
                                            <p:strVal val="1+#ppt_w/2"/>
                                          </p:val>
                                        </p:tav>
                                        <p:tav tm="100000">
                                          <p:val>
                                            <p:strVal val="#ppt_x"/>
                                          </p:val>
                                        </p:tav>
                                      </p:tavLst>
                                    </p:anim>
                                    <p:anim calcmode="lin" valueType="num">
                                      <p:cBhvr additive="base">
                                        <p:cTn id="62" dur="2000" fill="hold"/>
                                        <p:tgtEl>
                                          <p:spTgt spid="32"/>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additive="base">
                                        <p:cTn id="93" dur="2000" fill="hold"/>
                                        <p:tgtEl>
                                          <p:spTgt spid="33"/>
                                        </p:tgtEl>
                                        <p:attrNameLst>
                                          <p:attrName>ppt_x</p:attrName>
                                        </p:attrNameLst>
                                      </p:cBhvr>
                                      <p:tavLst>
                                        <p:tav tm="0">
                                          <p:val>
                                            <p:strVal val="0-#ppt_w/2"/>
                                          </p:val>
                                        </p:tav>
                                        <p:tav tm="100000">
                                          <p:val>
                                            <p:strVal val="#ppt_x"/>
                                          </p:val>
                                        </p:tav>
                                      </p:tavLst>
                                    </p:anim>
                                    <p:anim calcmode="lin" valueType="num">
                                      <p:cBhvr additive="base">
                                        <p:cTn id="94" dur="2000" fill="hold"/>
                                        <p:tgtEl>
                                          <p:spTgt spid="33"/>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2000" fill="hold"/>
                                        <p:tgtEl>
                                          <p:spTgt spid="34"/>
                                        </p:tgtEl>
                                        <p:attrNameLst>
                                          <p:attrName>ppt_x</p:attrName>
                                        </p:attrNameLst>
                                      </p:cBhvr>
                                      <p:tavLst>
                                        <p:tav tm="0">
                                          <p:val>
                                            <p:strVal val="0-#ppt_w/2"/>
                                          </p:val>
                                        </p:tav>
                                        <p:tav tm="100000">
                                          <p:val>
                                            <p:strVal val="#ppt_x"/>
                                          </p:val>
                                        </p:tav>
                                      </p:tavLst>
                                    </p:anim>
                                    <p:anim calcmode="lin" valueType="num">
                                      <p:cBhvr additive="base">
                                        <p:cTn id="98" dur="2000" fill="hold"/>
                                        <p:tgtEl>
                                          <p:spTgt spid="34"/>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additive="base">
                                        <p:cTn id="101" dur="2000" fill="hold"/>
                                        <p:tgtEl>
                                          <p:spTgt spid="35"/>
                                        </p:tgtEl>
                                        <p:attrNameLst>
                                          <p:attrName>ppt_x</p:attrName>
                                        </p:attrNameLst>
                                      </p:cBhvr>
                                      <p:tavLst>
                                        <p:tav tm="0">
                                          <p:val>
                                            <p:strVal val="0-#ppt_w/2"/>
                                          </p:val>
                                        </p:tav>
                                        <p:tav tm="100000">
                                          <p:val>
                                            <p:strVal val="#ppt_x"/>
                                          </p:val>
                                        </p:tav>
                                      </p:tavLst>
                                    </p:anim>
                                    <p:anim calcmode="lin" valueType="num">
                                      <p:cBhvr additive="base">
                                        <p:cTn id="102" dur="2000" fill="hold"/>
                                        <p:tgtEl>
                                          <p:spTgt spid="35"/>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additive="base">
                                        <p:cTn id="105" dur="2000" fill="hold"/>
                                        <p:tgtEl>
                                          <p:spTgt spid="36"/>
                                        </p:tgtEl>
                                        <p:attrNameLst>
                                          <p:attrName>ppt_x</p:attrName>
                                        </p:attrNameLst>
                                      </p:cBhvr>
                                      <p:tavLst>
                                        <p:tav tm="0">
                                          <p:val>
                                            <p:strVal val="0-#ppt_w/2"/>
                                          </p:val>
                                        </p:tav>
                                        <p:tav tm="100000">
                                          <p:val>
                                            <p:strVal val="#ppt_x"/>
                                          </p:val>
                                        </p:tav>
                                      </p:tavLst>
                                    </p:anim>
                                    <p:anim calcmode="lin" valueType="num">
                                      <p:cBhvr additive="base">
                                        <p:cTn id="106" dur="2000" fill="hold"/>
                                        <p:tgtEl>
                                          <p:spTgt spid="36"/>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37"/>
                                        </p:tgtEl>
                                        <p:attrNameLst>
                                          <p:attrName>style.visibility</p:attrName>
                                        </p:attrNameLst>
                                      </p:cBhvr>
                                      <p:to>
                                        <p:strVal val="visible"/>
                                      </p:to>
                                    </p:set>
                                    <p:anim calcmode="lin" valueType="num">
                                      <p:cBhvr additive="base">
                                        <p:cTn id="109" dur="2000" fill="hold"/>
                                        <p:tgtEl>
                                          <p:spTgt spid="37"/>
                                        </p:tgtEl>
                                        <p:attrNameLst>
                                          <p:attrName>ppt_x</p:attrName>
                                        </p:attrNameLst>
                                      </p:cBhvr>
                                      <p:tavLst>
                                        <p:tav tm="0">
                                          <p:val>
                                            <p:strVal val="0-#ppt_w/2"/>
                                          </p:val>
                                        </p:tav>
                                        <p:tav tm="100000">
                                          <p:val>
                                            <p:strVal val="#ppt_x"/>
                                          </p:val>
                                        </p:tav>
                                      </p:tavLst>
                                    </p:anim>
                                    <p:anim calcmode="lin" valueType="num">
                                      <p:cBhvr additive="base">
                                        <p:cTn id="110" dur="2000" fill="hold"/>
                                        <p:tgtEl>
                                          <p:spTgt spid="37"/>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38"/>
                                        </p:tgtEl>
                                        <p:attrNameLst>
                                          <p:attrName>style.visibility</p:attrName>
                                        </p:attrNameLst>
                                      </p:cBhvr>
                                      <p:to>
                                        <p:strVal val="visible"/>
                                      </p:to>
                                    </p:set>
                                    <p:anim calcmode="lin" valueType="num">
                                      <p:cBhvr additive="base">
                                        <p:cTn id="113" dur="2000" fill="hold"/>
                                        <p:tgtEl>
                                          <p:spTgt spid="38"/>
                                        </p:tgtEl>
                                        <p:attrNameLst>
                                          <p:attrName>ppt_x</p:attrName>
                                        </p:attrNameLst>
                                      </p:cBhvr>
                                      <p:tavLst>
                                        <p:tav tm="0">
                                          <p:val>
                                            <p:strVal val="0-#ppt_w/2"/>
                                          </p:val>
                                        </p:tav>
                                        <p:tav tm="100000">
                                          <p:val>
                                            <p:strVal val="#ppt_x"/>
                                          </p:val>
                                        </p:tav>
                                      </p:tavLst>
                                    </p:anim>
                                    <p:anim calcmode="lin" valueType="num">
                                      <p:cBhvr additive="base">
                                        <p:cTn id="114" dur="2000" fill="hold"/>
                                        <p:tgtEl>
                                          <p:spTgt spid="38"/>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9"/>
                                        </p:tgtEl>
                                        <p:attrNameLst>
                                          <p:attrName>style.visibility</p:attrName>
                                        </p:attrNameLst>
                                      </p:cBhvr>
                                      <p:to>
                                        <p:strVal val="visible"/>
                                      </p:to>
                                    </p:set>
                                    <p:anim calcmode="lin" valueType="num">
                                      <p:cBhvr additive="base">
                                        <p:cTn id="117" dur="2000" fill="hold"/>
                                        <p:tgtEl>
                                          <p:spTgt spid="39"/>
                                        </p:tgtEl>
                                        <p:attrNameLst>
                                          <p:attrName>ppt_x</p:attrName>
                                        </p:attrNameLst>
                                      </p:cBhvr>
                                      <p:tavLst>
                                        <p:tav tm="0">
                                          <p:val>
                                            <p:strVal val="0-#ppt_w/2"/>
                                          </p:val>
                                        </p:tav>
                                        <p:tav tm="100000">
                                          <p:val>
                                            <p:strVal val="#ppt_x"/>
                                          </p:val>
                                        </p:tav>
                                      </p:tavLst>
                                    </p:anim>
                                    <p:anim calcmode="lin" valueType="num">
                                      <p:cBhvr additive="base">
                                        <p:cTn id="118" dur="2000" fill="hold"/>
                                        <p:tgtEl>
                                          <p:spTgt spid="39"/>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3"/>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5"/>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8"/>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9"/>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30"/>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3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2"/>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4"/>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6"/>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8"/>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2"/>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33"/>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34"/>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35"/>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36"/>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8"/>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9"/>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1+ppt_w/2"/>
                                          </p:val>
                                        </p:tav>
                                      </p:tavLst>
                                    </p:anim>
                                    <p:anim calcmode="lin" valueType="num">
                                      <p:cBhvr additive="base">
                                        <p:cTn id="178" dur="2000"/>
                                        <p:tgtEl>
                                          <p:spTgt spid="13"/>
                                        </p:tgtEl>
                                        <p:attrNameLst>
                                          <p:attrName>ppt_y</p:attrName>
                                        </p:attrNameLst>
                                      </p:cBhvr>
                                      <p:tavLst>
                                        <p:tav tm="0">
                                          <p:val>
                                            <p:strVal val="ppt_y"/>
                                          </p:val>
                                        </p:tav>
                                        <p:tav tm="100000">
                                          <p:val>
                                            <p:strVal val="ppt_y"/>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5"/>
                                        </p:tgtEl>
                                        <p:attrNameLst>
                                          <p:attrName>ppt_x</p:attrName>
                                        </p:attrNameLst>
                                      </p:cBhvr>
                                      <p:tavLst>
                                        <p:tav tm="0">
                                          <p:val>
                                            <p:strVal val="ppt_x"/>
                                          </p:val>
                                        </p:tav>
                                        <p:tav tm="100000">
                                          <p:val>
                                            <p:strVal val="1+ppt_w/2"/>
                                          </p:val>
                                        </p:tav>
                                      </p:tavLst>
                                    </p:anim>
                                    <p:anim calcmode="lin" valueType="num">
                                      <p:cBhvr additive="base">
                                        <p:cTn id="182" dur="2000"/>
                                        <p:tgtEl>
                                          <p:spTgt spid="15"/>
                                        </p:tgtEl>
                                        <p:attrNameLst>
                                          <p:attrName>ppt_y</p:attrName>
                                        </p:attrNameLst>
                                      </p:cBhvr>
                                      <p:tavLst>
                                        <p:tav tm="0">
                                          <p:val>
                                            <p:strVal val="ppt_y"/>
                                          </p:val>
                                        </p:tav>
                                        <p:tav tm="100000">
                                          <p:val>
                                            <p:strVal val="ppt_y"/>
                                          </p:val>
                                        </p:tav>
                                      </p:tavLst>
                                    </p:anim>
                                    <p:set>
                                      <p:cBhvr>
                                        <p:cTn id="183" dur="1" fill="hold">
                                          <p:stCondLst>
                                            <p:cond delay="1999"/>
                                          </p:stCondLst>
                                        </p:cTn>
                                        <p:tgtEl>
                                          <p:spTgt spid="1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1+ppt_w/2"/>
                                          </p:val>
                                        </p:tav>
                                      </p:tavLst>
                                    </p:anim>
                                    <p:anim calcmode="lin" valueType="num">
                                      <p:cBhvr additive="base">
                                        <p:cTn id="186" dur="2000"/>
                                        <p:tgtEl>
                                          <p:spTgt spid="17"/>
                                        </p:tgtEl>
                                        <p:attrNameLst>
                                          <p:attrName>ppt_y</p:attrName>
                                        </p:attrNameLst>
                                      </p:cBhvr>
                                      <p:tavLst>
                                        <p:tav tm="0">
                                          <p:val>
                                            <p:strVal val="ppt_y"/>
                                          </p:val>
                                        </p:tav>
                                        <p:tav tm="100000">
                                          <p:val>
                                            <p:strVal val="ppt_y"/>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ppt_y"/>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1+ppt_w/2"/>
                                          </p:val>
                                        </p:tav>
                                      </p:tavLst>
                                    </p:anim>
                                    <p:anim calcmode="lin" valueType="num">
                                      <p:cBhvr additive="base">
                                        <p:cTn id="194" dur="2000"/>
                                        <p:tgtEl>
                                          <p:spTgt spid="21"/>
                                        </p:tgtEl>
                                        <p:attrNameLst>
                                          <p:attrName>ppt_y</p:attrName>
                                        </p:attrNameLst>
                                      </p:cBhvr>
                                      <p:tavLst>
                                        <p:tav tm="0">
                                          <p:val>
                                            <p:strVal val="ppt_y"/>
                                          </p:val>
                                        </p:tav>
                                        <p:tav tm="100000">
                                          <p:val>
                                            <p:strVal val="ppt_y"/>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ppt_y"/>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25"/>
                                        </p:tgtEl>
                                        <p:attrNameLst>
                                          <p:attrName>ppt_x</p:attrName>
                                        </p:attrNameLst>
                                      </p:cBhvr>
                                      <p:tavLst>
                                        <p:tav tm="0">
                                          <p:val>
                                            <p:strVal val="ppt_x"/>
                                          </p:val>
                                        </p:tav>
                                        <p:tav tm="100000">
                                          <p:val>
                                            <p:strVal val="1+ppt_w/2"/>
                                          </p:val>
                                        </p:tav>
                                      </p:tavLst>
                                    </p:anim>
                                    <p:anim calcmode="lin" valueType="num">
                                      <p:cBhvr additive="base">
                                        <p:cTn id="202" dur="2000"/>
                                        <p:tgtEl>
                                          <p:spTgt spid="25"/>
                                        </p:tgtEl>
                                        <p:attrNameLst>
                                          <p:attrName>ppt_y</p:attrName>
                                        </p:attrNameLst>
                                      </p:cBhvr>
                                      <p:tavLst>
                                        <p:tav tm="0">
                                          <p:val>
                                            <p:strVal val="ppt_y"/>
                                          </p:val>
                                        </p:tav>
                                        <p:tav tm="100000">
                                          <p:val>
                                            <p:strVal val="ppt_y"/>
                                          </p:val>
                                        </p:tav>
                                      </p:tavLst>
                                    </p:anim>
                                    <p:set>
                                      <p:cBhvr>
                                        <p:cTn id="203" dur="1" fill="hold">
                                          <p:stCondLst>
                                            <p:cond delay="1999"/>
                                          </p:stCondLst>
                                        </p:cTn>
                                        <p:tgtEl>
                                          <p:spTgt spid="25"/>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26"/>
                                        </p:tgtEl>
                                        <p:attrNameLst>
                                          <p:attrName>ppt_x</p:attrName>
                                        </p:attrNameLst>
                                      </p:cBhvr>
                                      <p:tavLst>
                                        <p:tav tm="0">
                                          <p:val>
                                            <p:strVal val="ppt_x"/>
                                          </p:val>
                                        </p:tav>
                                        <p:tav tm="100000">
                                          <p:val>
                                            <p:strVal val="1+ppt_w/2"/>
                                          </p:val>
                                        </p:tav>
                                      </p:tavLst>
                                    </p:anim>
                                    <p:anim calcmode="lin" valueType="num">
                                      <p:cBhvr additive="base">
                                        <p:cTn id="206" dur="2000"/>
                                        <p:tgtEl>
                                          <p:spTgt spid="26"/>
                                        </p:tgtEl>
                                        <p:attrNameLst>
                                          <p:attrName>ppt_y</p:attrName>
                                        </p:attrNameLst>
                                      </p:cBhvr>
                                      <p:tavLst>
                                        <p:tav tm="0">
                                          <p:val>
                                            <p:strVal val="ppt_y"/>
                                          </p:val>
                                        </p:tav>
                                        <p:tav tm="100000">
                                          <p:val>
                                            <p:strVal val="ppt_y"/>
                                          </p:val>
                                        </p:tav>
                                      </p:tavLst>
                                    </p:anim>
                                    <p:set>
                                      <p:cBhvr>
                                        <p:cTn id="207" dur="1" fill="hold">
                                          <p:stCondLst>
                                            <p:cond delay="1999"/>
                                          </p:stCondLst>
                                        </p:cTn>
                                        <p:tgtEl>
                                          <p:spTgt spid="26"/>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27"/>
                                        </p:tgtEl>
                                        <p:attrNameLst>
                                          <p:attrName>ppt_x</p:attrName>
                                        </p:attrNameLst>
                                      </p:cBhvr>
                                      <p:tavLst>
                                        <p:tav tm="0">
                                          <p:val>
                                            <p:strVal val="ppt_x"/>
                                          </p:val>
                                        </p:tav>
                                        <p:tav tm="100000">
                                          <p:val>
                                            <p:strVal val="1+ppt_w/2"/>
                                          </p:val>
                                        </p:tav>
                                      </p:tavLst>
                                    </p:anim>
                                    <p:anim calcmode="lin" valueType="num">
                                      <p:cBhvr additive="base">
                                        <p:cTn id="210" dur="2000"/>
                                        <p:tgtEl>
                                          <p:spTgt spid="27"/>
                                        </p:tgtEl>
                                        <p:attrNameLst>
                                          <p:attrName>ppt_y</p:attrName>
                                        </p:attrNameLst>
                                      </p:cBhvr>
                                      <p:tavLst>
                                        <p:tav tm="0">
                                          <p:val>
                                            <p:strVal val="ppt_y"/>
                                          </p:val>
                                        </p:tav>
                                        <p:tav tm="100000">
                                          <p:val>
                                            <p:strVal val="ppt_y"/>
                                          </p:val>
                                        </p:tav>
                                      </p:tavLst>
                                    </p:anim>
                                    <p:set>
                                      <p:cBhvr>
                                        <p:cTn id="211" dur="1" fill="hold">
                                          <p:stCondLst>
                                            <p:cond delay="1999"/>
                                          </p:stCondLst>
                                        </p:cTn>
                                        <p:tgtEl>
                                          <p:spTgt spid="27"/>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ppt_y"/>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29"/>
                                        </p:tgtEl>
                                        <p:attrNameLst>
                                          <p:attrName>ppt_x</p:attrName>
                                        </p:attrNameLst>
                                      </p:cBhvr>
                                      <p:tavLst>
                                        <p:tav tm="0">
                                          <p:val>
                                            <p:strVal val="ppt_x"/>
                                          </p:val>
                                        </p:tav>
                                        <p:tav tm="100000">
                                          <p:val>
                                            <p:strVal val="1+ppt_w/2"/>
                                          </p:val>
                                        </p:tav>
                                      </p:tavLst>
                                    </p:anim>
                                    <p:anim calcmode="lin" valueType="num">
                                      <p:cBhvr additive="base">
                                        <p:cTn id="218" dur="2000"/>
                                        <p:tgtEl>
                                          <p:spTgt spid="29"/>
                                        </p:tgtEl>
                                        <p:attrNameLst>
                                          <p:attrName>ppt_y</p:attrName>
                                        </p:attrNameLst>
                                      </p:cBhvr>
                                      <p:tavLst>
                                        <p:tav tm="0">
                                          <p:val>
                                            <p:strVal val="ppt_y"/>
                                          </p:val>
                                        </p:tav>
                                        <p:tav tm="100000">
                                          <p:val>
                                            <p:strVal val="ppt_y"/>
                                          </p:val>
                                        </p:tav>
                                      </p:tavLst>
                                    </p:anim>
                                    <p:set>
                                      <p:cBhvr>
                                        <p:cTn id="219" dur="1" fill="hold">
                                          <p:stCondLst>
                                            <p:cond delay="1999"/>
                                          </p:stCondLst>
                                        </p:cTn>
                                        <p:tgtEl>
                                          <p:spTgt spid="29"/>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30"/>
                                        </p:tgtEl>
                                        <p:attrNameLst>
                                          <p:attrName>ppt_x</p:attrName>
                                        </p:attrNameLst>
                                      </p:cBhvr>
                                      <p:tavLst>
                                        <p:tav tm="0">
                                          <p:val>
                                            <p:strVal val="ppt_x"/>
                                          </p:val>
                                        </p:tav>
                                        <p:tav tm="100000">
                                          <p:val>
                                            <p:strVal val="1+ppt_w/2"/>
                                          </p:val>
                                        </p:tav>
                                      </p:tavLst>
                                    </p:anim>
                                    <p:anim calcmode="lin" valueType="num">
                                      <p:cBhvr additive="base">
                                        <p:cTn id="222" dur="2000"/>
                                        <p:tgtEl>
                                          <p:spTgt spid="30"/>
                                        </p:tgtEl>
                                        <p:attrNameLst>
                                          <p:attrName>ppt_y</p:attrName>
                                        </p:attrNameLst>
                                      </p:cBhvr>
                                      <p:tavLst>
                                        <p:tav tm="0">
                                          <p:val>
                                            <p:strVal val="ppt_y"/>
                                          </p:val>
                                        </p:tav>
                                        <p:tav tm="100000">
                                          <p:val>
                                            <p:strVal val="ppt_y"/>
                                          </p:val>
                                        </p:tav>
                                      </p:tavLst>
                                    </p:anim>
                                    <p:set>
                                      <p:cBhvr>
                                        <p:cTn id="223" dur="1" fill="hold">
                                          <p:stCondLst>
                                            <p:cond delay="1999"/>
                                          </p:stCondLst>
                                        </p:cTn>
                                        <p:tgtEl>
                                          <p:spTgt spid="30"/>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31"/>
                                        </p:tgtEl>
                                        <p:attrNameLst>
                                          <p:attrName>ppt_x</p:attrName>
                                        </p:attrNameLst>
                                      </p:cBhvr>
                                      <p:tavLst>
                                        <p:tav tm="0">
                                          <p:val>
                                            <p:strVal val="ppt_x"/>
                                          </p:val>
                                        </p:tav>
                                        <p:tav tm="100000">
                                          <p:val>
                                            <p:strVal val="1+ppt_w/2"/>
                                          </p:val>
                                        </p:tav>
                                      </p:tavLst>
                                    </p:anim>
                                    <p:anim calcmode="lin" valueType="num">
                                      <p:cBhvr additive="base">
                                        <p:cTn id="226" dur="2000"/>
                                        <p:tgtEl>
                                          <p:spTgt spid="31"/>
                                        </p:tgtEl>
                                        <p:attrNameLst>
                                          <p:attrName>ppt_y</p:attrName>
                                        </p:attrNameLst>
                                      </p:cBhvr>
                                      <p:tavLst>
                                        <p:tav tm="0">
                                          <p:val>
                                            <p:strVal val="ppt_y"/>
                                          </p:val>
                                        </p:tav>
                                        <p:tav tm="100000">
                                          <p:val>
                                            <p:strVal val="ppt_y"/>
                                          </p:val>
                                        </p:tav>
                                      </p:tavLst>
                                    </p:anim>
                                    <p:set>
                                      <p:cBhvr>
                                        <p:cTn id="227" dur="1" fill="hold">
                                          <p:stCondLst>
                                            <p:cond delay="1999"/>
                                          </p:stCondLst>
                                        </p:cTn>
                                        <p:tgtEl>
                                          <p:spTgt spid="31"/>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32"/>
                                        </p:tgtEl>
                                        <p:attrNameLst>
                                          <p:attrName>ppt_x</p:attrName>
                                        </p:attrNameLst>
                                      </p:cBhvr>
                                      <p:tavLst>
                                        <p:tav tm="0">
                                          <p:val>
                                            <p:strVal val="ppt_x"/>
                                          </p:val>
                                        </p:tav>
                                        <p:tav tm="100000">
                                          <p:val>
                                            <p:strVal val="1+ppt_w/2"/>
                                          </p:val>
                                        </p:tav>
                                      </p:tavLst>
                                    </p:anim>
                                    <p:anim calcmode="lin" valueType="num">
                                      <p:cBhvr additive="base">
                                        <p:cTn id="230" dur="2000"/>
                                        <p:tgtEl>
                                          <p:spTgt spid="32"/>
                                        </p:tgtEl>
                                        <p:attrNameLst>
                                          <p:attrName>ppt_y</p:attrName>
                                        </p:attrNameLst>
                                      </p:cBhvr>
                                      <p:tavLst>
                                        <p:tav tm="0">
                                          <p:val>
                                            <p:strVal val="ppt_y"/>
                                          </p:val>
                                        </p:tav>
                                        <p:tav tm="100000">
                                          <p:val>
                                            <p:strVal val="ppt_y"/>
                                          </p:val>
                                        </p:tav>
                                      </p:tavLst>
                                    </p:anim>
                                    <p:set>
                                      <p:cBhvr>
                                        <p:cTn id="231" dur="1" fill="hold">
                                          <p:stCondLst>
                                            <p:cond delay="1999"/>
                                          </p:stCondLst>
                                        </p:cTn>
                                        <p:tgtEl>
                                          <p:spTgt spid="32"/>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ppt_y"/>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14"/>
                                        </p:tgtEl>
                                        <p:attrNameLst>
                                          <p:attrName>ppt_x</p:attrName>
                                        </p:attrNameLst>
                                      </p:cBhvr>
                                      <p:tavLst>
                                        <p:tav tm="0">
                                          <p:val>
                                            <p:strVal val="ppt_x"/>
                                          </p:val>
                                        </p:tav>
                                        <p:tav tm="100000">
                                          <p:val>
                                            <p:strVal val="0-ppt_w/2"/>
                                          </p:val>
                                        </p:tav>
                                      </p:tavLst>
                                    </p:anim>
                                    <p:anim calcmode="lin" valueType="num">
                                      <p:cBhvr additive="base">
                                        <p:cTn id="238" dur="2000"/>
                                        <p:tgtEl>
                                          <p:spTgt spid="14"/>
                                        </p:tgtEl>
                                        <p:attrNameLst>
                                          <p:attrName>ppt_y</p:attrName>
                                        </p:attrNameLst>
                                      </p:cBhvr>
                                      <p:tavLst>
                                        <p:tav tm="0">
                                          <p:val>
                                            <p:strVal val="ppt_y"/>
                                          </p:val>
                                        </p:tav>
                                        <p:tav tm="100000">
                                          <p:val>
                                            <p:strVal val="ppt_y"/>
                                          </p:val>
                                        </p:tav>
                                      </p:tavLst>
                                    </p:anim>
                                    <p:set>
                                      <p:cBhvr>
                                        <p:cTn id="239" dur="1" fill="hold">
                                          <p:stCondLst>
                                            <p:cond delay="1999"/>
                                          </p:stCondLst>
                                        </p:cTn>
                                        <p:tgtEl>
                                          <p:spTgt spid="14"/>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16"/>
                                        </p:tgtEl>
                                        <p:attrNameLst>
                                          <p:attrName>ppt_x</p:attrName>
                                        </p:attrNameLst>
                                      </p:cBhvr>
                                      <p:tavLst>
                                        <p:tav tm="0">
                                          <p:val>
                                            <p:strVal val="ppt_x"/>
                                          </p:val>
                                        </p:tav>
                                        <p:tav tm="100000">
                                          <p:val>
                                            <p:strVal val="0-ppt_w/2"/>
                                          </p:val>
                                        </p:tav>
                                      </p:tavLst>
                                    </p:anim>
                                    <p:anim calcmode="lin" valueType="num">
                                      <p:cBhvr additive="base">
                                        <p:cTn id="242" dur="2000"/>
                                        <p:tgtEl>
                                          <p:spTgt spid="16"/>
                                        </p:tgtEl>
                                        <p:attrNameLst>
                                          <p:attrName>ppt_y</p:attrName>
                                        </p:attrNameLst>
                                      </p:cBhvr>
                                      <p:tavLst>
                                        <p:tav tm="0">
                                          <p:val>
                                            <p:strVal val="ppt_y"/>
                                          </p:val>
                                        </p:tav>
                                        <p:tav tm="100000">
                                          <p:val>
                                            <p:strVal val="ppt_y"/>
                                          </p:val>
                                        </p:tav>
                                      </p:tavLst>
                                    </p:anim>
                                    <p:set>
                                      <p:cBhvr>
                                        <p:cTn id="243" dur="1" fill="hold">
                                          <p:stCondLst>
                                            <p:cond delay="1999"/>
                                          </p:stCondLst>
                                        </p:cTn>
                                        <p:tgtEl>
                                          <p:spTgt spid="16"/>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ppt_y"/>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0-ppt_w/2"/>
                                          </p:val>
                                        </p:tav>
                                      </p:tavLst>
                                    </p:anim>
                                    <p:anim calcmode="lin" valueType="num">
                                      <p:cBhvr additive="base">
                                        <p:cTn id="254" dur="2000"/>
                                        <p:tgtEl>
                                          <p:spTgt spid="22"/>
                                        </p:tgtEl>
                                        <p:attrNameLst>
                                          <p:attrName>ppt_y</p:attrName>
                                        </p:attrNameLst>
                                      </p:cBhvr>
                                      <p:tavLst>
                                        <p:tav tm="0">
                                          <p:val>
                                            <p:strVal val="ppt_y"/>
                                          </p:val>
                                        </p:tav>
                                        <p:tav tm="100000">
                                          <p:val>
                                            <p:strVal val="ppt_y"/>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0-ppt_w/2"/>
                                          </p:val>
                                        </p:tav>
                                      </p:tavLst>
                                    </p:anim>
                                    <p:anim calcmode="lin" valueType="num">
                                      <p:cBhvr additive="base">
                                        <p:cTn id="262" dur="2000"/>
                                        <p:tgtEl>
                                          <p:spTgt spid="33"/>
                                        </p:tgtEl>
                                        <p:attrNameLst>
                                          <p:attrName>ppt_y</p:attrName>
                                        </p:attrNameLst>
                                      </p:cBhvr>
                                      <p:tavLst>
                                        <p:tav tm="0">
                                          <p:val>
                                            <p:strVal val="ppt_y"/>
                                          </p:val>
                                        </p:tav>
                                        <p:tav tm="100000">
                                          <p:val>
                                            <p:strVal val="ppt_y"/>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34"/>
                                        </p:tgtEl>
                                        <p:attrNameLst>
                                          <p:attrName>ppt_x</p:attrName>
                                        </p:attrNameLst>
                                      </p:cBhvr>
                                      <p:tavLst>
                                        <p:tav tm="0">
                                          <p:val>
                                            <p:strVal val="ppt_x"/>
                                          </p:val>
                                        </p:tav>
                                        <p:tav tm="100000">
                                          <p:val>
                                            <p:strVal val="0-ppt_w/2"/>
                                          </p:val>
                                        </p:tav>
                                      </p:tavLst>
                                    </p:anim>
                                    <p:anim calcmode="lin" valueType="num">
                                      <p:cBhvr additive="base">
                                        <p:cTn id="266" dur="2000"/>
                                        <p:tgtEl>
                                          <p:spTgt spid="34"/>
                                        </p:tgtEl>
                                        <p:attrNameLst>
                                          <p:attrName>ppt_y</p:attrName>
                                        </p:attrNameLst>
                                      </p:cBhvr>
                                      <p:tavLst>
                                        <p:tav tm="0">
                                          <p:val>
                                            <p:strVal val="ppt_y"/>
                                          </p:val>
                                        </p:tav>
                                        <p:tav tm="100000">
                                          <p:val>
                                            <p:strVal val="ppt_y"/>
                                          </p:val>
                                        </p:tav>
                                      </p:tavLst>
                                    </p:anim>
                                    <p:set>
                                      <p:cBhvr>
                                        <p:cTn id="267" dur="1" fill="hold">
                                          <p:stCondLst>
                                            <p:cond delay="1999"/>
                                          </p:stCondLst>
                                        </p:cTn>
                                        <p:tgtEl>
                                          <p:spTgt spid="3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35"/>
                                        </p:tgtEl>
                                        <p:attrNameLst>
                                          <p:attrName>ppt_x</p:attrName>
                                        </p:attrNameLst>
                                      </p:cBhvr>
                                      <p:tavLst>
                                        <p:tav tm="0">
                                          <p:val>
                                            <p:strVal val="ppt_x"/>
                                          </p:val>
                                        </p:tav>
                                        <p:tav tm="100000">
                                          <p:val>
                                            <p:strVal val="0-ppt_w/2"/>
                                          </p:val>
                                        </p:tav>
                                      </p:tavLst>
                                    </p:anim>
                                    <p:anim calcmode="lin" valueType="num">
                                      <p:cBhvr additive="base">
                                        <p:cTn id="270" dur="2000"/>
                                        <p:tgtEl>
                                          <p:spTgt spid="35"/>
                                        </p:tgtEl>
                                        <p:attrNameLst>
                                          <p:attrName>ppt_y</p:attrName>
                                        </p:attrNameLst>
                                      </p:cBhvr>
                                      <p:tavLst>
                                        <p:tav tm="0">
                                          <p:val>
                                            <p:strVal val="ppt_y"/>
                                          </p:val>
                                        </p:tav>
                                        <p:tav tm="100000">
                                          <p:val>
                                            <p:strVal val="ppt_y"/>
                                          </p:val>
                                        </p:tav>
                                      </p:tavLst>
                                    </p:anim>
                                    <p:set>
                                      <p:cBhvr>
                                        <p:cTn id="271" dur="1" fill="hold">
                                          <p:stCondLst>
                                            <p:cond delay="1999"/>
                                          </p:stCondLst>
                                        </p:cTn>
                                        <p:tgtEl>
                                          <p:spTgt spid="35"/>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36"/>
                                        </p:tgtEl>
                                        <p:attrNameLst>
                                          <p:attrName>ppt_x</p:attrName>
                                        </p:attrNameLst>
                                      </p:cBhvr>
                                      <p:tavLst>
                                        <p:tav tm="0">
                                          <p:val>
                                            <p:strVal val="ppt_x"/>
                                          </p:val>
                                        </p:tav>
                                        <p:tav tm="100000">
                                          <p:val>
                                            <p:strVal val="0-ppt_w/2"/>
                                          </p:val>
                                        </p:tav>
                                      </p:tavLst>
                                    </p:anim>
                                    <p:anim calcmode="lin" valueType="num">
                                      <p:cBhvr additive="base">
                                        <p:cTn id="274" dur="2000"/>
                                        <p:tgtEl>
                                          <p:spTgt spid="36"/>
                                        </p:tgtEl>
                                        <p:attrNameLst>
                                          <p:attrName>ppt_y</p:attrName>
                                        </p:attrNameLst>
                                      </p:cBhvr>
                                      <p:tavLst>
                                        <p:tav tm="0">
                                          <p:val>
                                            <p:strVal val="ppt_y"/>
                                          </p:val>
                                        </p:tav>
                                        <p:tav tm="100000">
                                          <p:val>
                                            <p:strVal val="ppt_y"/>
                                          </p:val>
                                        </p:tav>
                                      </p:tavLst>
                                    </p:anim>
                                    <p:set>
                                      <p:cBhvr>
                                        <p:cTn id="275" dur="1" fill="hold">
                                          <p:stCondLst>
                                            <p:cond delay="1999"/>
                                          </p:stCondLst>
                                        </p:cTn>
                                        <p:tgtEl>
                                          <p:spTgt spid="36"/>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37"/>
                                        </p:tgtEl>
                                        <p:attrNameLst>
                                          <p:attrName>ppt_x</p:attrName>
                                        </p:attrNameLst>
                                      </p:cBhvr>
                                      <p:tavLst>
                                        <p:tav tm="0">
                                          <p:val>
                                            <p:strVal val="ppt_x"/>
                                          </p:val>
                                        </p:tav>
                                        <p:tav tm="100000">
                                          <p:val>
                                            <p:strVal val="0-ppt_w/2"/>
                                          </p:val>
                                        </p:tav>
                                      </p:tavLst>
                                    </p:anim>
                                    <p:anim calcmode="lin" valueType="num">
                                      <p:cBhvr additive="base">
                                        <p:cTn id="278" dur="2000"/>
                                        <p:tgtEl>
                                          <p:spTgt spid="37"/>
                                        </p:tgtEl>
                                        <p:attrNameLst>
                                          <p:attrName>ppt_y</p:attrName>
                                        </p:attrNameLst>
                                      </p:cBhvr>
                                      <p:tavLst>
                                        <p:tav tm="0">
                                          <p:val>
                                            <p:strVal val="ppt_y"/>
                                          </p:val>
                                        </p:tav>
                                        <p:tav tm="100000">
                                          <p:val>
                                            <p:strVal val="ppt_y"/>
                                          </p:val>
                                        </p:tav>
                                      </p:tavLst>
                                    </p:anim>
                                    <p:set>
                                      <p:cBhvr>
                                        <p:cTn id="279" dur="1" fill="hold">
                                          <p:stCondLst>
                                            <p:cond delay="1999"/>
                                          </p:stCondLst>
                                        </p:cTn>
                                        <p:tgtEl>
                                          <p:spTgt spid="37"/>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38"/>
                                        </p:tgtEl>
                                        <p:attrNameLst>
                                          <p:attrName>ppt_x</p:attrName>
                                        </p:attrNameLst>
                                      </p:cBhvr>
                                      <p:tavLst>
                                        <p:tav tm="0">
                                          <p:val>
                                            <p:strVal val="ppt_x"/>
                                          </p:val>
                                        </p:tav>
                                        <p:tav tm="100000">
                                          <p:val>
                                            <p:strVal val="0-ppt_w/2"/>
                                          </p:val>
                                        </p:tav>
                                      </p:tavLst>
                                    </p:anim>
                                    <p:anim calcmode="lin" valueType="num">
                                      <p:cBhvr additive="base">
                                        <p:cTn id="282" dur="2000"/>
                                        <p:tgtEl>
                                          <p:spTgt spid="38"/>
                                        </p:tgtEl>
                                        <p:attrNameLst>
                                          <p:attrName>ppt_y</p:attrName>
                                        </p:attrNameLst>
                                      </p:cBhvr>
                                      <p:tavLst>
                                        <p:tav tm="0">
                                          <p:val>
                                            <p:strVal val="ppt_y"/>
                                          </p:val>
                                        </p:tav>
                                        <p:tav tm="100000">
                                          <p:val>
                                            <p:strVal val="ppt_y"/>
                                          </p:val>
                                        </p:tav>
                                      </p:tavLst>
                                    </p:anim>
                                    <p:set>
                                      <p:cBhvr>
                                        <p:cTn id="283" dur="1" fill="hold">
                                          <p:stCondLst>
                                            <p:cond delay="1999"/>
                                          </p:stCondLst>
                                        </p:cTn>
                                        <p:tgtEl>
                                          <p:spTgt spid="38"/>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39"/>
                                        </p:tgtEl>
                                        <p:attrNameLst>
                                          <p:attrName>ppt_x</p:attrName>
                                        </p:attrNameLst>
                                      </p:cBhvr>
                                      <p:tavLst>
                                        <p:tav tm="0">
                                          <p:val>
                                            <p:strVal val="ppt_x"/>
                                          </p:val>
                                        </p:tav>
                                        <p:tav tm="100000">
                                          <p:val>
                                            <p:strVal val="0-ppt_w/2"/>
                                          </p:val>
                                        </p:tav>
                                      </p:tavLst>
                                    </p:anim>
                                    <p:anim calcmode="lin" valueType="num">
                                      <p:cBhvr additive="base">
                                        <p:cTn id="286" dur="2000"/>
                                        <p:tgtEl>
                                          <p:spTgt spid="39"/>
                                        </p:tgtEl>
                                        <p:attrNameLst>
                                          <p:attrName>ppt_y</p:attrName>
                                        </p:attrNameLst>
                                      </p:cBhvr>
                                      <p:tavLst>
                                        <p:tav tm="0">
                                          <p:val>
                                            <p:strVal val="ppt_y"/>
                                          </p:val>
                                        </p:tav>
                                        <p:tav tm="100000">
                                          <p:val>
                                            <p:strVal val="ppt_y"/>
                                          </p:val>
                                        </p:tav>
                                      </p:tavLst>
                                    </p:anim>
                                    <p:set>
                                      <p:cBhvr>
                                        <p:cTn id="287" dur="1" fill="hold">
                                          <p:stCondLst>
                                            <p:cond delay="1999"/>
                                          </p:stCondLst>
                                        </p:cTn>
                                        <p:tgtEl>
                                          <p:spTgt spid="39"/>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12"/>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4"/>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8"/>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20"/>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22"/>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4"/>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3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34"/>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35"/>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36"/>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37"/>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8"/>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9"/>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13"/>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21"/>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fill="hold" nodeType="withEffect">
                                  <p:stCondLst>
                                    <p:cond delay="0"/>
                                  </p:stCondLst>
                                  <p:childTnLst>
                                    <p:animRot by="-21600000">
                                      <p:cBhvr>
                                        <p:cTn id="329" dur="2000" fill="hold"/>
                                        <p:tgtEl>
                                          <p:spTgt spid="25"/>
                                        </p:tgtEl>
                                        <p:attrNameLst>
                                          <p:attrName>r</p:attrName>
                                        </p:attrNameLst>
                                      </p:cBhvr>
                                    </p:animRot>
                                  </p:childTnLst>
                                </p:cTn>
                              </p:par>
                              <p:par>
                                <p:cTn id="330" presetID="8" presetClass="emph" presetSubtype="0" fill="hold" nodeType="withEffect">
                                  <p:stCondLst>
                                    <p:cond delay="0"/>
                                  </p:stCondLst>
                                  <p:childTnLst>
                                    <p:animRot by="-21600000">
                                      <p:cBhvr>
                                        <p:cTn id="331" dur="2000" fill="hold"/>
                                        <p:tgtEl>
                                          <p:spTgt spid="26"/>
                                        </p:tgtEl>
                                        <p:attrNameLst>
                                          <p:attrName>r</p:attrName>
                                        </p:attrNameLst>
                                      </p:cBhvr>
                                    </p:animRot>
                                  </p:childTnLst>
                                </p:cTn>
                              </p:par>
                              <p:par>
                                <p:cTn id="332" presetID="8" presetClass="emph" presetSubtype="0" fill="hold" nodeType="withEffect">
                                  <p:stCondLst>
                                    <p:cond delay="0"/>
                                  </p:stCondLst>
                                  <p:childTnLst>
                                    <p:animRot by="-21600000">
                                      <p:cBhvr>
                                        <p:cTn id="333" dur="2000" fill="hold"/>
                                        <p:tgtEl>
                                          <p:spTgt spid="27"/>
                                        </p:tgtEl>
                                        <p:attrNameLst>
                                          <p:attrName>r</p:attrName>
                                        </p:attrNameLst>
                                      </p:cBhvr>
                                    </p:animRot>
                                  </p:childTnLst>
                                </p:cTn>
                              </p:par>
                              <p:par>
                                <p:cTn id="334" presetID="8" presetClass="emph" presetSubtype="0" fill="hold" nodeType="withEffect">
                                  <p:stCondLst>
                                    <p:cond delay="0"/>
                                  </p:stCondLst>
                                  <p:childTnLst>
                                    <p:animRot by="-21600000">
                                      <p:cBhvr>
                                        <p:cTn id="335" dur="2000" fill="hold"/>
                                        <p:tgtEl>
                                          <p:spTgt spid="28"/>
                                        </p:tgtEl>
                                        <p:attrNameLst>
                                          <p:attrName>r</p:attrName>
                                        </p:attrNameLst>
                                      </p:cBhvr>
                                    </p:animRot>
                                  </p:childTnLst>
                                </p:cTn>
                              </p:par>
                              <p:par>
                                <p:cTn id="336" presetID="8" presetClass="emph" presetSubtype="0" fill="hold" nodeType="withEffect">
                                  <p:stCondLst>
                                    <p:cond delay="0"/>
                                  </p:stCondLst>
                                  <p:childTnLst>
                                    <p:animRot by="-21600000">
                                      <p:cBhvr>
                                        <p:cTn id="337" dur="2000" fill="hold"/>
                                        <p:tgtEl>
                                          <p:spTgt spid="29"/>
                                        </p:tgtEl>
                                        <p:attrNameLst>
                                          <p:attrName>r</p:attrName>
                                        </p:attrNameLst>
                                      </p:cBhvr>
                                    </p:animRot>
                                  </p:childTnLst>
                                </p:cTn>
                              </p:par>
                              <p:par>
                                <p:cTn id="338" presetID="8" presetClass="emph" presetSubtype="0" fill="hold" nodeType="withEffect">
                                  <p:stCondLst>
                                    <p:cond delay="0"/>
                                  </p:stCondLst>
                                  <p:childTnLst>
                                    <p:animRot by="-21600000">
                                      <p:cBhvr>
                                        <p:cTn id="339" dur="2000" fill="hold"/>
                                        <p:tgtEl>
                                          <p:spTgt spid="30"/>
                                        </p:tgtEl>
                                        <p:attrNameLst>
                                          <p:attrName>r</p:attrName>
                                        </p:attrNameLst>
                                      </p:cBhvr>
                                    </p:animRot>
                                  </p:childTnLst>
                                </p:cTn>
                              </p:par>
                              <p:par>
                                <p:cTn id="340" presetID="8" presetClass="emph" presetSubtype="0" fill="hold" nodeType="withEffect">
                                  <p:stCondLst>
                                    <p:cond delay="0"/>
                                  </p:stCondLst>
                                  <p:childTnLst>
                                    <p:animRot by="-21600000">
                                      <p:cBhvr>
                                        <p:cTn id="341" dur="2000" fill="hold"/>
                                        <p:tgtEl>
                                          <p:spTgt spid="31"/>
                                        </p:tgtEl>
                                        <p:attrNameLst>
                                          <p:attrName>r</p:attrName>
                                        </p:attrNameLst>
                                      </p:cBhvr>
                                    </p:animRot>
                                  </p:childTnLst>
                                </p:cTn>
                              </p:par>
                              <p:par>
                                <p:cTn id="342" presetID="8" presetClass="emph" presetSubtype="0" fill="hold" nodeType="withEffect">
                                  <p:stCondLst>
                                    <p:cond delay="0"/>
                                  </p:stCondLst>
                                  <p:childTnLst>
                                    <p:animRot by="-21600000">
                                      <p:cBhvr>
                                        <p:cTn id="343" dur="2000" fill="hold"/>
                                        <p:tgtEl>
                                          <p:spTgt spid="32"/>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053785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0"/>
            <a:ext cx="539545" cy="528797"/>
          </a:xfrm>
          <a:prstGeom prst="rect">
            <a:avLst/>
          </a:prstGeom>
          <a:effectLst>
            <a:reflection blurRad="6350" stA="50000" endA="300" endPos="90000" dir="5400000" sy="-100000" algn="bl" rotWithShape="0"/>
          </a:effectLst>
        </p:spPr>
      </p:pic>
      <p:pic>
        <p:nvPicPr>
          <p:cNvPr id="6" name="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4614703"/>
            <a:ext cx="539545" cy="528797"/>
          </a:xfrm>
          <a:prstGeom prst="rect">
            <a:avLst/>
          </a:prstGeom>
          <a:effectLst>
            <a:reflection blurRad="6350" stA="50000" endA="300" endPos="90000" dir="5400000" sy="-100000" algn="bl" rotWithShape="0"/>
          </a:effectLst>
        </p:spPr>
      </p:pic>
      <p:pic>
        <p:nvPicPr>
          <p:cNvPr id="7" name="6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929058" y="2214560"/>
            <a:ext cx="539545" cy="528797"/>
          </a:xfrm>
          <a:prstGeom prst="rect">
            <a:avLst/>
          </a:prstGeom>
          <a:effectLst>
            <a:reflection blurRad="6350" stA="50000" endA="300" endPos="90000" dir="5400000" sy="-100000" algn="bl" rotWithShape="0"/>
          </a:effectLst>
        </p:spPr>
      </p:pic>
      <p:pic>
        <p:nvPicPr>
          <p:cNvPr id="8" name="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214560"/>
            <a:ext cx="539545" cy="528797"/>
          </a:xfrm>
          <a:prstGeom prst="rect">
            <a:avLst/>
          </a:prstGeom>
          <a:effectLst>
            <a:reflection blurRad="6350" stA="50000" endA="300" endPos="90000" dir="5400000" sy="-100000" algn="bl" rotWithShape="0"/>
          </a:effectLst>
        </p:spPr>
      </p:pic>
      <p:pic>
        <p:nvPicPr>
          <p:cNvPr id="9" name="8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929058" y="2714626"/>
            <a:ext cx="539545" cy="528797"/>
          </a:xfrm>
          <a:prstGeom prst="rect">
            <a:avLst/>
          </a:prstGeom>
          <a:effectLst>
            <a:reflection blurRad="6350" stA="50000" endA="300" endPos="90000" dir="5400000" sy="-100000" algn="bl" rotWithShape="0"/>
          </a:effectLst>
        </p:spPr>
      </p:pic>
      <p:pic>
        <p:nvPicPr>
          <p:cNvPr id="10" name="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714626"/>
            <a:ext cx="539545" cy="528797"/>
          </a:xfrm>
          <a:prstGeom prst="rect">
            <a:avLst/>
          </a:prstGeom>
          <a:effectLst>
            <a:reflection blurRad="6350" stA="50000" endA="300" endPos="90000" dir="5400000" sy="-100000" algn="bl" rotWithShape="0"/>
          </a:effectLst>
        </p:spPr>
      </p:pic>
      <p:pic>
        <p:nvPicPr>
          <p:cNvPr id="11" name="1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4614703"/>
            <a:ext cx="539545" cy="528797"/>
          </a:xfrm>
          <a:prstGeom prst="rect">
            <a:avLst/>
          </a:prstGeom>
          <a:effectLst>
            <a:reflection blurRad="6350" stA="50000" endA="300" endPos="90000" dir="5400000" sy="-100000" algn="bl" rotWithShape="0"/>
          </a:effectLst>
        </p:spPr>
      </p:pic>
      <p:pic>
        <p:nvPicPr>
          <p:cNvPr id="12" name="11 Imagen" descr="363461.png"/>
          <p:cNvPicPr>
            <a:picLocks noChangeAspect="1"/>
          </p:cNvPicPr>
          <p:nvPr/>
        </p:nvPicPr>
        <p:blipFill>
          <a:blip r:embed="rId3" cstate="print">
            <a:duotone>
              <a:schemeClr val="bg2">
                <a:shade val="45000"/>
                <a:satMod val="135000"/>
              </a:schemeClr>
              <a:prstClr val="white"/>
            </a:duotone>
            <a:lum/>
          </a:blip>
          <a:stretch>
            <a:fillRect/>
          </a:stretch>
        </p:blipFill>
        <p:spPr>
          <a:xfrm>
            <a:off x="428596" y="428610"/>
            <a:ext cx="539545" cy="528797"/>
          </a:xfrm>
          <a:prstGeom prst="rect">
            <a:avLst/>
          </a:prstGeom>
          <a:effectLst>
            <a:reflection blurRad="6350" stA="50000" endA="300" endPos="90000" dir="5400000" sy="-100000" algn="bl" rotWithShape="0"/>
          </a:effectLst>
        </p:spPr>
      </p:pic>
      <p:pic>
        <p:nvPicPr>
          <p:cNvPr id="13" name="1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785800"/>
            <a:ext cx="539545" cy="528797"/>
          </a:xfrm>
          <a:prstGeom prst="rect">
            <a:avLst/>
          </a:prstGeom>
          <a:effectLst>
            <a:reflection blurRad="6350" stA="50000" endA="300" endPos="90000" dir="5400000" sy="-100000" algn="bl" rotWithShape="0"/>
          </a:effectLst>
        </p:spPr>
      </p:pic>
      <p:pic>
        <p:nvPicPr>
          <p:cNvPr id="14" name="13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1428728" y="1214428"/>
            <a:ext cx="539545" cy="528797"/>
          </a:xfrm>
          <a:prstGeom prst="rect">
            <a:avLst/>
          </a:prstGeom>
          <a:effectLst>
            <a:reflection blurRad="6350" stA="50000" endA="300" endPos="90000" dir="5400000" sy="-100000" algn="bl" rotWithShape="0"/>
          </a:effectLst>
        </p:spPr>
      </p:pic>
      <p:pic>
        <p:nvPicPr>
          <p:cNvPr id="15" name="1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1500180"/>
            <a:ext cx="539545" cy="528797"/>
          </a:xfrm>
          <a:prstGeom prst="rect">
            <a:avLst/>
          </a:prstGeom>
          <a:effectLst>
            <a:reflection blurRad="6350" stA="50000" endA="300" endPos="90000" dir="5400000" sy="-100000" algn="bl" rotWithShape="0"/>
          </a:effectLst>
        </p:spPr>
      </p:pic>
      <p:pic>
        <p:nvPicPr>
          <p:cNvPr id="16" name="15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428860" y="1857370"/>
            <a:ext cx="539545" cy="528797"/>
          </a:xfrm>
          <a:prstGeom prst="rect">
            <a:avLst/>
          </a:prstGeom>
          <a:effectLst>
            <a:reflection blurRad="6350" stA="50000" endA="300" endPos="90000" dir="5400000" sy="-100000" algn="bl" rotWithShape="0"/>
          </a:effectLst>
        </p:spPr>
      </p:pic>
      <p:pic>
        <p:nvPicPr>
          <p:cNvPr id="17" name="16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428992" y="2786064"/>
            <a:ext cx="539545" cy="528797"/>
          </a:xfrm>
          <a:prstGeom prst="rect">
            <a:avLst/>
          </a:prstGeom>
          <a:effectLst>
            <a:reflection blurRad="6350" stA="50000" endA="300" endPos="90000" dir="5400000" sy="-100000" algn="bl" rotWithShape="0"/>
          </a:effectLst>
        </p:spPr>
      </p:pic>
      <p:pic>
        <p:nvPicPr>
          <p:cNvPr id="18" name="1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071684"/>
            <a:ext cx="539545" cy="528797"/>
          </a:xfrm>
          <a:prstGeom prst="rect">
            <a:avLst/>
          </a:prstGeom>
          <a:effectLst>
            <a:reflection blurRad="6350" stA="50000" endA="300" endPos="90000" dir="5400000" sy="-100000" algn="bl" rotWithShape="0"/>
          </a:effectLst>
        </p:spPr>
      </p:pic>
      <p:pic>
        <p:nvPicPr>
          <p:cNvPr id="19" name="18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428992" y="2143122"/>
            <a:ext cx="539545" cy="528797"/>
          </a:xfrm>
          <a:prstGeom prst="rect">
            <a:avLst/>
          </a:prstGeom>
          <a:effectLst>
            <a:reflection blurRad="6350" stA="50000" endA="300" endPos="90000" dir="5400000" sy="-100000" algn="bl" rotWithShape="0"/>
          </a:effectLst>
        </p:spPr>
      </p:pic>
      <p:pic>
        <p:nvPicPr>
          <p:cNvPr id="20" name="1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3357568"/>
            <a:ext cx="539545" cy="528797"/>
          </a:xfrm>
          <a:prstGeom prst="rect">
            <a:avLst/>
          </a:prstGeom>
          <a:effectLst>
            <a:reflection blurRad="6350" stA="50000" endA="300" endPos="90000" dir="5400000" sy="-100000" algn="bl" rotWithShape="0"/>
          </a:effectLst>
        </p:spPr>
      </p:pic>
      <p:pic>
        <p:nvPicPr>
          <p:cNvPr id="21" name="20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428860" y="3143254"/>
            <a:ext cx="539545" cy="528797"/>
          </a:xfrm>
          <a:prstGeom prst="rect">
            <a:avLst/>
          </a:prstGeom>
          <a:effectLst>
            <a:reflection blurRad="6350" stA="50000" endA="300" endPos="90000" dir="5400000" sy="-100000" algn="bl" rotWithShape="0"/>
          </a:effectLst>
        </p:spPr>
      </p:pic>
      <p:pic>
        <p:nvPicPr>
          <p:cNvPr id="22" name="21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928926" y="2928940"/>
            <a:ext cx="539545" cy="528797"/>
          </a:xfrm>
          <a:prstGeom prst="rect">
            <a:avLst/>
          </a:prstGeom>
          <a:effectLst>
            <a:reflection blurRad="6350" stA="50000" endA="300" endPos="90000" dir="5400000" sy="-100000" algn="bl" rotWithShape="0"/>
          </a:effectLst>
        </p:spPr>
      </p:pic>
      <p:pic>
        <p:nvPicPr>
          <p:cNvPr id="23" name="22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1428728" y="3571882"/>
            <a:ext cx="539545" cy="528797"/>
          </a:xfrm>
          <a:prstGeom prst="rect">
            <a:avLst/>
          </a:prstGeom>
          <a:effectLst>
            <a:reflection blurRad="6350" stA="50000" endA="300" endPos="90000" dir="5400000" sy="-100000" algn="bl" rotWithShape="0"/>
          </a:effectLst>
        </p:spPr>
      </p:pic>
      <p:pic>
        <p:nvPicPr>
          <p:cNvPr id="24" name="2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000100" y="3929072"/>
            <a:ext cx="539545" cy="528797"/>
          </a:xfrm>
          <a:prstGeom prst="rect">
            <a:avLst/>
          </a:prstGeom>
          <a:effectLst>
            <a:reflection blurRad="6350" stA="50000" endA="300" endPos="90000" dir="5400000" sy="-100000" algn="bl" rotWithShape="0"/>
          </a:effectLst>
        </p:spPr>
      </p:pic>
      <p:pic>
        <p:nvPicPr>
          <p:cNvPr id="25" name="24 Imagen" descr="363461.png"/>
          <p:cNvPicPr>
            <a:picLocks noChangeAspect="1"/>
          </p:cNvPicPr>
          <p:nvPr/>
        </p:nvPicPr>
        <p:blipFill>
          <a:blip r:embed="rId3" cstate="print">
            <a:duotone>
              <a:schemeClr val="bg2">
                <a:shade val="45000"/>
                <a:satMod val="135000"/>
              </a:schemeClr>
              <a:prstClr val="white"/>
            </a:duotone>
            <a:lum/>
          </a:blip>
          <a:stretch>
            <a:fillRect/>
          </a:stretch>
        </p:blipFill>
        <p:spPr>
          <a:xfrm>
            <a:off x="500034" y="4286262"/>
            <a:ext cx="539545" cy="528797"/>
          </a:xfrm>
          <a:prstGeom prst="rect">
            <a:avLst/>
          </a:prstGeom>
          <a:effectLst>
            <a:reflection blurRad="6350" stA="50000" endA="300" endPos="90000" dir="5400000" sy="-100000" algn="bl" rotWithShape="0"/>
          </a:effectLst>
        </p:spPr>
      </p:pic>
      <p:pic>
        <p:nvPicPr>
          <p:cNvPr id="26" name="25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000628" y="2643188"/>
            <a:ext cx="539545" cy="528797"/>
          </a:xfrm>
          <a:prstGeom prst="rect">
            <a:avLst/>
          </a:prstGeom>
          <a:effectLst>
            <a:reflection blurRad="6350" stA="50000" endA="300" endPos="90000" dir="5400000" sy="-100000" algn="bl" rotWithShape="0"/>
          </a:effectLst>
        </p:spPr>
      </p:pic>
      <p:pic>
        <p:nvPicPr>
          <p:cNvPr id="27" name="2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572132" y="2857502"/>
            <a:ext cx="539545" cy="528797"/>
          </a:xfrm>
          <a:prstGeom prst="rect">
            <a:avLst/>
          </a:prstGeom>
          <a:effectLst>
            <a:reflection blurRad="6350" stA="50000" endA="300" endPos="90000" dir="5400000" sy="-100000" algn="bl" rotWithShape="0"/>
          </a:effectLst>
        </p:spPr>
      </p:pic>
      <p:pic>
        <p:nvPicPr>
          <p:cNvPr id="28" name="27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6072198" y="3071816"/>
            <a:ext cx="539545" cy="528797"/>
          </a:xfrm>
          <a:prstGeom prst="rect">
            <a:avLst/>
          </a:prstGeom>
          <a:effectLst>
            <a:reflection blurRad="6350" stA="50000" endA="300" endPos="90000" dir="5400000" sy="-100000" algn="bl" rotWithShape="0"/>
          </a:effectLst>
        </p:spPr>
      </p:pic>
      <p:pic>
        <p:nvPicPr>
          <p:cNvPr id="29" name="2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643702" y="3214692"/>
            <a:ext cx="539545" cy="528797"/>
          </a:xfrm>
          <a:prstGeom prst="rect">
            <a:avLst/>
          </a:prstGeom>
          <a:effectLst>
            <a:reflection blurRad="6350" stA="50000" endA="300" endPos="90000" dir="5400000" sy="-100000" algn="bl" rotWithShape="0"/>
          </a:effectLst>
        </p:spPr>
      </p:pic>
      <p:pic>
        <p:nvPicPr>
          <p:cNvPr id="30" name="29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215206" y="3500444"/>
            <a:ext cx="539545" cy="528797"/>
          </a:xfrm>
          <a:prstGeom prst="rect">
            <a:avLst/>
          </a:prstGeom>
          <a:effectLst>
            <a:reflection blurRad="6350" stA="50000" endA="300" endPos="90000" dir="5400000" sy="-100000" algn="bl" rotWithShape="0"/>
          </a:effectLst>
        </p:spPr>
      </p:pic>
      <p:pic>
        <p:nvPicPr>
          <p:cNvPr id="31" name="30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3786196"/>
            <a:ext cx="539545" cy="528797"/>
          </a:xfrm>
          <a:prstGeom prst="rect">
            <a:avLst/>
          </a:prstGeom>
          <a:effectLst>
            <a:reflection blurRad="6350" stA="50000" endA="300" endPos="90000" dir="5400000" sy="-100000" algn="bl" rotWithShape="0"/>
          </a:effectLst>
        </p:spPr>
      </p:pic>
      <p:pic>
        <p:nvPicPr>
          <p:cNvPr id="32" name="31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8143900" y="4214824"/>
            <a:ext cx="539545" cy="528797"/>
          </a:xfrm>
          <a:prstGeom prst="rect">
            <a:avLst/>
          </a:prstGeom>
          <a:effectLst>
            <a:reflection blurRad="6350" stA="50000" endA="300" endPos="90000" dir="5400000" sy="-100000" algn="bl" rotWithShape="0"/>
          </a:effectLst>
        </p:spPr>
      </p:pic>
      <p:pic>
        <p:nvPicPr>
          <p:cNvPr id="33" name="32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4929190" y="2214560"/>
            <a:ext cx="539545" cy="528797"/>
          </a:xfrm>
          <a:prstGeom prst="rect">
            <a:avLst/>
          </a:prstGeom>
          <a:effectLst>
            <a:reflection blurRad="6350" stA="50000" endA="300" endPos="90000" dir="5400000" sy="-100000" algn="bl" rotWithShape="0"/>
          </a:effectLst>
        </p:spPr>
      </p:pic>
      <p:pic>
        <p:nvPicPr>
          <p:cNvPr id="34" name="3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429256" y="1928808"/>
            <a:ext cx="539545" cy="528797"/>
          </a:xfrm>
          <a:prstGeom prst="rect">
            <a:avLst/>
          </a:prstGeom>
          <a:effectLst>
            <a:reflection blurRad="6350" stA="50000" endA="300" endPos="90000" dir="5400000" sy="-100000" algn="bl" rotWithShape="0"/>
          </a:effectLst>
        </p:spPr>
      </p:pic>
      <p:pic>
        <p:nvPicPr>
          <p:cNvPr id="35" name="3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1000114"/>
            <a:ext cx="539545" cy="528797"/>
          </a:xfrm>
          <a:prstGeom prst="rect">
            <a:avLst/>
          </a:prstGeom>
          <a:effectLst>
            <a:reflection blurRad="6350" stA="50000" endA="300" endPos="90000" dir="5400000" sy="-100000" algn="bl" rotWithShape="0"/>
          </a:effectLst>
        </p:spPr>
      </p:pic>
      <p:pic>
        <p:nvPicPr>
          <p:cNvPr id="36" name="35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8143900" y="642924"/>
            <a:ext cx="539545" cy="528797"/>
          </a:xfrm>
          <a:prstGeom prst="rect">
            <a:avLst/>
          </a:prstGeom>
          <a:effectLst>
            <a:reflection blurRad="6350" stA="50000" endA="300" endPos="90000" dir="5400000" sy="-100000" algn="bl" rotWithShape="0"/>
          </a:effectLst>
        </p:spPr>
      </p:pic>
      <p:pic>
        <p:nvPicPr>
          <p:cNvPr id="37" name="3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214296"/>
            <a:ext cx="539545" cy="528797"/>
          </a:xfrm>
          <a:prstGeom prst="rect">
            <a:avLst/>
          </a:prstGeom>
          <a:effectLst>
            <a:reflection blurRad="6350" stA="50000" endA="300" endPos="90000" dir="5400000" sy="-100000" algn="bl" rotWithShape="0"/>
          </a:effectLst>
        </p:spPr>
      </p:pic>
      <p:pic>
        <p:nvPicPr>
          <p:cNvPr id="38" name="37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000892" y="1285866"/>
            <a:ext cx="539545" cy="528797"/>
          </a:xfrm>
          <a:prstGeom prst="rect">
            <a:avLst/>
          </a:prstGeom>
          <a:effectLst>
            <a:reflection blurRad="6350" stA="50000" endA="300" endPos="90000" dir="5400000" sy="-100000" algn="bl" rotWithShape="0"/>
          </a:effectLst>
        </p:spPr>
      </p:pic>
      <p:pic>
        <p:nvPicPr>
          <p:cNvPr id="39" name="3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500826" y="1500180"/>
            <a:ext cx="539545" cy="528797"/>
          </a:xfrm>
          <a:prstGeom prst="rect">
            <a:avLst/>
          </a:prstGeom>
          <a:effectLst>
            <a:reflection blurRad="6350" stA="50000" endA="300" endPos="90000" dir="5400000" sy="-100000" algn="bl" rotWithShape="0"/>
          </a:effectLst>
        </p:spPr>
      </p:pic>
      <p:pic>
        <p:nvPicPr>
          <p:cNvPr id="40" name="39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929322" y="1714494"/>
            <a:ext cx="539545" cy="528797"/>
          </a:xfrm>
          <a:prstGeom prst="rect">
            <a:avLst/>
          </a:prstGeom>
          <a:effectLst>
            <a:reflection blurRad="6350" stA="50000" endA="300" endPos="90000" dir="5400000" sy="-100000" algn="bl" rotWithShape="0"/>
          </a:effectLst>
        </p:spPr>
      </p:pic>
      <p:sp>
        <p:nvSpPr>
          <p:cNvPr id="41" name="40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2000" fill="hold"/>
                                        <p:tgtEl>
                                          <p:spTgt spid="33"/>
                                        </p:tgtEl>
                                        <p:attrNameLst>
                                          <p:attrName>ppt_x</p:attrName>
                                        </p:attrNameLst>
                                      </p:cBhvr>
                                      <p:tavLst>
                                        <p:tav tm="0">
                                          <p:val>
                                            <p:strVal val="0-#ppt_w/2"/>
                                          </p:val>
                                        </p:tav>
                                        <p:tav tm="100000">
                                          <p:val>
                                            <p:strVal val="#ppt_x"/>
                                          </p:val>
                                        </p:tav>
                                      </p:tavLst>
                                    </p:anim>
                                    <p:anim calcmode="lin" valueType="num">
                                      <p:cBhvr additive="base">
                                        <p:cTn id="50" dur="2000" fill="hold"/>
                                        <p:tgtEl>
                                          <p:spTgt spid="3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2000" fill="hold"/>
                                        <p:tgtEl>
                                          <p:spTgt spid="34"/>
                                        </p:tgtEl>
                                        <p:attrNameLst>
                                          <p:attrName>ppt_x</p:attrName>
                                        </p:attrNameLst>
                                      </p:cBhvr>
                                      <p:tavLst>
                                        <p:tav tm="0">
                                          <p:val>
                                            <p:strVal val="0-#ppt_w/2"/>
                                          </p:val>
                                        </p:tav>
                                        <p:tav tm="100000">
                                          <p:val>
                                            <p:strVal val="#ppt_x"/>
                                          </p:val>
                                        </p:tav>
                                      </p:tavLst>
                                    </p:anim>
                                    <p:anim calcmode="lin" valueType="num">
                                      <p:cBhvr additive="base">
                                        <p:cTn id="54" dur="2000" fill="hold"/>
                                        <p:tgtEl>
                                          <p:spTgt spid="3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2000" fill="hold"/>
                                        <p:tgtEl>
                                          <p:spTgt spid="35"/>
                                        </p:tgtEl>
                                        <p:attrNameLst>
                                          <p:attrName>ppt_x</p:attrName>
                                        </p:attrNameLst>
                                      </p:cBhvr>
                                      <p:tavLst>
                                        <p:tav tm="0">
                                          <p:val>
                                            <p:strVal val="0-#ppt_w/2"/>
                                          </p:val>
                                        </p:tav>
                                        <p:tav tm="100000">
                                          <p:val>
                                            <p:strVal val="#ppt_x"/>
                                          </p:val>
                                        </p:tav>
                                      </p:tavLst>
                                    </p:anim>
                                    <p:anim calcmode="lin" valueType="num">
                                      <p:cBhvr additive="base">
                                        <p:cTn id="58" dur="2000" fill="hold"/>
                                        <p:tgtEl>
                                          <p:spTgt spid="3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2000" fill="hold"/>
                                        <p:tgtEl>
                                          <p:spTgt spid="36"/>
                                        </p:tgtEl>
                                        <p:attrNameLst>
                                          <p:attrName>ppt_x</p:attrName>
                                        </p:attrNameLst>
                                      </p:cBhvr>
                                      <p:tavLst>
                                        <p:tav tm="0">
                                          <p:val>
                                            <p:strVal val="0-#ppt_w/2"/>
                                          </p:val>
                                        </p:tav>
                                        <p:tav tm="100000">
                                          <p:val>
                                            <p:strVal val="#ppt_x"/>
                                          </p:val>
                                        </p:tav>
                                      </p:tavLst>
                                    </p:anim>
                                    <p:anim calcmode="lin" valueType="num">
                                      <p:cBhvr additive="base">
                                        <p:cTn id="62" dur="2000" fill="hold"/>
                                        <p:tgtEl>
                                          <p:spTgt spid="3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2000" fill="hold"/>
                                        <p:tgtEl>
                                          <p:spTgt spid="37"/>
                                        </p:tgtEl>
                                        <p:attrNameLst>
                                          <p:attrName>ppt_x</p:attrName>
                                        </p:attrNameLst>
                                      </p:cBhvr>
                                      <p:tavLst>
                                        <p:tav tm="0">
                                          <p:val>
                                            <p:strVal val="0-#ppt_w/2"/>
                                          </p:val>
                                        </p:tav>
                                        <p:tav tm="100000">
                                          <p:val>
                                            <p:strVal val="#ppt_x"/>
                                          </p:val>
                                        </p:tav>
                                      </p:tavLst>
                                    </p:anim>
                                    <p:anim calcmode="lin" valueType="num">
                                      <p:cBhvr additive="base">
                                        <p:cTn id="66" dur="200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2000" fill="hold"/>
                                        <p:tgtEl>
                                          <p:spTgt spid="38"/>
                                        </p:tgtEl>
                                        <p:attrNameLst>
                                          <p:attrName>ppt_x</p:attrName>
                                        </p:attrNameLst>
                                      </p:cBhvr>
                                      <p:tavLst>
                                        <p:tav tm="0">
                                          <p:val>
                                            <p:strVal val="0-#ppt_w/2"/>
                                          </p:val>
                                        </p:tav>
                                        <p:tav tm="100000">
                                          <p:val>
                                            <p:strVal val="#ppt_x"/>
                                          </p:val>
                                        </p:tav>
                                      </p:tavLst>
                                    </p:anim>
                                    <p:anim calcmode="lin" valueType="num">
                                      <p:cBhvr additive="base">
                                        <p:cTn id="70" dur="2000" fill="hold"/>
                                        <p:tgtEl>
                                          <p:spTgt spid="3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2000" fill="hold"/>
                                        <p:tgtEl>
                                          <p:spTgt spid="39"/>
                                        </p:tgtEl>
                                        <p:attrNameLst>
                                          <p:attrName>ppt_x</p:attrName>
                                        </p:attrNameLst>
                                      </p:cBhvr>
                                      <p:tavLst>
                                        <p:tav tm="0">
                                          <p:val>
                                            <p:strVal val="0-#ppt_w/2"/>
                                          </p:val>
                                        </p:tav>
                                        <p:tav tm="100000">
                                          <p:val>
                                            <p:strVal val="#ppt_x"/>
                                          </p:val>
                                        </p:tav>
                                      </p:tavLst>
                                    </p:anim>
                                    <p:anim calcmode="lin" valueType="num">
                                      <p:cBhvr additive="base">
                                        <p:cTn id="74" dur="2000" fill="hold"/>
                                        <p:tgtEl>
                                          <p:spTgt spid="3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2000" fill="hold"/>
                                        <p:tgtEl>
                                          <p:spTgt spid="40"/>
                                        </p:tgtEl>
                                        <p:attrNameLst>
                                          <p:attrName>ppt_x</p:attrName>
                                        </p:attrNameLst>
                                      </p:cBhvr>
                                      <p:tavLst>
                                        <p:tav tm="0">
                                          <p:val>
                                            <p:strVal val="0-#ppt_w/2"/>
                                          </p:val>
                                        </p:tav>
                                        <p:tav tm="100000">
                                          <p:val>
                                            <p:strVal val="#ppt_x"/>
                                          </p:val>
                                        </p:tav>
                                      </p:tavLst>
                                    </p:anim>
                                    <p:anim calcmode="lin" valueType="num">
                                      <p:cBhvr additive="base">
                                        <p:cTn id="78" dur="2000" fill="hold"/>
                                        <p:tgtEl>
                                          <p:spTgt spid="40"/>
                                        </p:tgtEl>
                                        <p:attrNameLst>
                                          <p:attrName>ppt_y</p:attrName>
                                        </p:attrNameLst>
                                      </p:cBhvr>
                                      <p:tavLst>
                                        <p:tav tm="0">
                                          <p:val>
                                            <p:strVal val="1+#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2000" fill="hold"/>
                                        <p:tgtEl>
                                          <p:spTgt spid="6"/>
                                        </p:tgtEl>
                                        <p:attrNameLst>
                                          <p:attrName>ppt_x</p:attrName>
                                        </p:attrNameLst>
                                      </p:cBhvr>
                                      <p:tavLst>
                                        <p:tav tm="0">
                                          <p:val>
                                            <p:strVal val="1+#ppt_w/2"/>
                                          </p:val>
                                        </p:tav>
                                        <p:tav tm="100000">
                                          <p:val>
                                            <p:strVal val="#ppt_x"/>
                                          </p:val>
                                        </p:tav>
                                      </p:tavLst>
                                    </p:anim>
                                    <p:anim calcmode="lin" valueType="num">
                                      <p:cBhvr additive="base">
                                        <p:cTn id="82" dur="2000" fill="hold"/>
                                        <p:tgtEl>
                                          <p:spTgt spid="6"/>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additive="base">
                                        <p:cTn id="85" dur="2000" fill="hold"/>
                                        <p:tgtEl>
                                          <p:spTgt spid="9"/>
                                        </p:tgtEl>
                                        <p:attrNameLst>
                                          <p:attrName>ppt_x</p:attrName>
                                        </p:attrNameLst>
                                      </p:cBhvr>
                                      <p:tavLst>
                                        <p:tav tm="0">
                                          <p:val>
                                            <p:strVal val="1+#ppt_w/2"/>
                                          </p:val>
                                        </p:tav>
                                        <p:tav tm="100000">
                                          <p:val>
                                            <p:strVal val="#ppt_x"/>
                                          </p:val>
                                        </p:tav>
                                      </p:tavLst>
                                    </p:anim>
                                    <p:anim calcmode="lin" valueType="num">
                                      <p:cBhvr additive="base">
                                        <p:cTn id="86" dur="2000" fill="hold"/>
                                        <p:tgtEl>
                                          <p:spTgt spid="9"/>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1+#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2000" fill="hold"/>
                                        <p:tgtEl>
                                          <p:spTgt spid="24"/>
                                        </p:tgtEl>
                                        <p:attrNameLst>
                                          <p:attrName>ppt_x</p:attrName>
                                        </p:attrNameLst>
                                      </p:cBhvr>
                                      <p:tavLst>
                                        <p:tav tm="0">
                                          <p:val>
                                            <p:strVal val="1+#ppt_w/2"/>
                                          </p:val>
                                        </p:tav>
                                        <p:tav tm="100000">
                                          <p:val>
                                            <p:strVal val="#ppt_x"/>
                                          </p:val>
                                        </p:tav>
                                      </p:tavLst>
                                    </p:anim>
                                    <p:anim calcmode="lin" valueType="num">
                                      <p:cBhvr additive="base">
                                        <p:cTn id="110" dur="2000" fill="hold"/>
                                        <p:tgtEl>
                                          <p:spTgt spid="24"/>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2000" fill="hold"/>
                                        <p:tgtEl>
                                          <p:spTgt spid="25"/>
                                        </p:tgtEl>
                                        <p:attrNameLst>
                                          <p:attrName>ppt_x</p:attrName>
                                        </p:attrNameLst>
                                      </p:cBhvr>
                                      <p:tavLst>
                                        <p:tav tm="0">
                                          <p:val>
                                            <p:strVal val="1+#ppt_w/2"/>
                                          </p:val>
                                        </p:tav>
                                        <p:tav tm="100000">
                                          <p:val>
                                            <p:strVal val="#ppt_x"/>
                                          </p:val>
                                        </p:tav>
                                      </p:tavLst>
                                    </p:anim>
                                    <p:anim calcmode="lin" valueType="num">
                                      <p:cBhvr additive="base">
                                        <p:cTn id="114" dur="2000" fill="hold"/>
                                        <p:tgtEl>
                                          <p:spTgt spid="25"/>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0-#ppt_w/2"/>
                                          </p:val>
                                        </p:tav>
                                        <p:tav tm="100000">
                                          <p:val>
                                            <p:strVal val="#ppt_x"/>
                                          </p:val>
                                        </p:tav>
                                      </p:tavLst>
                                    </p:anim>
                                    <p:anim calcmode="lin" valueType="num">
                                      <p:cBhvr additive="base">
                                        <p:cTn id="118" dur="2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0-#ppt_w/2"/>
                                          </p:val>
                                        </p:tav>
                                        <p:tav tm="100000">
                                          <p:val>
                                            <p:strVal val="#ppt_x"/>
                                          </p:val>
                                        </p:tav>
                                      </p:tavLst>
                                    </p:anim>
                                    <p:anim calcmode="lin" valueType="num">
                                      <p:cBhvr additive="base">
                                        <p:cTn id="122" dur="2000" fill="hold"/>
                                        <p:tgtEl>
                                          <p:spTgt spid="1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0-#ppt_w/2"/>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0-#ppt_w/2"/>
                                          </p:val>
                                        </p:tav>
                                        <p:tav tm="100000">
                                          <p:val>
                                            <p:strVal val="#ppt_x"/>
                                          </p:val>
                                        </p:tav>
                                      </p:tavLst>
                                    </p:anim>
                                    <p:anim calcmode="lin" valueType="num">
                                      <p:cBhvr additive="base">
                                        <p:cTn id="130" dur="2000" fill="hold"/>
                                        <p:tgtEl>
                                          <p:spTgt spid="27"/>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additive="base">
                                        <p:cTn id="133" dur="2000" fill="hold"/>
                                        <p:tgtEl>
                                          <p:spTgt spid="28"/>
                                        </p:tgtEl>
                                        <p:attrNameLst>
                                          <p:attrName>ppt_x</p:attrName>
                                        </p:attrNameLst>
                                      </p:cBhvr>
                                      <p:tavLst>
                                        <p:tav tm="0">
                                          <p:val>
                                            <p:strVal val="0-#ppt_w/2"/>
                                          </p:val>
                                        </p:tav>
                                        <p:tav tm="100000">
                                          <p:val>
                                            <p:strVal val="#ppt_x"/>
                                          </p:val>
                                        </p:tav>
                                      </p:tavLst>
                                    </p:anim>
                                    <p:anim calcmode="lin" valueType="num">
                                      <p:cBhvr additive="base">
                                        <p:cTn id="134" dur="2000" fill="hold"/>
                                        <p:tgtEl>
                                          <p:spTgt spid="28"/>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29"/>
                                        </p:tgtEl>
                                        <p:attrNameLst>
                                          <p:attrName>style.visibility</p:attrName>
                                        </p:attrNameLst>
                                      </p:cBhvr>
                                      <p:to>
                                        <p:strVal val="visible"/>
                                      </p:to>
                                    </p:set>
                                    <p:anim calcmode="lin" valueType="num">
                                      <p:cBhvr additive="base">
                                        <p:cTn id="137" dur="2000" fill="hold"/>
                                        <p:tgtEl>
                                          <p:spTgt spid="29"/>
                                        </p:tgtEl>
                                        <p:attrNameLst>
                                          <p:attrName>ppt_x</p:attrName>
                                        </p:attrNameLst>
                                      </p:cBhvr>
                                      <p:tavLst>
                                        <p:tav tm="0">
                                          <p:val>
                                            <p:strVal val="0-#ppt_w/2"/>
                                          </p:val>
                                        </p:tav>
                                        <p:tav tm="100000">
                                          <p:val>
                                            <p:strVal val="#ppt_x"/>
                                          </p:val>
                                        </p:tav>
                                      </p:tavLst>
                                    </p:anim>
                                    <p:anim calcmode="lin" valueType="num">
                                      <p:cBhvr additive="base">
                                        <p:cTn id="138" dur="2000" fill="hold"/>
                                        <p:tgtEl>
                                          <p:spTgt spid="2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2000" fill="hold"/>
                                        <p:tgtEl>
                                          <p:spTgt spid="30"/>
                                        </p:tgtEl>
                                        <p:attrNameLst>
                                          <p:attrName>ppt_x</p:attrName>
                                        </p:attrNameLst>
                                      </p:cBhvr>
                                      <p:tavLst>
                                        <p:tav tm="0">
                                          <p:val>
                                            <p:strVal val="0-#ppt_w/2"/>
                                          </p:val>
                                        </p:tav>
                                        <p:tav tm="100000">
                                          <p:val>
                                            <p:strVal val="#ppt_x"/>
                                          </p:val>
                                        </p:tav>
                                      </p:tavLst>
                                    </p:anim>
                                    <p:anim calcmode="lin" valueType="num">
                                      <p:cBhvr additive="base">
                                        <p:cTn id="142" dur="2000" fill="hold"/>
                                        <p:tgtEl>
                                          <p:spTgt spid="30"/>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0-#ppt_w/2"/>
                                          </p:val>
                                        </p:tav>
                                        <p:tav tm="100000">
                                          <p:val>
                                            <p:strVal val="#ppt_x"/>
                                          </p:val>
                                        </p:tav>
                                      </p:tavLst>
                                    </p:anim>
                                    <p:anim calcmode="lin" valueType="num">
                                      <p:cBhvr additive="base">
                                        <p:cTn id="146" dur="2000" fill="hold"/>
                                        <p:tgtEl>
                                          <p:spTgt spid="3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2"/>
                                        </p:tgtEl>
                                        <p:attrNameLst>
                                          <p:attrName>style.visibility</p:attrName>
                                        </p:attrNameLst>
                                      </p:cBhvr>
                                      <p:to>
                                        <p:strVal val="visible"/>
                                      </p:to>
                                    </p:set>
                                    <p:anim calcmode="lin" valueType="num">
                                      <p:cBhvr additive="base">
                                        <p:cTn id="149" dur="2000" fill="hold"/>
                                        <p:tgtEl>
                                          <p:spTgt spid="32"/>
                                        </p:tgtEl>
                                        <p:attrNameLst>
                                          <p:attrName>ppt_x</p:attrName>
                                        </p:attrNameLst>
                                      </p:cBhvr>
                                      <p:tavLst>
                                        <p:tav tm="0">
                                          <p:val>
                                            <p:strVal val="0-#ppt_w/2"/>
                                          </p:val>
                                        </p:tav>
                                        <p:tav tm="100000">
                                          <p:val>
                                            <p:strVal val="#ppt_x"/>
                                          </p:val>
                                        </p:tav>
                                      </p:tavLst>
                                    </p:anim>
                                    <p:anim calcmode="lin" valueType="num">
                                      <p:cBhvr additive="base">
                                        <p:cTn id="150" dur="2000" fill="hold"/>
                                        <p:tgtEl>
                                          <p:spTgt spid="32"/>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7"/>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3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4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6"/>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7"/>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0"/>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1"/>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2"/>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3"/>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4"/>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5"/>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10"/>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11"/>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6"/>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7"/>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8"/>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2"/>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5"/>
                                        </p:tgtEl>
                                        <p:attrNameLst>
                                          <p:attrName>ppt_x</p:attrName>
                                        </p:attrNameLst>
                                      </p:cBhvr>
                                      <p:tavLst>
                                        <p:tav tm="0">
                                          <p:val>
                                            <p:strVal val="ppt_x"/>
                                          </p:val>
                                        </p:tav>
                                        <p:tav tm="100000">
                                          <p:val>
                                            <p:strVal val="1+ppt_w/2"/>
                                          </p:val>
                                        </p:tav>
                                      </p:tavLst>
                                    </p:anim>
                                    <p:anim calcmode="lin" valueType="num">
                                      <p:cBhvr additive="base">
                                        <p:cTn id="226" dur="2000"/>
                                        <p:tgtEl>
                                          <p:spTgt spid="5"/>
                                        </p:tgtEl>
                                        <p:attrNameLst>
                                          <p:attrName>ppt_y</p:attrName>
                                        </p:attrNameLst>
                                      </p:cBhvr>
                                      <p:tavLst>
                                        <p:tav tm="0">
                                          <p:val>
                                            <p:strVal val="ppt_y"/>
                                          </p:val>
                                        </p:tav>
                                        <p:tav tm="100000">
                                          <p:val>
                                            <p:strVal val="1+ppt_h/2"/>
                                          </p:val>
                                        </p:tav>
                                      </p:tavLst>
                                    </p:anim>
                                    <p:set>
                                      <p:cBhvr>
                                        <p:cTn id="227" dur="1" fill="hold">
                                          <p:stCondLst>
                                            <p:cond delay="1999"/>
                                          </p:stCondLst>
                                        </p:cTn>
                                        <p:tgtEl>
                                          <p:spTgt spid="5"/>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1+ppt_w/2"/>
                                          </p:val>
                                        </p:tav>
                                      </p:tavLst>
                                    </p:anim>
                                    <p:anim calcmode="lin" valueType="num">
                                      <p:cBhvr additive="base">
                                        <p:cTn id="230" dur="2000"/>
                                        <p:tgtEl>
                                          <p:spTgt spid="7"/>
                                        </p:tgtEl>
                                        <p:attrNameLst>
                                          <p:attrName>ppt_y</p:attrName>
                                        </p:attrNameLst>
                                      </p:cBhvr>
                                      <p:tavLst>
                                        <p:tav tm="0">
                                          <p:val>
                                            <p:strVal val="ppt_y"/>
                                          </p:val>
                                        </p:tav>
                                        <p:tav tm="100000">
                                          <p:val>
                                            <p:strVal val="1+ppt_h/2"/>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1+ppt_w/2"/>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1+ppt_w/2"/>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1+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1+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1+ppt_w/2"/>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33"/>
                                        </p:tgtEl>
                                        <p:attrNameLst>
                                          <p:attrName>ppt_x</p:attrName>
                                        </p:attrNameLst>
                                      </p:cBhvr>
                                      <p:tavLst>
                                        <p:tav tm="0">
                                          <p:val>
                                            <p:strVal val="ppt_x"/>
                                          </p:val>
                                        </p:tav>
                                        <p:tav tm="100000">
                                          <p:val>
                                            <p:strVal val="1+ppt_w/2"/>
                                          </p:val>
                                        </p:tav>
                                      </p:tavLst>
                                    </p:anim>
                                    <p:anim calcmode="lin" valueType="num">
                                      <p:cBhvr additive="base">
                                        <p:cTn id="266" dur="2000"/>
                                        <p:tgtEl>
                                          <p:spTgt spid="33"/>
                                        </p:tgtEl>
                                        <p:attrNameLst>
                                          <p:attrName>ppt_y</p:attrName>
                                        </p:attrNameLst>
                                      </p:cBhvr>
                                      <p:tavLst>
                                        <p:tav tm="0">
                                          <p:val>
                                            <p:strVal val="ppt_y"/>
                                          </p:val>
                                        </p:tav>
                                        <p:tav tm="100000">
                                          <p:val>
                                            <p:strVal val="1+ppt_h/2"/>
                                          </p:val>
                                        </p:tav>
                                      </p:tavLst>
                                    </p:anim>
                                    <p:set>
                                      <p:cBhvr>
                                        <p:cTn id="267" dur="1" fill="hold">
                                          <p:stCondLst>
                                            <p:cond delay="1999"/>
                                          </p:stCondLst>
                                        </p:cTn>
                                        <p:tgtEl>
                                          <p:spTgt spid="3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34"/>
                                        </p:tgtEl>
                                        <p:attrNameLst>
                                          <p:attrName>ppt_x</p:attrName>
                                        </p:attrNameLst>
                                      </p:cBhvr>
                                      <p:tavLst>
                                        <p:tav tm="0">
                                          <p:val>
                                            <p:strVal val="ppt_x"/>
                                          </p:val>
                                        </p:tav>
                                        <p:tav tm="100000">
                                          <p:val>
                                            <p:strVal val="1+ppt_w/2"/>
                                          </p:val>
                                        </p:tav>
                                      </p:tavLst>
                                    </p:anim>
                                    <p:anim calcmode="lin" valueType="num">
                                      <p:cBhvr additive="base">
                                        <p:cTn id="270" dur="2000"/>
                                        <p:tgtEl>
                                          <p:spTgt spid="34"/>
                                        </p:tgtEl>
                                        <p:attrNameLst>
                                          <p:attrName>ppt_y</p:attrName>
                                        </p:attrNameLst>
                                      </p:cBhvr>
                                      <p:tavLst>
                                        <p:tav tm="0">
                                          <p:val>
                                            <p:strVal val="ppt_y"/>
                                          </p:val>
                                        </p:tav>
                                        <p:tav tm="100000">
                                          <p:val>
                                            <p:strVal val="1+ppt_h/2"/>
                                          </p:val>
                                        </p:tav>
                                      </p:tavLst>
                                    </p:anim>
                                    <p:set>
                                      <p:cBhvr>
                                        <p:cTn id="271" dur="1" fill="hold">
                                          <p:stCondLst>
                                            <p:cond delay="1999"/>
                                          </p:stCondLst>
                                        </p:cTn>
                                        <p:tgtEl>
                                          <p:spTgt spid="34"/>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35"/>
                                        </p:tgtEl>
                                        <p:attrNameLst>
                                          <p:attrName>ppt_x</p:attrName>
                                        </p:attrNameLst>
                                      </p:cBhvr>
                                      <p:tavLst>
                                        <p:tav tm="0">
                                          <p:val>
                                            <p:strVal val="ppt_x"/>
                                          </p:val>
                                        </p:tav>
                                        <p:tav tm="100000">
                                          <p:val>
                                            <p:strVal val="1+ppt_w/2"/>
                                          </p:val>
                                        </p:tav>
                                      </p:tavLst>
                                    </p:anim>
                                    <p:anim calcmode="lin" valueType="num">
                                      <p:cBhvr additive="base">
                                        <p:cTn id="274" dur="2000"/>
                                        <p:tgtEl>
                                          <p:spTgt spid="35"/>
                                        </p:tgtEl>
                                        <p:attrNameLst>
                                          <p:attrName>ppt_y</p:attrName>
                                        </p:attrNameLst>
                                      </p:cBhvr>
                                      <p:tavLst>
                                        <p:tav tm="0">
                                          <p:val>
                                            <p:strVal val="ppt_y"/>
                                          </p:val>
                                        </p:tav>
                                        <p:tav tm="100000">
                                          <p:val>
                                            <p:strVal val="1+ppt_h/2"/>
                                          </p:val>
                                        </p:tav>
                                      </p:tavLst>
                                    </p:anim>
                                    <p:set>
                                      <p:cBhvr>
                                        <p:cTn id="275" dur="1" fill="hold">
                                          <p:stCondLst>
                                            <p:cond delay="1999"/>
                                          </p:stCondLst>
                                        </p:cTn>
                                        <p:tgtEl>
                                          <p:spTgt spid="35"/>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6"/>
                                        </p:tgtEl>
                                        <p:attrNameLst>
                                          <p:attrName>ppt_x</p:attrName>
                                        </p:attrNameLst>
                                      </p:cBhvr>
                                      <p:tavLst>
                                        <p:tav tm="0">
                                          <p:val>
                                            <p:strVal val="ppt_x"/>
                                          </p:val>
                                        </p:tav>
                                        <p:tav tm="100000">
                                          <p:val>
                                            <p:strVal val="1+ppt_w/2"/>
                                          </p:val>
                                        </p:tav>
                                      </p:tavLst>
                                    </p:anim>
                                    <p:anim calcmode="lin" valueType="num">
                                      <p:cBhvr additive="base">
                                        <p:cTn id="278" dur="2000"/>
                                        <p:tgtEl>
                                          <p:spTgt spid="36"/>
                                        </p:tgtEl>
                                        <p:attrNameLst>
                                          <p:attrName>ppt_y</p:attrName>
                                        </p:attrNameLst>
                                      </p:cBhvr>
                                      <p:tavLst>
                                        <p:tav tm="0">
                                          <p:val>
                                            <p:strVal val="ppt_y"/>
                                          </p:val>
                                        </p:tav>
                                        <p:tav tm="100000">
                                          <p:val>
                                            <p:strVal val="1+ppt_h/2"/>
                                          </p:val>
                                        </p:tav>
                                      </p:tavLst>
                                    </p:anim>
                                    <p:set>
                                      <p:cBhvr>
                                        <p:cTn id="279" dur="1" fill="hold">
                                          <p:stCondLst>
                                            <p:cond delay="1999"/>
                                          </p:stCondLst>
                                        </p:cTn>
                                        <p:tgtEl>
                                          <p:spTgt spid="36"/>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7"/>
                                        </p:tgtEl>
                                        <p:attrNameLst>
                                          <p:attrName>ppt_x</p:attrName>
                                        </p:attrNameLst>
                                      </p:cBhvr>
                                      <p:tavLst>
                                        <p:tav tm="0">
                                          <p:val>
                                            <p:strVal val="ppt_x"/>
                                          </p:val>
                                        </p:tav>
                                        <p:tav tm="100000">
                                          <p:val>
                                            <p:strVal val="1+ppt_w/2"/>
                                          </p:val>
                                        </p:tav>
                                      </p:tavLst>
                                    </p:anim>
                                    <p:anim calcmode="lin" valueType="num">
                                      <p:cBhvr additive="base">
                                        <p:cTn id="282" dur="2000"/>
                                        <p:tgtEl>
                                          <p:spTgt spid="37"/>
                                        </p:tgtEl>
                                        <p:attrNameLst>
                                          <p:attrName>ppt_y</p:attrName>
                                        </p:attrNameLst>
                                      </p:cBhvr>
                                      <p:tavLst>
                                        <p:tav tm="0">
                                          <p:val>
                                            <p:strVal val="ppt_y"/>
                                          </p:val>
                                        </p:tav>
                                        <p:tav tm="100000">
                                          <p:val>
                                            <p:strVal val="1+ppt_h/2"/>
                                          </p:val>
                                        </p:tav>
                                      </p:tavLst>
                                    </p:anim>
                                    <p:set>
                                      <p:cBhvr>
                                        <p:cTn id="283" dur="1" fill="hold">
                                          <p:stCondLst>
                                            <p:cond delay="1999"/>
                                          </p:stCondLst>
                                        </p:cTn>
                                        <p:tgtEl>
                                          <p:spTgt spid="37"/>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8"/>
                                        </p:tgtEl>
                                        <p:attrNameLst>
                                          <p:attrName>ppt_x</p:attrName>
                                        </p:attrNameLst>
                                      </p:cBhvr>
                                      <p:tavLst>
                                        <p:tav tm="0">
                                          <p:val>
                                            <p:strVal val="ppt_x"/>
                                          </p:val>
                                        </p:tav>
                                        <p:tav tm="100000">
                                          <p:val>
                                            <p:strVal val="1+ppt_w/2"/>
                                          </p:val>
                                        </p:tav>
                                      </p:tavLst>
                                    </p:anim>
                                    <p:anim calcmode="lin" valueType="num">
                                      <p:cBhvr additive="base">
                                        <p:cTn id="286" dur="2000"/>
                                        <p:tgtEl>
                                          <p:spTgt spid="38"/>
                                        </p:tgtEl>
                                        <p:attrNameLst>
                                          <p:attrName>ppt_y</p:attrName>
                                        </p:attrNameLst>
                                      </p:cBhvr>
                                      <p:tavLst>
                                        <p:tav tm="0">
                                          <p:val>
                                            <p:strVal val="ppt_y"/>
                                          </p:val>
                                        </p:tav>
                                        <p:tav tm="100000">
                                          <p:val>
                                            <p:strVal val="1+ppt_h/2"/>
                                          </p:val>
                                        </p:tav>
                                      </p:tavLst>
                                    </p:anim>
                                    <p:set>
                                      <p:cBhvr>
                                        <p:cTn id="287" dur="1" fill="hold">
                                          <p:stCondLst>
                                            <p:cond delay="1999"/>
                                          </p:stCondLst>
                                        </p:cTn>
                                        <p:tgtEl>
                                          <p:spTgt spid="38"/>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9"/>
                                        </p:tgtEl>
                                        <p:attrNameLst>
                                          <p:attrName>ppt_x</p:attrName>
                                        </p:attrNameLst>
                                      </p:cBhvr>
                                      <p:tavLst>
                                        <p:tav tm="0">
                                          <p:val>
                                            <p:strVal val="ppt_x"/>
                                          </p:val>
                                        </p:tav>
                                        <p:tav tm="100000">
                                          <p:val>
                                            <p:strVal val="1+ppt_w/2"/>
                                          </p:val>
                                        </p:tav>
                                      </p:tavLst>
                                    </p:anim>
                                    <p:anim calcmode="lin" valueType="num">
                                      <p:cBhvr additive="base">
                                        <p:cTn id="290" dur="2000"/>
                                        <p:tgtEl>
                                          <p:spTgt spid="39"/>
                                        </p:tgtEl>
                                        <p:attrNameLst>
                                          <p:attrName>ppt_y</p:attrName>
                                        </p:attrNameLst>
                                      </p:cBhvr>
                                      <p:tavLst>
                                        <p:tav tm="0">
                                          <p:val>
                                            <p:strVal val="ppt_y"/>
                                          </p:val>
                                        </p:tav>
                                        <p:tav tm="100000">
                                          <p:val>
                                            <p:strVal val="1+ppt_h/2"/>
                                          </p:val>
                                        </p:tav>
                                      </p:tavLst>
                                    </p:anim>
                                    <p:set>
                                      <p:cBhvr>
                                        <p:cTn id="291" dur="1" fill="hold">
                                          <p:stCondLst>
                                            <p:cond delay="1999"/>
                                          </p:stCondLst>
                                        </p:cTn>
                                        <p:tgtEl>
                                          <p:spTgt spid="39"/>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40"/>
                                        </p:tgtEl>
                                        <p:attrNameLst>
                                          <p:attrName>ppt_x</p:attrName>
                                        </p:attrNameLst>
                                      </p:cBhvr>
                                      <p:tavLst>
                                        <p:tav tm="0">
                                          <p:val>
                                            <p:strVal val="ppt_x"/>
                                          </p:val>
                                        </p:tav>
                                        <p:tav tm="100000">
                                          <p:val>
                                            <p:strVal val="1+ppt_w/2"/>
                                          </p:val>
                                        </p:tav>
                                      </p:tavLst>
                                    </p:anim>
                                    <p:anim calcmode="lin" valueType="num">
                                      <p:cBhvr additive="base">
                                        <p:cTn id="294" dur="2000"/>
                                        <p:tgtEl>
                                          <p:spTgt spid="40"/>
                                        </p:tgtEl>
                                        <p:attrNameLst>
                                          <p:attrName>ppt_y</p:attrName>
                                        </p:attrNameLst>
                                      </p:cBhvr>
                                      <p:tavLst>
                                        <p:tav tm="0">
                                          <p:val>
                                            <p:strVal val="ppt_y"/>
                                          </p:val>
                                        </p:tav>
                                        <p:tav tm="100000">
                                          <p:val>
                                            <p:strVal val="1+ppt_h/2"/>
                                          </p:val>
                                        </p:tav>
                                      </p:tavLst>
                                    </p:anim>
                                    <p:set>
                                      <p:cBhvr>
                                        <p:cTn id="295" dur="1" fill="hold">
                                          <p:stCondLst>
                                            <p:cond delay="1999"/>
                                          </p:stCondLst>
                                        </p:cTn>
                                        <p:tgtEl>
                                          <p:spTgt spid="40"/>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1+ppt_w/2"/>
                                          </p:val>
                                        </p:tav>
                                      </p:tavLst>
                                    </p:anim>
                                    <p:anim calcmode="lin" valueType="num">
                                      <p:cBhvr additive="base">
                                        <p:cTn id="298" dur="2000"/>
                                        <p:tgtEl>
                                          <p:spTgt spid="6"/>
                                        </p:tgtEl>
                                        <p:attrNameLst>
                                          <p:attrName>ppt_y</p:attrName>
                                        </p:attrNameLst>
                                      </p:cBhvr>
                                      <p:tavLst>
                                        <p:tav tm="0">
                                          <p:val>
                                            <p:strVal val="ppt_y"/>
                                          </p:val>
                                        </p:tav>
                                        <p:tav tm="100000">
                                          <p:val>
                                            <p:strVal val="0-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9"/>
                                        </p:tgtEl>
                                        <p:attrNameLst>
                                          <p:attrName>ppt_x</p:attrName>
                                        </p:attrNameLst>
                                      </p:cBhvr>
                                      <p:tavLst>
                                        <p:tav tm="0">
                                          <p:val>
                                            <p:strVal val="ppt_x"/>
                                          </p:val>
                                        </p:tav>
                                        <p:tav tm="100000">
                                          <p:val>
                                            <p:strVal val="1+ppt_w/2"/>
                                          </p:val>
                                        </p:tav>
                                      </p:tavLst>
                                    </p:anim>
                                    <p:anim calcmode="lin" valueType="num">
                                      <p:cBhvr additive="base">
                                        <p:cTn id="302" dur="2000"/>
                                        <p:tgtEl>
                                          <p:spTgt spid="9"/>
                                        </p:tgtEl>
                                        <p:attrNameLst>
                                          <p:attrName>ppt_y</p:attrName>
                                        </p:attrNameLst>
                                      </p:cBhvr>
                                      <p:tavLst>
                                        <p:tav tm="0">
                                          <p:val>
                                            <p:strVal val="ppt_y"/>
                                          </p:val>
                                        </p:tav>
                                        <p:tav tm="100000">
                                          <p:val>
                                            <p:strVal val="0-ppt_h/2"/>
                                          </p:val>
                                        </p:tav>
                                      </p:tavLst>
                                    </p:anim>
                                    <p:set>
                                      <p:cBhvr>
                                        <p:cTn id="303" dur="1" fill="hold">
                                          <p:stCondLst>
                                            <p:cond delay="1999"/>
                                          </p:stCondLst>
                                        </p:cTn>
                                        <p:tgtEl>
                                          <p:spTgt spid="9"/>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10"/>
                                        </p:tgtEl>
                                        <p:attrNameLst>
                                          <p:attrName>ppt_x</p:attrName>
                                        </p:attrNameLst>
                                      </p:cBhvr>
                                      <p:tavLst>
                                        <p:tav tm="0">
                                          <p:val>
                                            <p:strVal val="ppt_x"/>
                                          </p:val>
                                        </p:tav>
                                        <p:tav tm="100000">
                                          <p:val>
                                            <p:strVal val="1+ppt_w/2"/>
                                          </p:val>
                                        </p:tav>
                                      </p:tavLst>
                                    </p:anim>
                                    <p:anim calcmode="lin" valueType="num">
                                      <p:cBhvr additive="base">
                                        <p:cTn id="306" dur="2000"/>
                                        <p:tgtEl>
                                          <p:spTgt spid="10"/>
                                        </p:tgtEl>
                                        <p:attrNameLst>
                                          <p:attrName>ppt_y</p:attrName>
                                        </p:attrNameLst>
                                      </p:cBhvr>
                                      <p:tavLst>
                                        <p:tav tm="0">
                                          <p:val>
                                            <p:strVal val="ppt_y"/>
                                          </p:val>
                                        </p:tav>
                                        <p:tav tm="100000">
                                          <p:val>
                                            <p:strVal val="0-ppt_h/2"/>
                                          </p:val>
                                        </p:tav>
                                      </p:tavLst>
                                    </p:anim>
                                    <p:set>
                                      <p:cBhvr>
                                        <p:cTn id="307" dur="1" fill="hold">
                                          <p:stCondLst>
                                            <p:cond delay="1999"/>
                                          </p:stCondLst>
                                        </p:cTn>
                                        <p:tgtEl>
                                          <p:spTgt spid="10"/>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11"/>
                                        </p:tgtEl>
                                        <p:attrNameLst>
                                          <p:attrName>ppt_x</p:attrName>
                                        </p:attrNameLst>
                                      </p:cBhvr>
                                      <p:tavLst>
                                        <p:tav tm="0">
                                          <p:val>
                                            <p:strVal val="ppt_x"/>
                                          </p:val>
                                        </p:tav>
                                        <p:tav tm="100000">
                                          <p:val>
                                            <p:strVal val="1+ppt_w/2"/>
                                          </p:val>
                                        </p:tav>
                                      </p:tavLst>
                                    </p:anim>
                                    <p:anim calcmode="lin" valueType="num">
                                      <p:cBhvr additive="base">
                                        <p:cTn id="310" dur="2000"/>
                                        <p:tgtEl>
                                          <p:spTgt spid="11"/>
                                        </p:tgtEl>
                                        <p:attrNameLst>
                                          <p:attrName>ppt_y</p:attrName>
                                        </p:attrNameLst>
                                      </p:cBhvr>
                                      <p:tavLst>
                                        <p:tav tm="0">
                                          <p:val>
                                            <p:strVal val="ppt_y"/>
                                          </p:val>
                                        </p:tav>
                                        <p:tav tm="100000">
                                          <p:val>
                                            <p:strVal val="0-ppt_h/2"/>
                                          </p:val>
                                        </p:tav>
                                      </p:tavLst>
                                    </p:anim>
                                    <p:set>
                                      <p:cBhvr>
                                        <p:cTn id="311" dur="1" fill="hold">
                                          <p:stCondLst>
                                            <p:cond delay="1999"/>
                                          </p:stCondLst>
                                        </p:cTn>
                                        <p:tgtEl>
                                          <p:spTgt spid="11"/>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17"/>
                                        </p:tgtEl>
                                        <p:attrNameLst>
                                          <p:attrName>ppt_x</p:attrName>
                                        </p:attrNameLst>
                                      </p:cBhvr>
                                      <p:tavLst>
                                        <p:tav tm="0">
                                          <p:val>
                                            <p:strVal val="ppt_x"/>
                                          </p:val>
                                        </p:tav>
                                        <p:tav tm="100000">
                                          <p:val>
                                            <p:strVal val="1+ppt_w/2"/>
                                          </p:val>
                                        </p:tav>
                                      </p:tavLst>
                                    </p:anim>
                                    <p:anim calcmode="lin" valueType="num">
                                      <p:cBhvr additive="base">
                                        <p:cTn id="314" dur="2000"/>
                                        <p:tgtEl>
                                          <p:spTgt spid="17"/>
                                        </p:tgtEl>
                                        <p:attrNameLst>
                                          <p:attrName>ppt_y</p:attrName>
                                        </p:attrNameLst>
                                      </p:cBhvr>
                                      <p:tavLst>
                                        <p:tav tm="0">
                                          <p:val>
                                            <p:strVal val="ppt_y"/>
                                          </p:val>
                                        </p:tav>
                                        <p:tav tm="100000">
                                          <p:val>
                                            <p:strVal val="0-ppt_h/2"/>
                                          </p:val>
                                        </p:tav>
                                      </p:tavLst>
                                    </p:anim>
                                    <p:set>
                                      <p:cBhvr>
                                        <p:cTn id="315" dur="1" fill="hold">
                                          <p:stCondLst>
                                            <p:cond delay="1999"/>
                                          </p:stCondLst>
                                        </p:cTn>
                                        <p:tgtEl>
                                          <p:spTgt spid="17"/>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20"/>
                                        </p:tgtEl>
                                        <p:attrNameLst>
                                          <p:attrName>ppt_x</p:attrName>
                                        </p:attrNameLst>
                                      </p:cBhvr>
                                      <p:tavLst>
                                        <p:tav tm="0">
                                          <p:val>
                                            <p:strVal val="ppt_x"/>
                                          </p:val>
                                        </p:tav>
                                        <p:tav tm="100000">
                                          <p:val>
                                            <p:strVal val="1+ppt_w/2"/>
                                          </p:val>
                                        </p:tav>
                                      </p:tavLst>
                                    </p:anim>
                                    <p:anim calcmode="lin" valueType="num">
                                      <p:cBhvr additive="base">
                                        <p:cTn id="318" dur="2000"/>
                                        <p:tgtEl>
                                          <p:spTgt spid="20"/>
                                        </p:tgtEl>
                                        <p:attrNameLst>
                                          <p:attrName>ppt_y</p:attrName>
                                        </p:attrNameLst>
                                      </p:cBhvr>
                                      <p:tavLst>
                                        <p:tav tm="0">
                                          <p:val>
                                            <p:strVal val="ppt_y"/>
                                          </p:val>
                                        </p:tav>
                                        <p:tav tm="100000">
                                          <p:val>
                                            <p:strVal val="0-ppt_h/2"/>
                                          </p:val>
                                        </p:tav>
                                      </p:tavLst>
                                    </p:anim>
                                    <p:set>
                                      <p:cBhvr>
                                        <p:cTn id="319" dur="1" fill="hold">
                                          <p:stCondLst>
                                            <p:cond delay="1999"/>
                                          </p:stCondLst>
                                        </p:cTn>
                                        <p:tgtEl>
                                          <p:spTgt spid="20"/>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1"/>
                                        </p:tgtEl>
                                        <p:attrNameLst>
                                          <p:attrName>ppt_x</p:attrName>
                                        </p:attrNameLst>
                                      </p:cBhvr>
                                      <p:tavLst>
                                        <p:tav tm="0">
                                          <p:val>
                                            <p:strVal val="ppt_x"/>
                                          </p:val>
                                        </p:tav>
                                        <p:tav tm="100000">
                                          <p:val>
                                            <p:strVal val="1+ppt_w/2"/>
                                          </p:val>
                                        </p:tav>
                                      </p:tavLst>
                                    </p:anim>
                                    <p:anim calcmode="lin" valueType="num">
                                      <p:cBhvr additive="base">
                                        <p:cTn id="322" dur="2000"/>
                                        <p:tgtEl>
                                          <p:spTgt spid="21"/>
                                        </p:tgtEl>
                                        <p:attrNameLst>
                                          <p:attrName>ppt_y</p:attrName>
                                        </p:attrNameLst>
                                      </p:cBhvr>
                                      <p:tavLst>
                                        <p:tav tm="0">
                                          <p:val>
                                            <p:strVal val="ppt_y"/>
                                          </p:val>
                                        </p:tav>
                                        <p:tav tm="100000">
                                          <p:val>
                                            <p:strVal val="0-ppt_h/2"/>
                                          </p:val>
                                        </p:tav>
                                      </p:tavLst>
                                    </p:anim>
                                    <p:set>
                                      <p:cBhvr>
                                        <p:cTn id="323" dur="1" fill="hold">
                                          <p:stCondLst>
                                            <p:cond delay="1999"/>
                                          </p:stCondLst>
                                        </p:cTn>
                                        <p:tgtEl>
                                          <p:spTgt spid="21"/>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2"/>
                                        </p:tgtEl>
                                        <p:attrNameLst>
                                          <p:attrName>ppt_x</p:attrName>
                                        </p:attrNameLst>
                                      </p:cBhvr>
                                      <p:tavLst>
                                        <p:tav tm="0">
                                          <p:val>
                                            <p:strVal val="ppt_x"/>
                                          </p:val>
                                        </p:tav>
                                        <p:tav tm="100000">
                                          <p:val>
                                            <p:strVal val="1+ppt_w/2"/>
                                          </p:val>
                                        </p:tav>
                                      </p:tavLst>
                                    </p:anim>
                                    <p:anim calcmode="lin" valueType="num">
                                      <p:cBhvr additive="base">
                                        <p:cTn id="326" dur="2000"/>
                                        <p:tgtEl>
                                          <p:spTgt spid="22"/>
                                        </p:tgtEl>
                                        <p:attrNameLst>
                                          <p:attrName>ppt_y</p:attrName>
                                        </p:attrNameLst>
                                      </p:cBhvr>
                                      <p:tavLst>
                                        <p:tav tm="0">
                                          <p:val>
                                            <p:strVal val="ppt_y"/>
                                          </p:val>
                                        </p:tav>
                                        <p:tav tm="100000">
                                          <p:val>
                                            <p:strVal val="0-ppt_h/2"/>
                                          </p:val>
                                        </p:tav>
                                      </p:tavLst>
                                    </p:anim>
                                    <p:set>
                                      <p:cBhvr>
                                        <p:cTn id="327" dur="1" fill="hold">
                                          <p:stCondLst>
                                            <p:cond delay="1999"/>
                                          </p:stCondLst>
                                        </p:cTn>
                                        <p:tgtEl>
                                          <p:spTgt spid="22"/>
                                        </p:tgtEl>
                                        <p:attrNameLst>
                                          <p:attrName>style.visibility</p:attrName>
                                        </p:attrNameLst>
                                      </p:cBhvr>
                                      <p:to>
                                        <p:strVal val="hidden"/>
                                      </p:to>
                                    </p:set>
                                  </p:childTnLst>
                                </p:cTn>
                              </p:par>
                              <p:par>
                                <p:cTn id="328" presetID="2" presetClass="exit" presetSubtype="3" fill="hold" nodeType="withEffect">
                                  <p:stCondLst>
                                    <p:cond delay="0"/>
                                  </p:stCondLst>
                                  <p:childTnLst>
                                    <p:anim calcmode="lin" valueType="num">
                                      <p:cBhvr additive="base">
                                        <p:cTn id="329" dur="2000"/>
                                        <p:tgtEl>
                                          <p:spTgt spid="23"/>
                                        </p:tgtEl>
                                        <p:attrNameLst>
                                          <p:attrName>ppt_x</p:attrName>
                                        </p:attrNameLst>
                                      </p:cBhvr>
                                      <p:tavLst>
                                        <p:tav tm="0">
                                          <p:val>
                                            <p:strVal val="ppt_x"/>
                                          </p:val>
                                        </p:tav>
                                        <p:tav tm="100000">
                                          <p:val>
                                            <p:strVal val="1+ppt_w/2"/>
                                          </p:val>
                                        </p:tav>
                                      </p:tavLst>
                                    </p:anim>
                                    <p:anim calcmode="lin" valueType="num">
                                      <p:cBhvr additive="base">
                                        <p:cTn id="330" dur="2000"/>
                                        <p:tgtEl>
                                          <p:spTgt spid="23"/>
                                        </p:tgtEl>
                                        <p:attrNameLst>
                                          <p:attrName>ppt_y</p:attrName>
                                        </p:attrNameLst>
                                      </p:cBhvr>
                                      <p:tavLst>
                                        <p:tav tm="0">
                                          <p:val>
                                            <p:strVal val="ppt_y"/>
                                          </p:val>
                                        </p:tav>
                                        <p:tav tm="100000">
                                          <p:val>
                                            <p:strVal val="0-ppt_h/2"/>
                                          </p:val>
                                        </p:tav>
                                      </p:tavLst>
                                    </p:anim>
                                    <p:set>
                                      <p:cBhvr>
                                        <p:cTn id="331" dur="1" fill="hold">
                                          <p:stCondLst>
                                            <p:cond delay="1999"/>
                                          </p:stCondLst>
                                        </p:cTn>
                                        <p:tgtEl>
                                          <p:spTgt spid="23"/>
                                        </p:tgtEl>
                                        <p:attrNameLst>
                                          <p:attrName>style.visibility</p:attrName>
                                        </p:attrNameLst>
                                      </p:cBhvr>
                                      <p:to>
                                        <p:strVal val="hidden"/>
                                      </p:to>
                                    </p:set>
                                  </p:childTnLst>
                                </p:cTn>
                              </p:par>
                              <p:par>
                                <p:cTn id="332" presetID="2" presetClass="exit" presetSubtype="3" fill="hold" nodeType="withEffect">
                                  <p:stCondLst>
                                    <p:cond delay="0"/>
                                  </p:stCondLst>
                                  <p:childTnLst>
                                    <p:anim calcmode="lin" valueType="num">
                                      <p:cBhvr additive="base">
                                        <p:cTn id="333" dur="2000"/>
                                        <p:tgtEl>
                                          <p:spTgt spid="24"/>
                                        </p:tgtEl>
                                        <p:attrNameLst>
                                          <p:attrName>ppt_x</p:attrName>
                                        </p:attrNameLst>
                                      </p:cBhvr>
                                      <p:tavLst>
                                        <p:tav tm="0">
                                          <p:val>
                                            <p:strVal val="ppt_x"/>
                                          </p:val>
                                        </p:tav>
                                        <p:tav tm="100000">
                                          <p:val>
                                            <p:strVal val="1+ppt_w/2"/>
                                          </p:val>
                                        </p:tav>
                                      </p:tavLst>
                                    </p:anim>
                                    <p:anim calcmode="lin" valueType="num">
                                      <p:cBhvr additive="base">
                                        <p:cTn id="334" dur="2000"/>
                                        <p:tgtEl>
                                          <p:spTgt spid="24"/>
                                        </p:tgtEl>
                                        <p:attrNameLst>
                                          <p:attrName>ppt_y</p:attrName>
                                        </p:attrNameLst>
                                      </p:cBhvr>
                                      <p:tavLst>
                                        <p:tav tm="0">
                                          <p:val>
                                            <p:strVal val="ppt_y"/>
                                          </p:val>
                                        </p:tav>
                                        <p:tav tm="100000">
                                          <p:val>
                                            <p:strVal val="0-ppt_h/2"/>
                                          </p:val>
                                        </p:tav>
                                      </p:tavLst>
                                    </p:anim>
                                    <p:set>
                                      <p:cBhvr>
                                        <p:cTn id="335" dur="1" fill="hold">
                                          <p:stCondLst>
                                            <p:cond delay="1999"/>
                                          </p:stCondLst>
                                        </p:cTn>
                                        <p:tgtEl>
                                          <p:spTgt spid="24"/>
                                        </p:tgtEl>
                                        <p:attrNameLst>
                                          <p:attrName>style.visibility</p:attrName>
                                        </p:attrNameLst>
                                      </p:cBhvr>
                                      <p:to>
                                        <p:strVal val="hidden"/>
                                      </p:to>
                                    </p:set>
                                  </p:childTnLst>
                                </p:cTn>
                              </p:par>
                              <p:par>
                                <p:cTn id="336" presetID="2" presetClass="exit" presetSubtype="3"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1+ppt_w/2"/>
                                          </p:val>
                                        </p:tav>
                                      </p:tavLst>
                                    </p:anim>
                                    <p:anim calcmode="lin" valueType="num">
                                      <p:cBhvr additive="base">
                                        <p:cTn id="338" dur="2000"/>
                                        <p:tgtEl>
                                          <p:spTgt spid="25"/>
                                        </p:tgtEl>
                                        <p:attrNameLst>
                                          <p:attrName>ppt_y</p:attrName>
                                        </p:attrNameLst>
                                      </p:cBhvr>
                                      <p:tavLst>
                                        <p:tav tm="0">
                                          <p:val>
                                            <p:strVal val="ppt_y"/>
                                          </p:val>
                                        </p:tav>
                                        <p:tav tm="100000">
                                          <p:val>
                                            <p:strVal val="0-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3"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1+ppt_w/2"/>
                                          </p:val>
                                        </p:tav>
                                      </p:tavLst>
                                    </p:anim>
                                    <p:anim calcmode="lin" valueType="num">
                                      <p:cBhvr additive="base">
                                        <p:cTn id="342" dur="2000"/>
                                        <p:tgtEl>
                                          <p:spTgt spid="26"/>
                                        </p:tgtEl>
                                        <p:attrNameLst>
                                          <p:attrName>ppt_y</p:attrName>
                                        </p:attrNameLst>
                                      </p:cBhvr>
                                      <p:tavLst>
                                        <p:tav tm="0">
                                          <p:val>
                                            <p:strVal val="ppt_y"/>
                                          </p:val>
                                        </p:tav>
                                        <p:tav tm="100000">
                                          <p:val>
                                            <p:strVal val="0-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3" fill="hold" nodeType="withEffect">
                                  <p:stCondLst>
                                    <p:cond delay="0"/>
                                  </p:stCondLst>
                                  <p:childTnLst>
                                    <p:anim calcmode="lin" valueType="num">
                                      <p:cBhvr additive="base">
                                        <p:cTn id="345" dur="2000"/>
                                        <p:tgtEl>
                                          <p:spTgt spid="27"/>
                                        </p:tgtEl>
                                        <p:attrNameLst>
                                          <p:attrName>ppt_x</p:attrName>
                                        </p:attrNameLst>
                                      </p:cBhvr>
                                      <p:tavLst>
                                        <p:tav tm="0">
                                          <p:val>
                                            <p:strVal val="ppt_x"/>
                                          </p:val>
                                        </p:tav>
                                        <p:tav tm="100000">
                                          <p:val>
                                            <p:strVal val="1+ppt_w/2"/>
                                          </p:val>
                                        </p:tav>
                                      </p:tavLst>
                                    </p:anim>
                                    <p:anim calcmode="lin" valueType="num">
                                      <p:cBhvr additive="base">
                                        <p:cTn id="346" dur="2000"/>
                                        <p:tgtEl>
                                          <p:spTgt spid="27"/>
                                        </p:tgtEl>
                                        <p:attrNameLst>
                                          <p:attrName>ppt_y</p:attrName>
                                        </p:attrNameLst>
                                      </p:cBhvr>
                                      <p:tavLst>
                                        <p:tav tm="0">
                                          <p:val>
                                            <p:strVal val="ppt_y"/>
                                          </p:val>
                                        </p:tav>
                                        <p:tav tm="100000">
                                          <p:val>
                                            <p:strVal val="0-ppt_h/2"/>
                                          </p:val>
                                        </p:tav>
                                      </p:tavLst>
                                    </p:anim>
                                    <p:set>
                                      <p:cBhvr>
                                        <p:cTn id="347" dur="1" fill="hold">
                                          <p:stCondLst>
                                            <p:cond delay="1999"/>
                                          </p:stCondLst>
                                        </p:cTn>
                                        <p:tgtEl>
                                          <p:spTgt spid="27"/>
                                        </p:tgtEl>
                                        <p:attrNameLst>
                                          <p:attrName>style.visibility</p:attrName>
                                        </p:attrNameLst>
                                      </p:cBhvr>
                                      <p:to>
                                        <p:strVal val="hidden"/>
                                      </p:to>
                                    </p:set>
                                  </p:childTnLst>
                                </p:cTn>
                              </p:par>
                              <p:par>
                                <p:cTn id="348" presetID="2" presetClass="exit" presetSubtype="3" fill="hold" nodeType="withEffect">
                                  <p:stCondLst>
                                    <p:cond delay="0"/>
                                  </p:stCondLst>
                                  <p:childTnLst>
                                    <p:anim calcmode="lin" valueType="num">
                                      <p:cBhvr additive="base">
                                        <p:cTn id="349" dur="2000"/>
                                        <p:tgtEl>
                                          <p:spTgt spid="28"/>
                                        </p:tgtEl>
                                        <p:attrNameLst>
                                          <p:attrName>ppt_x</p:attrName>
                                        </p:attrNameLst>
                                      </p:cBhvr>
                                      <p:tavLst>
                                        <p:tav tm="0">
                                          <p:val>
                                            <p:strVal val="ppt_x"/>
                                          </p:val>
                                        </p:tav>
                                        <p:tav tm="100000">
                                          <p:val>
                                            <p:strVal val="1+ppt_w/2"/>
                                          </p:val>
                                        </p:tav>
                                      </p:tavLst>
                                    </p:anim>
                                    <p:anim calcmode="lin" valueType="num">
                                      <p:cBhvr additive="base">
                                        <p:cTn id="350" dur="2000"/>
                                        <p:tgtEl>
                                          <p:spTgt spid="28"/>
                                        </p:tgtEl>
                                        <p:attrNameLst>
                                          <p:attrName>ppt_y</p:attrName>
                                        </p:attrNameLst>
                                      </p:cBhvr>
                                      <p:tavLst>
                                        <p:tav tm="0">
                                          <p:val>
                                            <p:strVal val="ppt_y"/>
                                          </p:val>
                                        </p:tav>
                                        <p:tav tm="100000">
                                          <p:val>
                                            <p:strVal val="0-ppt_h/2"/>
                                          </p:val>
                                        </p:tav>
                                      </p:tavLst>
                                    </p:anim>
                                    <p:set>
                                      <p:cBhvr>
                                        <p:cTn id="351" dur="1" fill="hold">
                                          <p:stCondLst>
                                            <p:cond delay="1999"/>
                                          </p:stCondLst>
                                        </p:cTn>
                                        <p:tgtEl>
                                          <p:spTgt spid="28"/>
                                        </p:tgtEl>
                                        <p:attrNameLst>
                                          <p:attrName>style.visibility</p:attrName>
                                        </p:attrNameLst>
                                      </p:cBhvr>
                                      <p:to>
                                        <p:strVal val="hidden"/>
                                      </p:to>
                                    </p:set>
                                  </p:childTnLst>
                                </p:cTn>
                              </p:par>
                              <p:par>
                                <p:cTn id="352" presetID="2" presetClass="exit" presetSubtype="3" fill="hold" nodeType="withEffect">
                                  <p:stCondLst>
                                    <p:cond delay="0"/>
                                  </p:stCondLst>
                                  <p:childTnLst>
                                    <p:anim calcmode="lin" valueType="num">
                                      <p:cBhvr additive="base">
                                        <p:cTn id="353" dur="2000"/>
                                        <p:tgtEl>
                                          <p:spTgt spid="29"/>
                                        </p:tgtEl>
                                        <p:attrNameLst>
                                          <p:attrName>ppt_x</p:attrName>
                                        </p:attrNameLst>
                                      </p:cBhvr>
                                      <p:tavLst>
                                        <p:tav tm="0">
                                          <p:val>
                                            <p:strVal val="ppt_x"/>
                                          </p:val>
                                        </p:tav>
                                        <p:tav tm="100000">
                                          <p:val>
                                            <p:strVal val="1+ppt_w/2"/>
                                          </p:val>
                                        </p:tav>
                                      </p:tavLst>
                                    </p:anim>
                                    <p:anim calcmode="lin" valueType="num">
                                      <p:cBhvr additive="base">
                                        <p:cTn id="354" dur="2000"/>
                                        <p:tgtEl>
                                          <p:spTgt spid="29"/>
                                        </p:tgtEl>
                                        <p:attrNameLst>
                                          <p:attrName>ppt_y</p:attrName>
                                        </p:attrNameLst>
                                      </p:cBhvr>
                                      <p:tavLst>
                                        <p:tav tm="0">
                                          <p:val>
                                            <p:strVal val="ppt_y"/>
                                          </p:val>
                                        </p:tav>
                                        <p:tav tm="100000">
                                          <p:val>
                                            <p:strVal val="0-ppt_h/2"/>
                                          </p:val>
                                        </p:tav>
                                      </p:tavLst>
                                    </p:anim>
                                    <p:set>
                                      <p:cBhvr>
                                        <p:cTn id="355" dur="1" fill="hold">
                                          <p:stCondLst>
                                            <p:cond delay="1999"/>
                                          </p:stCondLst>
                                        </p:cTn>
                                        <p:tgtEl>
                                          <p:spTgt spid="29"/>
                                        </p:tgtEl>
                                        <p:attrNameLst>
                                          <p:attrName>style.visibility</p:attrName>
                                        </p:attrNameLst>
                                      </p:cBhvr>
                                      <p:to>
                                        <p:strVal val="hidden"/>
                                      </p:to>
                                    </p:set>
                                  </p:childTnLst>
                                </p:cTn>
                              </p:par>
                              <p:par>
                                <p:cTn id="356" presetID="2" presetClass="exit" presetSubtype="3" fill="hold" nodeType="withEffect">
                                  <p:stCondLst>
                                    <p:cond delay="0"/>
                                  </p:stCondLst>
                                  <p:childTnLst>
                                    <p:anim calcmode="lin" valueType="num">
                                      <p:cBhvr additive="base">
                                        <p:cTn id="357" dur="2000"/>
                                        <p:tgtEl>
                                          <p:spTgt spid="30"/>
                                        </p:tgtEl>
                                        <p:attrNameLst>
                                          <p:attrName>ppt_x</p:attrName>
                                        </p:attrNameLst>
                                      </p:cBhvr>
                                      <p:tavLst>
                                        <p:tav tm="0">
                                          <p:val>
                                            <p:strVal val="ppt_x"/>
                                          </p:val>
                                        </p:tav>
                                        <p:tav tm="100000">
                                          <p:val>
                                            <p:strVal val="1+ppt_w/2"/>
                                          </p:val>
                                        </p:tav>
                                      </p:tavLst>
                                    </p:anim>
                                    <p:anim calcmode="lin" valueType="num">
                                      <p:cBhvr additive="base">
                                        <p:cTn id="358" dur="2000"/>
                                        <p:tgtEl>
                                          <p:spTgt spid="30"/>
                                        </p:tgtEl>
                                        <p:attrNameLst>
                                          <p:attrName>ppt_y</p:attrName>
                                        </p:attrNameLst>
                                      </p:cBhvr>
                                      <p:tavLst>
                                        <p:tav tm="0">
                                          <p:val>
                                            <p:strVal val="ppt_y"/>
                                          </p:val>
                                        </p:tav>
                                        <p:tav tm="100000">
                                          <p:val>
                                            <p:strVal val="0-ppt_h/2"/>
                                          </p:val>
                                        </p:tav>
                                      </p:tavLst>
                                    </p:anim>
                                    <p:set>
                                      <p:cBhvr>
                                        <p:cTn id="359" dur="1" fill="hold">
                                          <p:stCondLst>
                                            <p:cond delay="1999"/>
                                          </p:stCondLst>
                                        </p:cTn>
                                        <p:tgtEl>
                                          <p:spTgt spid="30"/>
                                        </p:tgtEl>
                                        <p:attrNameLst>
                                          <p:attrName>style.visibility</p:attrName>
                                        </p:attrNameLst>
                                      </p:cBhvr>
                                      <p:to>
                                        <p:strVal val="hidden"/>
                                      </p:to>
                                    </p:set>
                                  </p:childTnLst>
                                </p:cTn>
                              </p:par>
                              <p:par>
                                <p:cTn id="360" presetID="2" presetClass="exit" presetSubtype="3" fill="hold" nodeType="withEffect">
                                  <p:stCondLst>
                                    <p:cond delay="0"/>
                                  </p:stCondLst>
                                  <p:childTnLst>
                                    <p:anim calcmode="lin" valueType="num">
                                      <p:cBhvr additive="base">
                                        <p:cTn id="361" dur="2000"/>
                                        <p:tgtEl>
                                          <p:spTgt spid="31"/>
                                        </p:tgtEl>
                                        <p:attrNameLst>
                                          <p:attrName>ppt_x</p:attrName>
                                        </p:attrNameLst>
                                      </p:cBhvr>
                                      <p:tavLst>
                                        <p:tav tm="0">
                                          <p:val>
                                            <p:strVal val="ppt_x"/>
                                          </p:val>
                                        </p:tav>
                                        <p:tav tm="100000">
                                          <p:val>
                                            <p:strVal val="1+ppt_w/2"/>
                                          </p:val>
                                        </p:tav>
                                      </p:tavLst>
                                    </p:anim>
                                    <p:anim calcmode="lin" valueType="num">
                                      <p:cBhvr additive="base">
                                        <p:cTn id="362" dur="2000"/>
                                        <p:tgtEl>
                                          <p:spTgt spid="31"/>
                                        </p:tgtEl>
                                        <p:attrNameLst>
                                          <p:attrName>ppt_y</p:attrName>
                                        </p:attrNameLst>
                                      </p:cBhvr>
                                      <p:tavLst>
                                        <p:tav tm="0">
                                          <p:val>
                                            <p:strVal val="ppt_y"/>
                                          </p:val>
                                        </p:tav>
                                        <p:tav tm="100000">
                                          <p:val>
                                            <p:strVal val="0-ppt_h/2"/>
                                          </p:val>
                                        </p:tav>
                                      </p:tavLst>
                                    </p:anim>
                                    <p:set>
                                      <p:cBhvr>
                                        <p:cTn id="363" dur="1" fill="hold">
                                          <p:stCondLst>
                                            <p:cond delay="1999"/>
                                          </p:stCondLst>
                                        </p:cTn>
                                        <p:tgtEl>
                                          <p:spTgt spid="31"/>
                                        </p:tgtEl>
                                        <p:attrNameLst>
                                          <p:attrName>style.visibility</p:attrName>
                                        </p:attrNameLst>
                                      </p:cBhvr>
                                      <p:to>
                                        <p:strVal val="hidden"/>
                                      </p:to>
                                    </p:set>
                                  </p:childTnLst>
                                </p:cTn>
                              </p:par>
                              <p:par>
                                <p:cTn id="364" presetID="2" presetClass="exit" presetSubtype="3" fill="hold" nodeType="withEffect">
                                  <p:stCondLst>
                                    <p:cond delay="0"/>
                                  </p:stCondLst>
                                  <p:childTnLst>
                                    <p:anim calcmode="lin" valueType="num">
                                      <p:cBhvr additive="base">
                                        <p:cTn id="365" dur="2000"/>
                                        <p:tgtEl>
                                          <p:spTgt spid="32"/>
                                        </p:tgtEl>
                                        <p:attrNameLst>
                                          <p:attrName>ppt_x</p:attrName>
                                        </p:attrNameLst>
                                      </p:cBhvr>
                                      <p:tavLst>
                                        <p:tav tm="0">
                                          <p:val>
                                            <p:strVal val="ppt_x"/>
                                          </p:val>
                                        </p:tav>
                                        <p:tav tm="100000">
                                          <p:val>
                                            <p:strVal val="1+ppt_w/2"/>
                                          </p:val>
                                        </p:tav>
                                      </p:tavLst>
                                    </p:anim>
                                    <p:anim calcmode="lin" valueType="num">
                                      <p:cBhvr additive="base">
                                        <p:cTn id="366" dur="2000"/>
                                        <p:tgtEl>
                                          <p:spTgt spid="32"/>
                                        </p:tgtEl>
                                        <p:attrNameLst>
                                          <p:attrName>ppt_y</p:attrName>
                                        </p:attrNameLst>
                                      </p:cBhvr>
                                      <p:tavLst>
                                        <p:tav tm="0">
                                          <p:val>
                                            <p:strVal val="ppt_y"/>
                                          </p:val>
                                        </p:tav>
                                        <p:tav tm="100000">
                                          <p:val>
                                            <p:strVal val="0-ppt_h/2"/>
                                          </p:val>
                                        </p:tav>
                                      </p:tavLst>
                                    </p:anim>
                                    <p:set>
                                      <p:cBhvr>
                                        <p:cTn id="367" dur="1" fill="hold">
                                          <p:stCondLst>
                                            <p:cond delay="1999"/>
                                          </p:stCondLst>
                                        </p:cTn>
                                        <p:tgtEl>
                                          <p:spTgt spid="32"/>
                                        </p:tgtEl>
                                        <p:attrNameLst>
                                          <p:attrName>style.visibility</p:attrName>
                                        </p:attrNameLst>
                                      </p:cBhvr>
                                      <p:to>
                                        <p:strVal val="hidden"/>
                                      </p:to>
                                    </p:se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7" name="6 CuadroTexto"/>
          <p:cNvSpPr txBox="1"/>
          <p:nvPr/>
        </p:nvSpPr>
        <p:spPr>
          <a:xfrm>
            <a:off x="214282" y="1714494"/>
            <a:ext cx="4929222" cy="2800767"/>
          </a:xfrm>
          <a:prstGeom prst="rect">
            <a:avLst/>
          </a:prstGeom>
          <a:noFill/>
        </p:spPr>
        <p:txBody>
          <a:bodyPr wrap="square" rtlCol="0">
            <a:spAutoFit/>
          </a:bodyPr>
          <a:lstStyle/>
          <a:p>
            <a:pPr algn="ctr"/>
            <a:r>
              <a:rPr lang="es-PE" sz="1600" b="1" dirty="0" smtClean="0">
                <a:solidFill>
                  <a:srgbClr val="FFC000"/>
                </a:solidFill>
                <a:effectLst>
                  <a:outerShdw blurRad="38100" dist="38100" dir="2700000" algn="tl">
                    <a:srgbClr val="000000">
                      <a:alpha val="43137"/>
                    </a:srgbClr>
                  </a:outerShdw>
                </a:effectLst>
              </a:rPr>
              <a:t>¿ DÓNDE HABITAN ?</a:t>
            </a:r>
          </a:p>
          <a:p>
            <a:pPr algn="ctr"/>
            <a:endParaRPr lang="es-PE" sz="1600" dirty="0" smtClean="0">
              <a:solidFill>
                <a:srgbClr val="FFC000"/>
              </a:solidFill>
              <a:effectLst>
                <a:outerShdw blurRad="38100" dist="38100" dir="2700000" algn="tl">
                  <a:srgbClr val="000000">
                    <a:alpha val="43137"/>
                  </a:srgbClr>
                </a:outerShdw>
              </a:effectLst>
            </a:endParaRPr>
          </a:p>
          <a:p>
            <a:pPr algn="ctr"/>
            <a:r>
              <a:rPr lang="es-PE" sz="1600" dirty="0" smtClean="0">
                <a:solidFill>
                  <a:srgbClr val="FFC000"/>
                </a:solidFill>
                <a:effectLst>
                  <a:outerShdw blurRad="38100" dist="38100" dir="2700000" algn="tl">
                    <a:srgbClr val="000000">
                      <a:alpha val="43137"/>
                    </a:srgbClr>
                  </a:outerShdw>
                </a:effectLst>
              </a:rPr>
              <a:t>Los </a:t>
            </a:r>
            <a:r>
              <a:rPr lang="es-PE" sz="1600" dirty="0" smtClean="0">
                <a:solidFill>
                  <a:srgbClr val="FFC000"/>
                </a:solidFill>
                <a:effectLst>
                  <a:outerShdw blurRad="38100" dist="38100" dir="2700000" algn="tl">
                    <a:srgbClr val="000000">
                      <a:alpha val="43137"/>
                    </a:srgbClr>
                  </a:outerShdw>
                </a:effectLst>
              </a:rPr>
              <a:t>pelícanos son aves que se distinguen por migrar constantemente de un lugar a otro; aunque en algunas ocasiones se ven obligadas a irse cuando en las zonas donde están viviendo se acaban los alimentos; lo cual sucede en algunos momentos del año.</a:t>
            </a:r>
          </a:p>
          <a:p>
            <a:pPr algn="ctr"/>
            <a:r>
              <a:rPr lang="es-PE" sz="1600" dirty="0" smtClean="0">
                <a:solidFill>
                  <a:srgbClr val="FFC000"/>
                </a:solidFill>
                <a:effectLst>
                  <a:outerShdw blurRad="38100" dist="38100" dir="2700000" algn="tl">
                    <a:srgbClr val="000000">
                      <a:alpha val="43137"/>
                    </a:srgbClr>
                  </a:outerShdw>
                </a:effectLst>
              </a:rPr>
              <a:t>Viven en zonas marítimas y costeras y les encanta habitar en las zonas más cálidas de la tierra; por este motivo, en el único sitio donde no las verás, es en la Antártida, ni en las aguas profundas, por ser un lugar tan frío, ya que no están adaptada a vivir allí. En las orillas de los mares es su lugar para vivir y es donde más les puede encontrar.</a:t>
            </a:r>
            <a:endParaRPr lang="es-PE" sz="1600" dirty="0">
              <a:solidFill>
                <a:srgbClr val="FFC000"/>
              </a:solidFill>
              <a:effectLst>
                <a:outerShdw blurRad="38100" dist="38100" dir="2700000" algn="tl">
                  <a:srgbClr val="000000">
                    <a:alpha val="43137"/>
                  </a:srgbClr>
                </a:outerShdw>
              </a:effectLst>
            </a:endParaRPr>
          </a:p>
        </p:txBody>
      </p:sp>
      <p:sp>
        <p:nvSpPr>
          <p:cNvPr id="8" name="7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50000">
              <a:schemeClr val="bg1">
                <a:shade val="67500"/>
                <a:satMod val="115000"/>
              </a:schemeClr>
            </a:gs>
            <a:gs pos="100000">
              <a:schemeClr val="bg1">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472348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0"/>
            <a:ext cx="539545" cy="528797"/>
          </a:xfrm>
          <a:prstGeom prst="rect">
            <a:avLst/>
          </a:prstGeom>
          <a:effectLst>
            <a:reflection blurRad="6350" stA="50000" endA="300" endPos="90000" dir="5400000" sy="-100000" algn="bl" rotWithShape="0"/>
          </a:effectLst>
        </p:spPr>
      </p:pic>
      <p:pic>
        <p:nvPicPr>
          <p:cNvPr id="5" name="4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4614703"/>
            <a:ext cx="539545" cy="528797"/>
          </a:xfrm>
          <a:prstGeom prst="rect">
            <a:avLst/>
          </a:prstGeom>
          <a:effectLst>
            <a:reflection blurRad="6350" stA="50000" endA="300" endPos="90000" dir="5400000" sy="-100000" algn="bl" rotWithShape="0"/>
          </a:effectLst>
        </p:spPr>
      </p:pic>
      <p:pic>
        <p:nvPicPr>
          <p:cNvPr id="6" name="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929058" y="2214560"/>
            <a:ext cx="539545" cy="528797"/>
          </a:xfrm>
          <a:prstGeom prst="rect">
            <a:avLst/>
          </a:prstGeom>
          <a:effectLst>
            <a:reflection blurRad="6350" stA="50000" endA="300" endPos="90000" dir="5400000" sy="-100000" algn="bl" rotWithShape="0"/>
          </a:effectLst>
        </p:spPr>
      </p:pic>
      <p:pic>
        <p:nvPicPr>
          <p:cNvPr id="7" name="6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214560"/>
            <a:ext cx="539545" cy="528797"/>
          </a:xfrm>
          <a:prstGeom prst="rect">
            <a:avLst/>
          </a:prstGeom>
          <a:effectLst>
            <a:reflection blurRad="6350" stA="50000" endA="300" endPos="90000" dir="5400000" sy="-100000" algn="bl" rotWithShape="0"/>
          </a:effectLst>
        </p:spPr>
      </p:pic>
      <p:pic>
        <p:nvPicPr>
          <p:cNvPr id="8" name="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929058" y="2714626"/>
            <a:ext cx="539545" cy="528797"/>
          </a:xfrm>
          <a:prstGeom prst="rect">
            <a:avLst/>
          </a:prstGeom>
          <a:effectLst>
            <a:reflection blurRad="6350" stA="50000" endA="300" endPos="90000" dir="5400000" sy="-100000" algn="bl" rotWithShape="0"/>
          </a:effectLst>
        </p:spPr>
      </p:pic>
      <p:pic>
        <p:nvPicPr>
          <p:cNvPr id="9" name="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9124" y="2714626"/>
            <a:ext cx="539545" cy="528797"/>
          </a:xfrm>
          <a:prstGeom prst="rect">
            <a:avLst/>
          </a:prstGeom>
          <a:effectLst>
            <a:reflection blurRad="6350" stA="50000" endA="300" endPos="90000" dir="5400000" sy="-100000" algn="bl" rotWithShape="0"/>
          </a:effectLst>
        </p:spPr>
      </p:pic>
      <p:pic>
        <p:nvPicPr>
          <p:cNvPr id="10" name="9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4614703"/>
            <a:ext cx="539545" cy="528797"/>
          </a:xfrm>
          <a:prstGeom prst="rect">
            <a:avLst/>
          </a:prstGeom>
          <a:effectLst>
            <a:reflection blurRad="6350" stA="50000" endA="300" endPos="90000" dir="5400000" sy="-100000" algn="bl" rotWithShape="0"/>
          </a:effectLst>
        </p:spPr>
      </p:pic>
      <p:pic>
        <p:nvPicPr>
          <p:cNvPr id="11" name="10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28596" y="428610"/>
            <a:ext cx="539545" cy="528797"/>
          </a:xfrm>
          <a:prstGeom prst="rect">
            <a:avLst/>
          </a:prstGeom>
          <a:effectLst>
            <a:reflection blurRad="6350" stA="50000" endA="300" endPos="90000" dir="5400000" sy="-100000" algn="bl" rotWithShape="0"/>
          </a:effectLst>
        </p:spPr>
      </p:pic>
      <p:pic>
        <p:nvPicPr>
          <p:cNvPr id="12" name="11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928662" y="785800"/>
            <a:ext cx="539545" cy="528797"/>
          </a:xfrm>
          <a:prstGeom prst="rect">
            <a:avLst/>
          </a:prstGeom>
          <a:effectLst>
            <a:reflection blurRad="6350" stA="50000" endA="300" endPos="90000" dir="5400000" sy="-100000" algn="bl" rotWithShape="0"/>
          </a:effectLst>
        </p:spPr>
      </p:pic>
      <p:pic>
        <p:nvPicPr>
          <p:cNvPr id="13" name="12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1428728" y="1214428"/>
            <a:ext cx="539545" cy="528797"/>
          </a:xfrm>
          <a:prstGeom prst="rect">
            <a:avLst/>
          </a:prstGeom>
          <a:effectLst>
            <a:reflection blurRad="6350" stA="50000" endA="300" endPos="90000" dir="5400000" sy="-100000" algn="bl" rotWithShape="0"/>
          </a:effectLst>
        </p:spPr>
      </p:pic>
      <p:pic>
        <p:nvPicPr>
          <p:cNvPr id="14" name="13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1500180"/>
            <a:ext cx="539545" cy="528797"/>
          </a:xfrm>
          <a:prstGeom prst="rect">
            <a:avLst/>
          </a:prstGeom>
          <a:effectLst>
            <a:reflection blurRad="6350" stA="50000" endA="300" endPos="90000" dir="5400000" sy="-100000" algn="bl" rotWithShape="0"/>
          </a:effectLst>
        </p:spPr>
      </p:pic>
      <p:pic>
        <p:nvPicPr>
          <p:cNvPr id="15" name="14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428860" y="1857370"/>
            <a:ext cx="539545" cy="528797"/>
          </a:xfrm>
          <a:prstGeom prst="rect">
            <a:avLst/>
          </a:prstGeom>
          <a:effectLst>
            <a:reflection blurRad="6350" stA="50000" endA="300" endPos="90000" dir="5400000" sy="-100000" algn="bl" rotWithShape="0"/>
          </a:effectLst>
        </p:spPr>
      </p:pic>
      <p:pic>
        <p:nvPicPr>
          <p:cNvPr id="16" name="15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428992" y="2786064"/>
            <a:ext cx="539545" cy="528797"/>
          </a:xfrm>
          <a:prstGeom prst="rect">
            <a:avLst/>
          </a:prstGeom>
          <a:effectLst>
            <a:reflection blurRad="6350" stA="50000" endA="300" endPos="90000" dir="5400000" sy="-100000" algn="bl" rotWithShape="0"/>
          </a:effectLst>
        </p:spPr>
      </p:pic>
      <p:pic>
        <p:nvPicPr>
          <p:cNvPr id="17" name="16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928926" y="2071684"/>
            <a:ext cx="539545" cy="528797"/>
          </a:xfrm>
          <a:prstGeom prst="rect">
            <a:avLst/>
          </a:prstGeom>
          <a:effectLst>
            <a:reflection blurRad="6350" stA="50000" endA="300" endPos="90000" dir="5400000" sy="-100000" algn="bl" rotWithShape="0"/>
          </a:effectLst>
        </p:spPr>
      </p:pic>
      <p:pic>
        <p:nvPicPr>
          <p:cNvPr id="18" name="17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428992" y="2143122"/>
            <a:ext cx="539545" cy="528797"/>
          </a:xfrm>
          <a:prstGeom prst="rect">
            <a:avLst/>
          </a:prstGeom>
          <a:effectLst>
            <a:reflection blurRad="6350" stA="50000" endA="300" endPos="90000" dir="5400000" sy="-100000" algn="bl" rotWithShape="0"/>
          </a:effectLst>
        </p:spPr>
      </p:pic>
      <p:pic>
        <p:nvPicPr>
          <p:cNvPr id="19" name="18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1928794" y="3357568"/>
            <a:ext cx="539545" cy="528797"/>
          </a:xfrm>
          <a:prstGeom prst="rect">
            <a:avLst/>
          </a:prstGeom>
          <a:effectLst>
            <a:reflection blurRad="6350" stA="50000" endA="300" endPos="90000" dir="5400000" sy="-100000" algn="bl" rotWithShape="0"/>
          </a:effectLst>
        </p:spPr>
      </p:pic>
      <p:pic>
        <p:nvPicPr>
          <p:cNvPr id="20" name="19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428860" y="3143254"/>
            <a:ext cx="539545" cy="528797"/>
          </a:xfrm>
          <a:prstGeom prst="rect">
            <a:avLst/>
          </a:prstGeom>
          <a:effectLst>
            <a:reflection blurRad="6350" stA="50000" endA="300" endPos="90000" dir="5400000" sy="-100000" algn="bl" rotWithShape="0"/>
          </a:effectLst>
        </p:spPr>
      </p:pic>
      <p:pic>
        <p:nvPicPr>
          <p:cNvPr id="21" name="20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928926" y="2928940"/>
            <a:ext cx="539545" cy="528797"/>
          </a:xfrm>
          <a:prstGeom prst="rect">
            <a:avLst/>
          </a:prstGeom>
          <a:effectLst>
            <a:reflection blurRad="6350" stA="50000" endA="300" endPos="90000" dir="5400000" sy="-100000" algn="bl" rotWithShape="0"/>
          </a:effectLst>
        </p:spPr>
      </p:pic>
      <p:pic>
        <p:nvPicPr>
          <p:cNvPr id="22" name="21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1428728" y="3571882"/>
            <a:ext cx="539545" cy="528797"/>
          </a:xfrm>
          <a:prstGeom prst="rect">
            <a:avLst/>
          </a:prstGeom>
          <a:effectLst>
            <a:reflection blurRad="6350" stA="50000" endA="300" endPos="90000" dir="5400000" sy="-100000" algn="bl" rotWithShape="0"/>
          </a:effectLst>
        </p:spPr>
      </p:pic>
      <p:pic>
        <p:nvPicPr>
          <p:cNvPr id="23" name="22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1000100" y="3929072"/>
            <a:ext cx="539545" cy="528797"/>
          </a:xfrm>
          <a:prstGeom prst="rect">
            <a:avLst/>
          </a:prstGeom>
          <a:effectLst>
            <a:reflection blurRad="6350" stA="50000" endA="300" endPos="90000" dir="5400000" sy="-100000" algn="bl" rotWithShape="0"/>
          </a:effectLst>
        </p:spPr>
      </p:pic>
      <p:pic>
        <p:nvPicPr>
          <p:cNvPr id="24" name="23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00034" y="4286262"/>
            <a:ext cx="539545" cy="528797"/>
          </a:xfrm>
          <a:prstGeom prst="rect">
            <a:avLst/>
          </a:prstGeom>
          <a:effectLst>
            <a:reflection blurRad="6350" stA="50000" endA="300" endPos="90000" dir="5400000" sy="-100000" algn="bl" rotWithShape="0"/>
          </a:effectLst>
        </p:spPr>
      </p:pic>
      <p:pic>
        <p:nvPicPr>
          <p:cNvPr id="25" name="24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000628" y="2714626"/>
            <a:ext cx="539545" cy="528797"/>
          </a:xfrm>
          <a:prstGeom prst="rect">
            <a:avLst/>
          </a:prstGeom>
          <a:effectLst>
            <a:reflection blurRad="6350" stA="50000" endA="300" endPos="90000" dir="5400000" sy="-100000" algn="bl" rotWithShape="0"/>
          </a:effectLst>
        </p:spPr>
      </p:pic>
      <p:pic>
        <p:nvPicPr>
          <p:cNvPr id="26" name="2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572132" y="2857502"/>
            <a:ext cx="539545" cy="528797"/>
          </a:xfrm>
          <a:prstGeom prst="rect">
            <a:avLst/>
          </a:prstGeom>
          <a:effectLst>
            <a:reflection blurRad="6350" stA="50000" endA="300" endPos="90000" dir="5400000" sy="-100000" algn="bl" rotWithShape="0"/>
          </a:effectLst>
        </p:spPr>
      </p:pic>
      <p:pic>
        <p:nvPicPr>
          <p:cNvPr id="27" name="26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6072198" y="3071816"/>
            <a:ext cx="539545" cy="528797"/>
          </a:xfrm>
          <a:prstGeom prst="rect">
            <a:avLst/>
          </a:prstGeom>
          <a:effectLst>
            <a:reflection blurRad="6350" stA="50000" endA="300" endPos="90000" dir="5400000" sy="-100000" algn="bl" rotWithShape="0"/>
          </a:effectLst>
        </p:spPr>
      </p:pic>
      <p:pic>
        <p:nvPicPr>
          <p:cNvPr id="28" name="2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643702" y="3214692"/>
            <a:ext cx="539545" cy="528797"/>
          </a:xfrm>
          <a:prstGeom prst="rect">
            <a:avLst/>
          </a:prstGeom>
          <a:effectLst>
            <a:reflection blurRad="6350" stA="50000" endA="300" endPos="90000" dir="5400000" sy="-100000" algn="bl" rotWithShape="0"/>
          </a:effectLst>
        </p:spPr>
      </p:pic>
      <p:pic>
        <p:nvPicPr>
          <p:cNvPr id="29" name="28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215206" y="3500444"/>
            <a:ext cx="539545" cy="528797"/>
          </a:xfrm>
          <a:prstGeom prst="rect">
            <a:avLst/>
          </a:prstGeom>
          <a:effectLst>
            <a:reflection blurRad="6350" stA="50000" endA="300" endPos="90000" dir="5400000" sy="-100000" algn="bl" rotWithShape="0"/>
          </a:effectLst>
        </p:spPr>
      </p:pic>
      <p:pic>
        <p:nvPicPr>
          <p:cNvPr id="30" name="29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643834" y="3786196"/>
            <a:ext cx="539545" cy="528797"/>
          </a:xfrm>
          <a:prstGeom prst="rect">
            <a:avLst/>
          </a:prstGeom>
          <a:effectLst>
            <a:reflection blurRad="6350" stA="50000" endA="300" endPos="90000" dir="5400000" sy="-100000" algn="bl" rotWithShape="0"/>
          </a:effectLst>
        </p:spPr>
      </p:pic>
      <p:pic>
        <p:nvPicPr>
          <p:cNvPr id="31" name="30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8143900" y="4214824"/>
            <a:ext cx="539545" cy="528797"/>
          </a:xfrm>
          <a:prstGeom prst="rect">
            <a:avLst/>
          </a:prstGeom>
          <a:effectLst>
            <a:reflection blurRad="6350" stA="50000" endA="300" endPos="90000" dir="5400000" sy="-100000" algn="bl" rotWithShape="0"/>
          </a:effectLst>
        </p:spPr>
      </p:pic>
      <p:pic>
        <p:nvPicPr>
          <p:cNvPr id="32" name="31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2143122"/>
            <a:ext cx="539545" cy="528797"/>
          </a:xfrm>
          <a:prstGeom prst="rect">
            <a:avLst/>
          </a:prstGeom>
          <a:effectLst>
            <a:reflection blurRad="6350" stA="50000" endA="300" endPos="90000" dir="5400000" sy="-100000" algn="bl" rotWithShape="0"/>
          </a:effectLst>
        </p:spPr>
      </p:pic>
      <p:pic>
        <p:nvPicPr>
          <p:cNvPr id="33" name="32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429256" y="1928808"/>
            <a:ext cx="539545" cy="528797"/>
          </a:xfrm>
          <a:prstGeom prst="rect">
            <a:avLst/>
          </a:prstGeom>
          <a:effectLst>
            <a:reflection blurRad="6350" stA="50000" endA="300" endPos="90000" dir="5400000" sy="-100000" algn="bl" rotWithShape="0"/>
          </a:effectLst>
        </p:spPr>
      </p:pic>
      <p:pic>
        <p:nvPicPr>
          <p:cNvPr id="34" name="33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715272" y="1000114"/>
            <a:ext cx="539545" cy="528797"/>
          </a:xfrm>
          <a:prstGeom prst="rect">
            <a:avLst/>
          </a:prstGeom>
          <a:effectLst>
            <a:reflection blurRad="6350" stA="50000" endA="300" endPos="90000" dir="5400000" sy="-100000" algn="bl" rotWithShape="0"/>
          </a:effectLst>
        </p:spPr>
      </p:pic>
      <p:pic>
        <p:nvPicPr>
          <p:cNvPr id="35" name="34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8143900" y="571486"/>
            <a:ext cx="539545" cy="528797"/>
          </a:xfrm>
          <a:prstGeom prst="rect">
            <a:avLst/>
          </a:prstGeom>
          <a:effectLst>
            <a:reflection blurRad="6350" stA="50000" endA="300" endPos="90000" dir="5400000" sy="-100000" algn="bl" rotWithShape="0"/>
          </a:effectLst>
        </p:spPr>
      </p:pic>
      <p:pic>
        <p:nvPicPr>
          <p:cNvPr id="36" name="35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604455" y="0"/>
            <a:ext cx="539545" cy="528797"/>
          </a:xfrm>
          <a:prstGeom prst="rect">
            <a:avLst/>
          </a:prstGeom>
          <a:effectLst>
            <a:reflection blurRad="6350" stA="50000" endA="300" endPos="90000" dir="5400000" sy="-100000" algn="bl" rotWithShape="0"/>
          </a:effectLst>
        </p:spPr>
      </p:pic>
      <p:pic>
        <p:nvPicPr>
          <p:cNvPr id="37" name="36 Imagen" descr="363461.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143768" y="1285866"/>
            <a:ext cx="539545" cy="528797"/>
          </a:xfrm>
          <a:prstGeom prst="rect">
            <a:avLst/>
          </a:prstGeom>
          <a:effectLst>
            <a:reflection blurRad="6350" stA="50000" endA="300" endPos="90000" dir="5400000" sy="-100000" algn="bl" rotWithShape="0"/>
          </a:effectLst>
        </p:spPr>
      </p:pic>
      <p:pic>
        <p:nvPicPr>
          <p:cNvPr id="38" name="37 Imagen" descr="363461.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500826" y="1500180"/>
            <a:ext cx="539545" cy="528797"/>
          </a:xfrm>
          <a:prstGeom prst="rect">
            <a:avLst/>
          </a:prstGeom>
          <a:effectLst>
            <a:reflection blurRad="6350" stA="50000" endA="300" endPos="90000" dir="5400000" sy="-100000" algn="bl" rotWithShape="0"/>
          </a:effectLst>
        </p:spPr>
      </p:pic>
      <p:pic>
        <p:nvPicPr>
          <p:cNvPr id="39" name="38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929322" y="1714494"/>
            <a:ext cx="539545" cy="528797"/>
          </a:xfrm>
          <a:prstGeom prst="rect">
            <a:avLst/>
          </a:prstGeom>
          <a:effectLst>
            <a:reflection blurRad="6350" stA="50000" endA="300" endPos="90000" dir="5400000" sy="-100000" algn="bl" rotWithShape="0"/>
          </a:effectLst>
        </p:spPr>
      </p:pic>
      <p:sp>
        <p:nvSpPr>
          <p:cNvPr id="40" name="39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1+#ppt_w/2"/>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1+#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2000" fill="hold"/>
                                        <p:tgtEl>
                                          <p:spTgt spid="32"/>
                                        </p:tgtEl>
                                        <p:attrNameLst>
                                          <p:attrName>ppt_x</p:attrName>
                                        </p:attrNameLst>
                                      </p:cBhvr>
                                      <p:tavLst>
                                        <p:tav tm="0">
                                          <p:val>
                                            <p:strVal val="0-#ppt_w/2"/>
                                          </p:val>
                                        </p:tav>
                                        <p:tav tm="100000">
                                          <p:val>
                                            <p:strVal val="#ppt_x"/>
                                          </p:val>
                                        </p:tav>
                                      </p:tavLst>
                                    </p:anim>
                                    <p:anim calcmode="lin" valueType="num">
                                      <p:cBhvr additive="base">
                                        <p:cTn id="50" dur="2000" fill="hold"/>
                                        <p:tgtEl>
                                          <p:spTgt spid="3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2000" fill="hold"/>
                                        <p:tgtEl>
                                          <p:spTgt spid="33"/>
                                        </p:tgtEl>
                                        <p:attrNameLst>
                                          <p:attrName>ppt_x</p:attrName>
                                        </p:attrNameLst>
                                      </p:cBhvr>
                                      <p:tavLst>
                                        <p:tav tm="0">
                                          <p:val>
                                            <p:strVal val="0-#ppt_w/2"/>
                                          </p:val>
                                        </p:tav>
                                        <p:tav tm="100000">
                                          <p:val>
                                            <p:strVal val="#ppt_x"/>
                                          </p:val>
                                        </p:tav>
                                      </p:tavLst>
                                    </p:anim>
                                    <p:anim calcmode="lin" valueType="num">
                                      <p:cBhvr additive="base">
                                        <p:cTn id="54" dur="2000" fill="hold"/>
                                        <p:tgtEl>
                                          <p:spTgt spid="33"/>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2000" fill="hold"/>
                                        <p:tgtEl>
                                          <p:spTgt spid="34"/>
                                        </p:tgtEl>
                                        <p:attrNameLst>
                                          <p:attrName>ppt_x</p:attrName>
                                        </p:attrNameLst>
                                      </p:cBhvr>
                                      <p:tavLst>
                                        <p:tav tm="0">
                                          <p:val>
                                            <p:strVal val="0-#ppt_w/2"/>
                                          </p:val>
                                        </p:tav>
                                        <p:tav tm="100000">
                                          <p:val>
                                            <p:strVal val="#ppt_x"/>
                                          </p:val>
                                        </p:tav>
                                      </p:tavLst>
                                    </p:anim>
                                    <p:anim calcmode="lin" valueType="num">
                                      <p:cBhvr additive="base">
                                        <p:cTn id="58" dur="2000" fill="hold"/>
                                        <p:tgtEl>
                                          <p:spTgt spid="3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2000" fill="hold"/>
                                        <p:tgtEl>
                                          <p:spTgt spid="35"/>
                                        </p:tgtEl>
                                        <p:attrNameLst>
                                          <p:attrName>ppt_x</p:attrName>
                                        </p:attrNameLst>
                                      </p:cBhvr>
                                      <p:tavLst>
                                        <p:tav tm="0">
                                          <p:val>
                                            <p:strVal val="0-#ppt_w/2"/>
                                          </p:val>
                                        </p:tav>
                                        <p:tav tm="100000">
                                          <p:val>
                                            <p:strVal val="#ppt_x"/>
                                          </p:val>
                                        </p:tav>
                                      </p:tavLst>
                                    </p:anim>
                                    <p:anim calcmode="lin" valueType="num">
                                      <p:cBhvr additive="base">
                                        <p:cTn id="62" dur="20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additive="base">
                                        <p:cTn id="65" dur="2000" fill="hold"/>
                                        <p:tgtEl>
                                          <p:spTgt spid="36"/>
                                        </p:tgtEl>
                                        <p:attrNameLst>
                                          <p:attrName>ppt_x</p:attrName>
                                        </p:attrNameLst>
                                      </p:cBhvr>
                                      <p:tavLst>
                                        <p:tav tm="0">
                                          <p:val>
                                            <p:strVal val="0-#ppt_w/2"/>
                                          </p:val>
                                        </p:tav>
                                        <p:tav tm="100000">
                                          <p:val>
                                            <p:strVal val="#ppt_x"/>
                                          </p:val>
                                        </p:tav>
                                      </p:tavLst>
                                    </p:anim>
                                    <p:anim calcmode="lin" valueType="num">
                                      <p:cBhvr additive="base">
                                        <p:cTn id="66" dur="2000" fill="hold"/>
                                        <p:tgtEl>
                                          <p:spTgt spid="3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2000" fill="hold"/>
                                        <p:tgtEl>
                                          <p:spTgt spid="37"/>
                                        </p:tgtEl>
                                        <p:attrNameLst>
                                          <p:attrName>ppt_x</p:attrName>
                                        </p:attrNameLst>
                                      </p:cBhvr>
                                      <p:tavLst>
                                        <p:tav tm="0">
                                          <p:val>
                                            <p:strVal val="0-#ppt_w/2"/>
                                          </p:val>
                                        </p:tav>
                                        <p:tav tm="100000">
                                          <p:val>
                                            <p:strVal val="#ppt_x"/>
                                          </p:val>
                                        </p:tav>
                                      </p:tavLst>
                                    </p:anim>
                                    <p:anim calcmode="lin" valueType="num">
                                      <p:cBhvr additive="base">
                                        <p:cTn id="70" dur="2000" fill="hold"/>
                                        <p:tgtEl>
                                          <p:spTgt spid="37"/>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2000" fill="hold"/>
                                        <p:tgtEl>
                                          <p:spTgt spid="38"/>
                                        </p:tgtEl>
                                        <p:attrNameLst>
                                          <p:attrName>ppt_x</p:attrName>
                                        </p:attrNameLst>
                                      </p:cBhvr>
                                      <p:tavLst>
                                        <p:tav tm="0">
                                          <p:val>
                                            <p:strVal val="0-#ppt_w/2"/>
                                          </p:val>
                                        </p:tav>
                                        <p:tav tm="100000">
                                          <p:val>
                                            <p:strVal val="#ppt_x"/>
                                          </p:val>
                                        </p:tav>
                                      </p:tavLst>
                                    </p:anim>
                                    <p:anim calcmode="lin" valueType="num">
                                      <p:cBhvr additive="base">
                                        <p:cTn id="74" dur="2000" fill="hold"/>
                                        <p:tgtEl>
                                          <p:spTgt spid="3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2000" fill="hold"/>
                                        <p:tgtEl>
                                          <p:spTgt spid="39"/>
                                        </p:tgtEl>
                                        <p:attrNameLst>
                                          <p:attrName>ppt_x</p:attrName>
                                        </p:attrNameLst>
                                      </p:cBhvr>
                                      <p:tavLst>
                                        <p:tav tm="0">
                                          <p:val>
                                            <p:strVal val="0-#ppt_w/2"/>
                                          </p:val>
                                        </p:tav>
                                        <p:tav tm="100000">
                                          <p:val>
                                            <p:strVal val="#ppt_x"/>
                                          </p:val>
                                        </p:tav>
                                      </p:tavLst>
                                    </p:anim>
                                    <p:anim calcmode="lin" valueType="num">
                                      <p:cBhvr additive="base">
                                        <p:cTn id="78" dur="2000" fill="hold"/>
                                        <p:tgtEl>
                                          <p:spTgt spid="39"/>
                                        </p:tgtEl>
                                        <p:attrNameLst>
                                          <p:attrName>ppt_y</p:attrName>
                                        </p:attrNameLst>
                                      </p:cBhvr>
                                      <p:tavLst>
                                        <p:tav tm="0">
                                          <p:val>
                                            <p:strVal val="1+#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additive="base">
                                        <p:cTn id="85" dur="2000" fill="hold"/>
                                        <p:tgtEl>
                                          <p:spTgt spid="8"/>
                                        </p:tgtEl>
                                        <p:attrNameLst>
                                          <p:attrName>ppt_x</p:attrName>
                                        </p:attrNameLst>
                                      </p:cBhvr>
                                      <p:tavLst>
                                        <p:tav tm="0">
                                          <p:val>
                                            <p:strVal val="1+#ppt_w/2"/>
                                          </p:val>
                                        </p:tav>
                                        <p:tav tm="100000">
                                          <p:val>
                                            <p:strVal val="#ppt_x"/>
                                          </p:val>
                                        </p:tav>
                                      </p:tavLst>
                                    </p:anim>
                                    <p:anim calcmode="lin" valueType="num">
                                      <p:cBhvr additive="base">
                                        <p:cTn id="86" dur="2000" fill="hold"/>
                                        <p:tgtEl>
                                          <p:spTgt spid="8"/>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1+#ppt_w/2"/>
                                          </p:val>
                                        </p:tav>
                                        <p:tav tm="100000">
                                          <p:val>
                                            <p:strVal val="#ppt_x"/>
                                          </p:val>
                                        </p:tav>
                                      </p:tavLst>
                                    </p:anim>
                                    <p:anim calcmode="lin" valueType="num">
                                      <p:cBhvr additive="base">
                                        <p:cTn id="94" dur="2000" fill="hold"/>
                                        <p:tgtEl>
                                          <p:spTgt spid="19"/>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1+#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1+#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1+#ppt_w/2"/>
                                          </p:val>
                                        </p:tav>
                                        <p:tav tm="100000">
                                          <p:val>
                                            <p:strVal val="#ppt_x"/>
                                          </p:val>
                                        </p:tav>
                                      </p:tavLst>
                                    </p:anim>
                                    <p:anim calcmode="lin" valueType="num">
                                      <p:cBhvr additive="base">
                                        <p:cTn id="106" dur="2000" fill="hold"/>
                                        <p:tgtEl>
                                          <p:spTgt spid="22"/>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2000" fill="hold"/>
                                        <p:tgtEl>
                                          <p:spTgt spid="23"/>
                                        </p:tgtEl>
                                        <p:attrNameLst>
                                          <p:attrName>ppt_x</p:attrName>
                                        </p:attrNameLst>
                                      </p:cBhvr>
                                      <p:tavLst>
                                        <p:tav tm="0">
                                          <p:val>
                                            <p:strVal val="1+#ppt_w/2"/>
                                          </p:val>
                                        </p:tav>
                                        <p:tav tm="100000">
                                          <p:val>
                                            <p:strVal val="#ppt_x"/>
                                          </p:val>
                                        </p:tav>
                                      </p:tavLst>
                                    </p:anim>
                                    <p:anim calcmode="lin" valueType="num">
                                      <p:cBhvr additive="base">
                                        <p:cTn id="110" dur="2000" fill="hold"/>
                                        <p:tgtEl>
                                          <p:spTgt spid="23"/>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1+#ppt_w/2"/>
                                          </p:val>
                                        </p:tav>
                                        <p:tav tm="100000">
                                          <p:val>
                                            <p:strVal val="#ppt_x"/>
                                          </p:val>
                                        </p:tav>
                                      </p:tavLst>
                                    </p:anim>
                                    <p:anim calcmode="lin" valueType="num">
                                      <p:cBhvr additive="base">
                                        <p:cTn id="114" dur="2000" fill="hold"/>
                                        <p:tgtEl>
                                          <p:spTgt spid="24"/>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0-#ppt_w/2"/>
                                          </p:val>
                                        </p:tav>
                                        <p:tav tm="100000">
                                          <p:val>
                                            <p:strVal val="#ppt_x"/>
                                          </p:val>
                                        </p:tav>
                                      </p:tavLst>
                                    </p:anim>
                                    <p:anim calcmode="lin" valueType="num">
                                      <p:cBhvr additive="base">
                                        <p:cTn id="118" dur="2000" fill="hold"/>
                                        <p:tgtEl>
                                          <p:spTgt spid="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additive="base">
                                        <p:cTn id="121" dur="2000" fill="hold"/>
                                        <p:tgtEl>
                                          <p:spTgt spid="10"/>
                                        </p:tgtEl>
                                        <p:attrNameLst>
                                          <p:attrName>ppt_x</p:attrName>
                                        </p:attrNameLst>
                                      </p:cBhvr>
                                      <p:tavLst>
                                        <p:tav tm="0">
                                          <p:val>
                                            <p:strVal val="0-#ppt_w/2"/>
                                          </p:val>
                                        </p:tav>
                                        <p:tav tm="100000">
                                          <p:val>
                                            <p:strVal val="#ppt_x"/>
                                          </p:val>
                                        </p:tav>
                                      </p:tavLst>
                                    </p:anim>
                                    <p:anim calcmode="lin" valueType="num">
                                      <p:cBhvr additive="base">
                                        <p:cTn id="122" dur="2000" fill="hold"/>
                                        <p:tgtEl>
                                          <p:spTgt spid="10"/>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2000" fill="hold"/>
                                        <p:tgtEl>
                                          <p:spTgt spid="25"/>
                                        </p:tgtEl>
                                        <p:attrNameLst>
                                          <p:attrName>ppt_x</p:attrName>
                                        </p:attrNameLst>
                                      </p:cBhvr>
                                      <p:tavLst>
                                        <p:tav tm="0">
                                          <p:val>
                                            <p:strVal val="0-#ppt_w/2"/>
                                          </p:val>
                                        </p:tav>
                                        <p:tav tm="100000">
                                          <p:val>
                                            <p:strVal val="#ppt_x"/>
                                          </p:val>
                                        </p:tav>
                                      </p:tavLst>
                                    </p:anim>
                                    <p:anim calcmode="lin" valueType="num">
                                      <p:cBhvr additive="base">
                                        <p:cTn id="126" dur="2000" fill="hold"/>
                                        <p:tgtEl>
                                          <p:spTgt spid="25"/>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2000" fill="hold"/>
                                        <p:tgtEl>
                                          <p:spTgt spid="26"/>
                                        </p:tgtEl>
                                        <p:attrNameLst>
                                          <p:attrName>ppt_x</p:attrName>
                                        </p:attrNameLst>
                                      </p:cBhvr>
                                      <p:tavLst>
                                        <p:tav tm="0">
                                          <p:val>
                                            <p:strVal val="0-#ppt_w/2"/>
                                          </p:val>
                                        </p:tav>
                                        <p:tav tm="100000">
                                          <p:val>
                                            <p:strVal val="#ppt_x"/>
                                          </p:val>
                                        </p:tav>
                                      </p:tavLst>
                                    </p:anim>
                                    <p:anim calcmode="lin" valueType="num">
                                      <p:cBhvr additive="base">
                                        <p:cTn id="130" dur="2000" fill="hold"/>
                                        <p:tgtEl>
                                          <p:spTgt spid="26"/>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27"/>
                                        </p:tgtEl>
                                        <p:attrNameLst>
                                          <p:attrName>style.visibility</p:attrName>
                                        </p:attrNameLst>
                                      </p:cBhvr>
                                      <p:to>
                                        <p:strVal val="visible"/>
                                      </p:to>
                                    </p:set>
                                    <p:anim calcmode="lin" valueType="num">
                                      <p:cBhvr additive="base">
                                        <p:cTn id="133" dur="2000" fill="hold"/>
                                        <p:tgtEl>
                                          <p:spTgt spid="27"/>
                                        </p:tgtEl>
                                        <p:attrNameLst>
                                          <p:attrName>ppt_x</p:attrName>
                                        </p:attrNameLst>
                                      </p:cBhvr>
                                      <p:tavLst>
                                        <p:tav tm="0">
                                          <p:val>
                                            <p:strVal val="0-#ppt_w/2"/>
                                          </p:val>
                                        </p:tav>
                                        <p:tav tm="100000">
                                          <p:val>
                                            <p:strVal val="#ppt_x"/>
                                          </p:val>
                                        </p:tav>
                                      </p:tavLst>
                                    </p:anim>
                                    <p:anim calcmode="lin" valueType="num">
                                      <p:cBhvr additive="base">
                                        <p:cTn id="134" dur="2000" fill="hold"/>
                                        <p:tgtEl>
                                          <p:spTgt spid="27"/>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2000" fill="hold"/>
                                        <p:tgtEl>
                                          <p:spTgt spid="28"/>
                                        </p:tgtEl>
                                        <p:attrNameLst>
                                          <p:attrName>ppt_x</p:attrName>
                                        </p:attrNameLst>
                                      </p:cBhvr>
                                      <p:tavLst>
                                        <p:tav tm="0">
                                          <p:val>
                                            <p:strVal val="0-#ppt_w/2"/>
                                          </p:val>
                                        </p:tav>
                                        <p:tav tm="100000">
                                          <p:val>
                                            <p:strVal val="#ppt_x"/>
                                          </p:val>
                                        </p:tav>
                                      </p:tavLst>
                                    </p:anim>
                                    <p:anim calcmode="lin" valueType="num">
                                      <p:cBhvr additive="base">
                                        <p:cTn id="138" dur="2000" fill="hold"/>
                                        <p:tgtEl>
                                          <p:spTgt spid="28"/>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2000" fill="hold"/>
                                        <p:tgtEl>
                                          <p:spTgt spid="29"/>
                                        </p:tgtEl>
                                        <p:attrNameLst>
                                          <p:attrName>ppt_x</p:attrName>
                                        </p:attrNameLst>
                                      </p:cBhvr>
                                      <p:tavLst>
                                        <p:tav tm="0">
                                          <p:val>
                                            <p:strVal val="0-#ppt_w/2"/>
                                          </p:val>
                                        </p:tav>
                                        <p:tav tm="100000">
                                          <p:val>
                                            <p:strVal val="#ppt_x"/>
                                          </p:val>
                                        </p:tav>
                                      </p:tavLst>
                                    </p:anim>
                                    <p:anim calcmode="lin" valueType="num">
                                      <p:cBhvr additive="base">
                                        <p:cTn id="142" dur="2000" fill="hold"/>
                                        <p:tgtEl>
                                          <p:spTgt spid="2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0-#ppt_w/2"/>
                                          </p:val>
                                        </p:tav>
                                        <p:tav tm="100000">
                                          <p:val>
                                            <p:strVal val="#ppt_x"/>
                                          </p:val>
                                        </p:tav>
                                      </p:tavLst>
                                    </p:anim>
                                    <p:anim calcmode="lin" valueType="num">
                                      <p:cBhvr additive="base">
                                        <p:cTn id="146" dur="2000" fill="hold"/>
                                        <p:tgtEl>
                                          <p:spTgt spid="30"/>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2000" fill="hold"/>
                                        <p:tgtEl>
                                          <p:spTgt spid="31"/>
                                        </p:tgtEl>
                                        <p:attrNameLst>
                                          <p:attrName>ppt_x</p:attrName>
                                        </p:attrNameLst>
                                      </p:cBhvr>
                                      <p:tavLst>
                                        <p:tav tm="0">
                                          <p:val>
                                            <p:strVal val="0-#ppt_w/2"/>
                                          </p:val>
                                        </p:tav>
                                        <p:tav tm="100000">
                                          <p:val>
                                            <p:strVal val="#ppt_x"/>
                                          </p:val>
                                        </p:tav>
                                      </p:tavLst>
                                    </p:anim>
                                    <p:anim calcmode="lin" valueType="num">
                                      <p:cBhvr additive="base">
                                        <p:cTn id="150" dur="2000" fill="hold"/>
                                        <p:tgtEl>
                                          <p:spTgt spid="31"/>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2"/>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3"/>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2"/>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3"/>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34"/>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6"/>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7"/>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9"/>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5"/>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9"/>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0"/>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1"/>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2"/>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3"/>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4"/>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9"/>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5"/>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6"/>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7"/>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8"/>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29"/>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0"/>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1"/>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1+ppt_w/2"/>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1+ppt_w/2"/>
                                          </p:val>
                                        </p:tav>
                                      </p:tavLst>
                                    </p:anim>
                                    <p:anim calcmode="lin" valueType="num">
                                      <p:cBhvr additive="base">
                                        <p:cTn id="238" dur="2000"/>
                                        <p:tgtEl>
                                          <p:spTgt spid="11"/>
                                        </p:tgtEl>
                                        <p:attrNameLst>
                                          <p:attrName>ppt_y</p:attrName>
                                        </p:attrNameLst>
                                      </p:cBhvr>
                                      <p:tavLst>
                                        <p:tav tm="0">
                                          <p:val>
                                            <p:strVal val="ppt_y"/>
                                          </p:val>
                                        </p:tav>
                                        <p:tav tm="100000">
                                          <p:val>
                                            <p:strVal val="1+ppt_h/2"/>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1+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1+ppt_w/2"/>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1+ppt_w/2"/>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32"/>
                                        </p:tgtEl>
                                        <p:attrNameLst>
                                          <p:attrName>ppt_x</p:attrName>
                                        </p:attrNameLst>
                                      </p:cBhvr>
                                      <p:tavLst>
                                        <p:tav tm="0">
                                          <p:val>
                                            <p:strVal val="ppt_x"/>
                                          </p:val>
                                        </p:tav>
                                        <p:tav tm="100000">
                                          <p:val>
                                            <p:strVal val="1+ppt_w/2"/>
                                          </p:val>
                                        </p:tav>
                                      </p:tavLst>
                                    </p:anim>
                                    <p:anim calcmode="lin" valueType="num">
                                      <p:cBhvr additive="base">
                                        <p:cTn id="266" dur="2000"/>
                                        <p:tgtEl>
                                          <p:spTgt spid="32"/>
                                        </p:tgtEl>
                                        <p:attrNameLst>
                                          <p:attrName>ppt_y</p:attrName>
                                        </p:attrNameLst>
                                      </p:cBhvr>
                                      <p:tavLst>
                                        <p:tav tm="0">
                                          <p:val>
                                            <p:strVal val="ppt_y"/>
                                          </p:val>
                                        </p:tav>
                                        <p:tav tm="100000">
                                          <p:val>
                                            <p:strVal val="1+ppt_h/2"/>
                                          </p:val>
                                        </p:tav>
                                      </p:tavLst>
                                    </p:anim>
                                    <p:set>
                                      <p:cBhvr>
                                        <p:cTn id="267" dur="1" fill="hold">
                                          <p:stCondLst>
                                            <p:cond delay="1999"/>
                                          </p:stCondLst>
                                        </p:cTn>
                                        <p:tgtEl>
                                          <p:spTgt spid="32"/>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33"/>
                                        </p:tgtEl>
                                        <p:attrNameLst>
                                          <p:attrName>ppt_x</p:attrName>
                                        </p:attrNameLst>
                                      </p:cBhvr>
                                      <p:tavLst>
                                        <p:tav tm="0">
                                          <p:val>
                                            <p:strVal val="ppt_x"/>
                                          </p:val>
                                        </p:tav>
                                        <p:tav tm="100000">
                                          <p:val>
                                            <p:strVal val="1+ppt_w/2"/>
                                          </p:val>
                                        </p:tav>
                                      </p:tavLst>
                                    </p:anim>
                                    <p:anim calcmode="lin" valueType="num">
                                      <p:cBhvr additive="base">
                                        <p:cTn id="270" dur="2000"/>
                                        <p:tgtEl>
                                          <p:spTgt spid="33"/>
                                        </p:tgtEl>
                                        <p:attrNameLst>
                                          <p:attrName>ppt_y</p:attrName>
                                        </p:attrNameLst>
                                      </p:cBhvr>
                                      <p:tavLst>
                                        <p:tav tm="0">
                                          <p:val>
                                            <p:strVal val="ppt_y"/>
                                          </p:val>
                                        </p:tav>
                                        <p:tav tm="100000">
                                          <p:val>
                                            <p:strVal val="1+ppt_h/2"/>
                                          </p:val>
                                        </p:tav>
                                      </p:tavLst>
                                    </p:anim>
                                    <p:set>
                                      <p:cBhvr>
                                        <p:cTn id="271" dur="1" fill="hold">
                                          <p:stCondLst>
                                            <p:cond delay="1999"/>
                                          </p:stCondLst>
                                        </p:cTn>
                                        <p:tgtEl>
                                          <p:spTgt spid="33"/>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34"/>
                                        </p:tgtEl>
                                        <p:attrNameLst>
                                          <p:attrName>ppt_x</p:attrName>
                                        </p:attrNameLst>
                                      </p:cBhvr>
                                      <p:tavLst>
                                        <p:tav tm="0">
                                          <p:val>
                                            <p:strVal val="ppt_x"/>
                                          </p:val>
                                        </p:tav>
                                        <p:tav tm="100000">
                                          <p:val>
                                            <p:strVal val="1+ppt_w/2"/>
                                          </p:val>
                                        </p:tav>
                                      </p:tavLst>
                                    </p:anim>
                                    <p:anim calcmode="lin" valueType="num">
                                      <p:cBhvr additive="base">
                                        <p:cTn id="274" dur="2000"/>
                                        <p:tgtEl>
                                          <p:spTgt spid="34"/>
                                        </p:tgtEl>
                                        <p:attrNameLst>
                                          <p:attrName>ppt_y</p:attrName>
                                        </p:attrNameLst>
                                      </p:cBhvr>
                                      <p:tavLst>
                                        <p:tav tm="0">
                                          <p:val>
                                            <p:strVal val="ppt_y"/>
                                          </p:val>
                                        </p:tav>
                                        <p:tav tm="100000">
                                          <p:val>
                                            <p:strVal val="1+ppt_h/2"/>
                                          </p:val>
                                        </p:tav>
                                      </p:tavLst>
                                    </p:anim>
                                    <p:set>
                                      <p:cBhvr>
                                        <p:cTn id="275" dur="1" fill="hold">
                                          <p:stCondLst>
                                            <p:cond delay="1999"/>
                                          </p:stCondLst>
                                        </p:cTn>
                                        <p:tgtEl>
                                          <p:spTgt spid="34"/>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5"/>
                                        </p:tgtEl>
                                        <p:attrNameLst>
                                          <p:attrName>ppt_x</p:attrName>
                                        </p:attrNameLst>
                                      </p:cBhvr>
                                      <p:tavLst>
                                        <p:tav tm="0">
                                          <p:val>
                                            <p:strVal val="ppt_x"/>
                                          </p:val>
                                        </p:tav>
                                        <p:tav tm="100000">
                                          <p:val>
                                            <p:strVal val="1+ppt_w/2"/>
                                          </p:val>
                                        </p:tav>
                                      </p:tavLst>
                                    </p:anim>
                                    <p:anim calcmode="lin" valueType="num">
                                      <p:cBhvr additive="base">
                                        <p:cTn id="278" dur="2000"/>
                                        <p:tgtEl>
                                          <p:spTgt spid="35"/>
                                        </p:tgtEl>
                                        <p:attrNameLst>
                                          <p:attrName>ppt_y</p:attrName>
                                        </p:attrNameLst>
                                      </p:cBhvr>
                                      <p:tavLst>
                                        <p:tav tm="0">
                                          <p:val>
                                            <p:strVal val="ppt_y"/>
                                          </p:val>
                                        </p:tav>
                                        <p:tav tm="100000">
                                          <p:val>
                                            <p:strVal val="1+ppt_h/2"/>
                                          </p:val>
                                        </p:tav>
                                      </p:tavLst>
                                    </p:anim>
                                    <p:set>
                                      <p:cBhvr>
                                        <p:cTn id="279" dur="1" fill="hold">
                                          <p:stCondLst>
                                            <p:cond delay="1999"/>
                                          </p:stCondLst>
                                        </p:cTn>
                                        <p:tgtEl>
                                          <p:spTgt spid="35"/>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6"/>
                                        </p:tgtEl>
                                        <p:attrNameLst>
                                          <p:attrName>ppt_x</p:attrName>
                                        </p:attrNameLst>
                                      </p:cBhvr>
                                      <p:tavLst>
                                        <p:tav tm="0">
                                          <p:val>
                                            <p:strVal val="ppt_x"/>
                                          </p:val>
                                        </p:tav>
                                        <p:tav tm="100000">
                                          <p:val>
                                            <p:strVal val="1+ppt_w/2"/>
                                          </p:val>
                                        </p:tav>
                                      </p:tavLst>
                                    </p:anim>
                                    <p:anim calcmode="lin" valueType="num">
                                      <p:cBhvr additive="base">
                                        <p:cTn id="282" dur="2000"/>
                                        <p:tgtEl>
                                          <p:spTgt spid="36"/>
                                        </p:tgtEl>
                                        <p:attrNameLst>
                                          <p:attrName>ppt_y</p:attrName>
                                        </p:attrNameLst>
                                      </p:cBhvr>
                                      <p:tavLst>
                                        <p:tav tm="0">
                                          <p:val>
                                            <p:strVal val="ppt_y"/>
                                          </p:val>
                                        </p:tav>
                                        <p:tav tm="100000">
                                          <p:val>
                                            <p:strVal val="1+ppt_h/2"/>
                                          </p:val>
                                        </p:tav>
                                      </p:tavLst>
                                    </p:anim>
                                    <p:set>
                                      <p:cBhvr>
                                        <p:cTn id="283" dur="1" fill="hold">
                                          <p:stCondLst>
                                            <p:cond delay="1999"/>
                                          </p:stCondLst>
                                        </p:cTn>
                                        <p:tgtEl>
                                          <p:spTgt spid="36"/>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7"/>
                                        </p:tgtEl>
                                        <p:attrNameLst>
                                          <p:attrName>ppt_x</p:attrName>
                                        </p:attrNameLst>
                                      </p:cBhvr>
                                      <p:tavLst>
                                        <p:tav tm="0">
                                          <p:val>
                                            <p:strVal val="ppt_x"/>
                                          </p:val>
                                        </p:tav>
                                        <p:tav tm="100000">
                                          <p:val>
                                            <p:strVal val="1+ppt_w/2"/>
                                          </p:val>
                                        </p:tav>
                                      </p:tavLst>
                                    </p:anim>
                                    <p:anim calcmode="lin" valueType="num">
                                      <p:cBhvr additive="base">
                                        <p:cTn id="286" dur="2000"/>
                                        <p:tgtEl>
                                          <p:spTgt spid="37"/>
                                        </p:tgtEl>
                                        <p:attrNameLst>
                                          <p:attrName>ppt_y</p:attrName>
                                        </p:attrNameLst>
                                      </p:cBhvr>
                                      <p:tavLst>
                                        <p:tav tm="0">
                                          <p:val>
                                            <p:strVal val="ppt_y"/>
                                          </p:val>
                                        </p:tav>
                                        <p:tav tm="100000">
                                          <p:val>
                                            <p:strVal val="1+ppt_h/2"/>
                                          </p:val>
                                        </p:tav>
                                      </p:tavLst>
                                    </p:anim>
                                    <p:set>
                                      <p:cBhvr>
                                        <p:cTn id="287" dur="1" fill="hold">
                                          <p:stCondLst>
                                            <p:cond delay="1999"/>
                                          </p:stCondLst>
                                        </p:cTn>
                                        <p:tgtEl>
                                          <p:spTgt spid="37"/>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8"/>
                                        </p:tgtEl>
                                        <p:attrNameLst>
                                          <p:attrName>ppt_x</p:attrName>
                                        </p:attrNameLst>
                                      </p:cBhvr>
                                      <p:tavLst>
                                        <p:tav tm="0">
                                          <p:val>
                                            <p:strVal val="ppt_x"/>
                                          </p:val>
                                        </p:tav>
                                        <p:tav tm="100000">
                                          <p:val>
                                            <p:strVal val="1+ppt_w/2"/>
                                          </p:val>
                                        </p:tav>
                                      </p:tavLst>
                                    </p:anim>
                                    <p:anim calcmode="lin" valueType="num">
                                      <p:cBhvr additive="base">
                                        <p:cTn id="290" dur="2000"/>
                                        <p:tgtEl>
                                          <p:spTgt spid="38"/>
                                        </p:tgtEl>
                                        <p:attrNameLst>
                                          <p:attrName>ppt_y</p:attrName>
                                        </p:attrNameLst>
                                      </p:cBhvr>
                                      <p:tavLst>
                                        <p:tav tm="0">
                                          <p:val>
                                            <p:strVal val="ppt_y"/>
                                          </p:val>
                                        </p:tav>
                                        <p:tav tm="100000">
                                          <p:val>
                                            <p:strVal val="1+ppt_h/2"/>
                                          </p:val>
                                        </p:tav>
                                      </p:tavLst>
                                    </p:anim>
                                    <p:set>
                                      <p:cBhvr>
                                        <p:cTn id="291" dur="1" fill="hold">
                                          <p:stCondLst>
                                            <p:cond delay="1999"/>
                                          </p:stCondLst>
                                        </p:cTn>
                                        <p:tgtEl>
                                          <p:spTgt spid="38"/>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9"/>
                                        </p:tgtEl>
                                        <p:attrNameLst>
                                          <p:attrName>ppt_x</p:attrName>
                                        </p:attrNameLst>
                                      </p:cBhvr>
                                      <p:tavLst>
                                        <p:tav tm="0">
                                          <p:val>
                                            <p:strVal val="ppt_x"/>
                                          </p:val>
                                        </p:tav>
                                        <p:tav tm="100000">
                                          <p:val>
                                            <p:strVal val="1+ppt_w/2"/>
                                          </p:val>
                                        </p:tav>
                                      </p:tavLst>
                                    </p:anim>
                                    <p:anim calcmode="lin" valueType="num">
                                      <p:cBhvr additive="base">
                                        <p:cTn id="294" dur="2000"/>
                                        <p:tgtEl>
                                          <p:spTgt spid="39"/>
                                        </p:tgtEl>
                                        <p:attrNameLst>
                                          <p:attrName>ppt_y</p:attrName>
                                        </p:attrNameLst>
                                      </p:cBhvr>
                                      <p:tavLst>
                                        <p:tav tm="0">
                                          <p:val>
                                            <p:strVal val="ppt_y"/>
                                          </p:val>
                                        </p:tav>
                                        <p:tav tm="100000">
                                          <p:val>
                                            <p:strVal val="1+ppt_h/2"/>
                                          </p:val>
                                        </p:tav>
                                      </p:tavLst>
                                    </p:anim>
                                    <p:set>
                                      <p:cBhvr>
                                        <p:cTn id="295" dur="1" fill="hold">
                                          <p:stCondLst>
                                            <p:cond delay="1999"/>
                                          </p:stCondLst>
                                        </p:cTn>
                                        <p:tgtEl>
                                          <p:spTgt spid="39"/>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1+ppt_w/2"/>
                                          </p:val>
                                        </p:tav>
                                      </p:tavLst>
                                    </p:anim>
                                    <p:anim calcmode="lin" valueType="num">
                                      <p:cBhvr additive="base">
                                        <p:cTn id="298" dur="2000"/>
                                        <p:tgtEl>
                                          <p:spTgt spid="5"/>
                                        </p:tgtEl>
                                        <p:attrNameLst>
                                          <p:attrName>ppt_y</p:attrName>
                                        </p:attrNameLst>
                                      </p:cBhvr>
                                      <p:tavLst>
                                        <p:tav tm="0">
                                          <p:val>
                                            <p:strVal val="ppt_y"/>
                                          </p:val>
                                        </p:tav>
                                        <p:tav tm="100000">
                                          <p:val>
                                            <p:strVal val="0-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8"/>
                                        </p:tgtEl>
                                        <p:attrNameLst>
                                          <p:attrName>ppt_x</p:attrName>
                                        </p:attrNameLst>
                                      </p:cBhvr>
                                      <p:tavLst>
                                        <p:tav tm="0">
                                          <p:val>
                                            <p:strVal val="ppt_x"/>
                                          </p:val>
                                        </p:tav>
                                        <p:tav tm="100000">
                                          <p:val>
                                            <p:strVal val="1+ppt_w/2"/>
                                          </p:val>
                                        </p:tav>
                                      </p:tavLst>
                                    </p:anim>
                                    <p:anim calcmode="lin" valueType="num">
                                      <p:cBhvr additive="base">
                                        <p:cTn id="302" dur="2000"/>
                                        <p:tgtEl>
                                          <p:spTgt spid="8"/>
                                        </p:tgtEl>
                                        <p:attrNameLst>
                                          <p:attrName>ppt_y</p:attrName>
                                        </p:attrNameLst>
                                      </p:cBhvr>
                                      <p:tavLst>
                                        <p:tav tm="0">
                                          <p:val>
                                            <p:strVal val="ppt_y"/>
                                          </p:val>
                                        </p:tav>
                                        <p:tav tm="100000">
                                          <p:val>
                                            <p:strVal val="0-ppt_h/2"/>
                                          </p:val>
                                        </p:tav>
                                      </p:tavLst>
                                    </p:anim>
                                    <p:set>
                                      <p:cBhvr>
                                        <p:cTn id="303" dur="1" fill="hold">
                                          <p:stCondLst>
                                            <p:cond delay="1999"/>
                                          </p:stCondLst>
                                        </p:cTn>
                                        <p:tgtEl>
                                          <p:spTgt spid="8"/>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1+ppt_w/2"/>
                                          </p:val>
                                        </p:tav>
                                      </p:tavLst>
                                    </p:anim>
                                    <p:anim calcmode="lin" valueType="num">
                                      <p:cBhvr additive="base">
                                        <p:cTn id="306" dur="2000"/>
                                        <p:tgtEl>
                                          <p:spTgt spid="9"/>
                                        </p:tgtEl>
                                        <p:attrNameLst>
                                          <p:attrName>ppt_y</p:attrName>
                                        </p:attrNameLst>
                                      </p:cBhvr>
                                      <p:tavLst>
                                        <p:tav tm="0">
                                          <p:val>
                                            <p:strVal val="ppt_y"/>
                                          </p:val>
                                        </p:tav>
                                        <p:tav tm="100000">
                                          <p:val>
                                            <p:strVal val="0-ppt_h/2"/>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1+ppt_w/2"/>
                                          </p:val>
                                        </p:tav>
                                      </p:tavLst>
                                    </p:anim>
                                    <p:anim calcmode="lin" valueType="num">
                                      <p:cBhvr additive="base">
                                        <p:cTn id="310" dur="2000"/>
                                        <p:tgtEl>
                                          <p:spTgt spid="10"/>
                                        </p:tgtEl>
                                        <p:attrNameLst>
                                          <p:attrName>ppt_y</p:attrName>
                                        </p:attrNameLst>
                                      </p:cBhvr>
                                      <p:tavLst>
                                        <p:tav tm="0">
                                          <p:val>
                                            <p:strVal val="ppt_y"/>
                                          </p:val>
                                        </p:tav>
                                        <p:tav tm="100000">
                                          <p:val>
                                            <p:strVal val="0-ppt_h/2"/>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16"/>
                                        </p:tgtEl>
                                        <p:attrNameLst>
                                          <p:attrName>ppt_x</p:attrName>
                                        </p:attrNameLst>
                                      </p:cBhvr>
                                      <p:tavLst>
                                        <p:tav tm="0">
                                          <p:val>
                                            <p:strVal val="ppt_x"/>
                                          </p:val>
                                        </p:tav>
                                        <p:tav tm="100000">
                                          <p:val>
                                            <p:strVal val="1+ppt_w/2"/>
                                          </p:val>
                                        </p:tav>
                                      </p:tavLst>
                                    </p:anim>
                                    <p:anim calcmode="lin" valueType="num">
                                      <p:cBhvr additive="base">
                                        <p:cTn id="314" dur="2000"/>
                                        <p:tgtEl>
                                          <p:spTgt spid="16"/>
                                        </p:tgtEl>
                                        <p:attrNameLst>
                                          <p:attrName>ppt_y</p:attrName>
                                        </p:attrNameLst>
                                      </p:cBhvr>
                                      <p:tavLst>
                                        <p:tav tm="0">
                                          <p:val>
                                            <p:strVal val="ppt_y"/>
                                          </p:val>
                                        </p:tav>
                                        <p:tav tm="100000">
                                          <p:val>
                                            <p:strVal val="0-ppt_h/2"/>
                                          </p:val>
                                        </p:tav>
                                      </p:tavLst>
                                    </p:anim>
                                    <p:set>
                                      <p:cBhvr>
                                        <p:cTn id="315" dur="1" fill="hold">
                                          <p:stCondLst>
                                            <p:cond delay="1999"/>
                                          </p:stCondLst>
                                        </p:cTn>
                                        <p:tgtEl>
                                          <p:spTgt spid="16"/>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19"/>
                                        </p:tgtEl>
                                        <p:attrNameLst>
                                          <p:attrName>ppt_x</p:attrName>
                                        </p:attrNameLst>
                                      </p:cBhvr>
                                      <p:tavLst>
                                        <p:tav tm="0">
                                          <p:val>
                                            <p:strVal val="ppt_x"/>
                                          </p:val>
                                        </p:tav>
                                        <p:tav tm="100000">
                                          <p:val>
                                            <p:strVal val="1+ppt_w/2"/>
                                          </p:val>
                                        </p:tav>
                                      </p:tavLst>
                                    </p:anim>
                                    <p:anim calcmode="lin" valueType="num">
                                      <p:cBhvr additive="base">
                                        <p:cTn id="318" dur="2000"/>
                                        <p:tgtEl>
                                          <p:spTgt spid="19"/>
                                        </p:tgtEl>
                                        <p:attrNameLst>
                                          <p:attrName>ppt_y</p:attrName>
                                        </p:attrNameLst>
                                      </p:cBhvr>
                                      <p:tavLst>
                                        <p:tav tm="0">
                                          <p:val>
                                            <p:strVal val="ppt_y"/>
                                          </p:val>
                                        </p:tav>
                                        <p:tav tm="100000">
                                          <p:val>
                                            <p:strVal val="0-ppt_h/2"/>
                                          </p:val>
                                        </p:tav>
                                      </p:tavLst>
                                    </p:anim>
                                    <p:set>
                                      <p:cBhvr>
                                        <p:cTn id="319" dur="1" fill="hold">
                                          <p:stCondLst>
                                            <p:cond delay="1999"/>
                                          </p:stCondLst>
                                        </p:cTn>
                                        <p:tgtEl>
                                          <p:spTgt spid="19"/>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0"/>
                                        </p:tgtEl>
                                        <p:attrNameLst>
                                          <p:attrName>ppt_x</p:attrName>
                                        </p:attrNameLst>
                                      </p:cBhvr>
                                      <p:tavLst>
                                        <p:tav tm="0">
                                          <p:val>
                                            <p:strVal val="ppt_x"/>
                                          </p:val>
                                        </p:tav>
                                        <p:tav tm="100000">
                                          <p:val>
                                            <p:strVal val="1+ppt_w/2"/>
                                          </p:val>
                                        </p:tav>
                                      </p:tavLst>
                                    </p:anim>
                                    <p:anim calcmode="lin" valueType="num">
                                      <p:cBhvr additive="base">
                                        <p:cTn id="322" dur="2000"/>
                                        <p:tgtEl>
                                          <p:spTgt spid="20"/>
                                        </p:tgtEl>
                                        <p:attrNameLst>
                                          <p:attrName>ppt_y</p:attrName>
                                        </p:attrNameLst>
                                      </p:cBhvr>
                                      <p:tavLst>
                                        <p:tav tm="0">
                                          <p:val>
                                            <p:strVal val="ppt_y"/>
                                          </p:val>
                                        </p:tav>
                                        <p:tav tm="100000">
                                          <p:val>
                                            <p:strVal val="0-ppt_h/2"/>
                                          </p:val>
                                        </p:tav>
                                      </p:tavLst>
                                    </p:anim>
                                    <p:set>
                                      <p:cBhvr>
                                        <p:cTn id="323" dur="1" fill="hold">
                                          <p:stCondLst>
                                            <p:cond delay="1999"/>
                                          </p:stCondLst>
                                        </p:cTn>
                                        <p:tgtEl>
                                          <p:spTgt spid="20"/>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1"/>
                                        </p:tgtEl>
                                        <p:attrNameLst>
                                          <p:attrName>ppt_x</p:attrName>
                                        </p:attrNameLst>
                                      </p:cBhvr>
                                      <p:tavLst>
                                        <p:tav tm="0">
                                          <p:val>
                                            <p:strVal val="ppt_x"/>
                                          </p:val>
                                        </p:tav>
                                        <p:tav tm="100000">
                                          <p:val>
                                            <p:strVal val="1+ppt_w/2"/>
                                          </p:val>
                                        </p:tav>
                                      </p:tavLst>
                                    </p:anim>
                                    <p:anim calcmode="lin" valueType="num">
                                      <p:cBhvr additive="base">
                                        <p:cTn id="326" dur="2000"/>
                                        <p:tgtEl>
                                          <p:spTgt spid="21"/>
                                        </p:tgtEl>
                                        <p:attrNameLst>
                                          <p:attrName>ppt_y</p:attrName>
                                        </p:attrNameLst>
                                      </p:cBhvr>
                                      <p:tavLst>
                                        <p:tav tm="0">
                                          <p:val>
                                            <p:strVal val="ppt_y"/>
                                          </p:val>
                                        </p:tav>
                                        <p:tav tm="100000">
                                          <p:val>
                                            <p:strVal val="0-ppt_h/2"/>
                                          </p:val>
                                        </p:tav>
                                      </p:tavLst>
                                    </p:anim>
                                    <p:set>
                                      <p:cBhvr>
                                        <p:cTn id="327" dur="1" fill="hold">
                                          <p:stCondLst>
                                            <p:cond delay="1999"/>
                                          </p:stCondLst>
                                        </p:cTn>
                                        <p:tgtEl>
                                          <p:spTgt spid="21"/>
                                        </p:tgtEl>
                                        <p:attrNameLst>
                                          <p:attrName>style.visibility</p:attrName>
                                        </p:attrNameLst>
                                      </p:cBhvr>
                                      <p:to>
                                        <p:strVal val="hidden"/>
                                      </p:to>
                                    </p:set>
                                  </p:childTnLst>
                                </p:cTn>
                              </p:par>
                              <p:par>
                                <p:cTn id="328" presetID="2" presetClass="exit" presetSubtype="3" fill="hold" nodeType="withEffect">
                                  <p:stCondLst>
                                    <p:cond delay="0"/>
                                  </p:stCondLst>
                                  <p:childTnLst>
                                    <p:anim calcmode="lin" valueType="num">
                                      <p:cBhvr additive="base">
                                        <p:cTn id="329" dur="2000"/>
                                        <p:tgtEl>
                                          <p:spTgt spid="22"/>
                                        </p:tgtEl>
                                        <p:attrNameLst>
                                          <p:attrName>ppt_x</p:attrName>
                                        </p:attrNameLst>
                                      </p:cBhvr>
                                      <p:tavLst>
                                        <p:tav tm="0">
                                          <p:val>
                                            <p:strVal val="ppt_x"/>
                                          </p:val>
                                        </p:tav>
                                        <p:tav tm="100000">
                                          <p:val>
                                            <p:strVal val="1+ppt_w/2"/>
                                          </p:val>
                                        </p:tav>
                                      </p:tavLst>
                                    </p:anim>
                                    <p:anim calcmode="lin" valueType="num">
                                      <p:cBhvr additive="base">
                                        <p:cTn id="330" dur="2000"/>
                                        <p:tgtEl>
                                          <p:spTgt spid="22"/>
                                        </p:tgtEl>
                                        <p:attrNameLst>
                                          <p:attrName>ppt_y</p:attrName>
                                        </p:attrNameLst>
                                      </p:cBhvr>
                                      <p:tavLst>
                                        <p:tav tm="0">
                                          <p:val>
                                            <p:strVal val="ppt_y"/>
                                          </p:val>
                                        </p:tav>
                                        <p:tav tm="100000">
                                          <p:val>
                                            <p:strVal val="0-ppt_h/2"/>
                                          </p:val>
                                        </p:tav>
                                      </p:tavLst>
                                    </p:anim>
                                    <p:set>
                                      <p:cBhvr>
                                        <p:cTn id="331" dur="1" fill="hold">
                                          <p:stCondLst>
                                            <p:cond delay="1999"/>
                                          </p:stCondLst>
                                        </p:cTn>
                                        <p:tgtEl>
                                          <p:spTgt spid="22"/>
                                        </p:tgtEl>
                                        <p:attrNameLst>
                                          <p:attrName>style.visibility</p:attrName>
                                        </p:attrNameLst>
                                      </p:cBhvr>
                                      <p:to>
                                        <p:strVal val="hidden"/>
                                      </p:to>
                                    </p:set>
                                  </p:childTnLst>
                                </p:cTn>
                              </p:par>
                              <p:par>
                                <p:cTn id="332" presetID="2" presetClass="exit" presetSubtype="3" fill="hold" nodeType="withEffect">
                                  <p:stCondLst>
                                    <p:cond delay="0"/>
                                  </p:stCondLst>
                                  <p:childTnLst>
                                    <p:anim calcmode="lin" valueType="num">
                                      <p:cBhvr additive="base">
                                        <p:cTn id="333" dur="2000"/>
                                        <p:tgtEl>
                                          <p:spTgt spid="23"/>
                                        </p:tgtEl>
                                        <p:attrNameLst>
                                          <p:attrName>ppt_x</p:attrName>
                                        </p:attrNameLst>
                                      </p:cBhvr>
                                      <p:tavLst>
                                        <p:tav tm="0">
                                          <p:val>
                                            <p:strVal val="ppt_x"/>
                                          </p:val>
                                        </p:tav>
                                        <p:tav tm="100000">
                                          <p:val>
                                            <p:strVal val="1+ppt_w/2"/>
                                          </p:val>
                                        </p:tav>
                                      </p:tavLst>
                                    </p:anim>
                                    <p:anim calcmode="lin" valueType="num">
                                      <p:cBhvr additive="base">
                                        <p:cTn id="334" dur="2000"/>
                                        <p:tgtEl>
                                          <p:spTgt spid="23"/>
                                        </p:tgtEl>
                                        <p:attrNameLst>
                                          <p:attrName>ppt_y</p:attrName>
                                        </p:attrNameLst>
                                      </p:cBhvr>
                                      <p:tavLst>
                                        <p:tav tm="0">
                                          <p:val>
                                            <p:strVal val="ppt_y"/>
                                          </p:val>
                                        </p:tav>
                                        <p:tav tm="100000">
                                          <p:val>
                                            <p:strVal val="0-ppt_h/2"/>
                                          </p:val>
                                        </p:tav>
                                      </p:tavLst>
                                    </p:anim>
                                    <p:set>
                                      <p:cBhvr>
                                        <p:cTn id="335" dur="1" fill="hold">
                                          <p:stCondLst>
                                            <p:cond delay="1999"/>
                                          </p:stCondLst>
                                        </p:cTn>
                                        <p:tgtEl>
                                          <p:spTgt spid="23"/>
                                        </p:tgtEl>
                                        <p:attrNameLst>
                                          <p:attrName>style.visibility</p:attrName>
                                        </p:attrNameLst>
                                      </p:cBhvr>
                                      <p:to>
                                        <p:strVal val="hidden"/>
                                      </p:to>
                                    </p:set>
                                  </p:childTnLst>
                                </p:cTn>
                              </p:par>
                              <p:par>
                                <p:cTn id="336" presetID="2" presetClass="exit" presetSubtype="3" fill="hold" nodeType="withEffect">
                                  <p:stCondLst>
                                    <p:cond delay="0"/>
                                  </p:stCondLst>
                                  <p:childTnLst>
                                    <p:anim calcmode="lin" valueType="num">
                                      <p:cBhvr additive="base">
                                        <p:cTn id="337" dur="2000"/>
                                        <p:tgtEl>
                                          <p:spTgt spid="24"/>
                                        </p:tgtEl>
                                        <p:attrNameLst>
                                          <p:attrName>ppt_x</p:attrName>
                                        </p:attrNameLst>
                                      </p:cBhvr>
                                      <p:tavLst>
                                        <p:tav tm="0">
                                          <p:val>
                                            <p:strVal val="ppt_x"/>
                                          </p:val>
                                        </p:tav>
                                        <p:tav tm="100000">
                                          <p:val>
                                            <p:strVal val="1+ppt_w/2"/>
                                          </p:val>
                                        </p:tav>
                                      </p:tavLst>
                                    </p:anim>
                                    <p:anim calcmode="lin" valueType="num">
                                      <p:cBhvr additive="base">
                                        <p:cTn id="338" dur="2000"/>
                                        <p:tgtEl>
                                          <p:spTgt spid="24"/>
                                        </p:tgtEl>
                                        <p:attrNameLst>
                                          <p:attrName>ppt_y</p:attrName>
                                        </p:attrNameLst>
                                      </p:cBhvr>
                                      <p:tavLst>
                                        <p:tav tm="0">
                                          <p:val>
                                            <p:strVal val="ppt_y"/>
                                          </p:val>
                                        </p:tav>
                                        <p:tav tm="100000">
                                          <p:val>
                                            <p:strVal val="0-ppt_h/2"/>
                                          </p:val>
                                        </p:tav>
                                      </p:tavLst>
                                    </p:anim>
                                    <p:set>
                                      <p:cBhvr>
                                        <p:cTn id="339" dur="1" fill="hold">
                                          <p:stCondLst>
                                            <p:cond delay="1999"/>
                                          </p:stCondLst>
                                        </p:cTn>
                                        <p:tgtEl>
                                          <p:spTgt spid="24"/>
                                        </p:tgtEl>
                                        <p:attrNameLst>
                                          <p:attrName>style.visibility</p:attrName>
                                        </p:attrNameLst>
                                      </p:cBhvr>
                                      <p:to>
                                        <p:strVal val="hidden"/>
                                      </p:to>
                                    </p:set>
                                  </p:childTnLst>
                                </p:cTn>
                              </p:par>
                              <p:par>
                                <p:cTn id="340" presetID="2" presetClass="exit" presetSubtype="3" fill="hold" nodeType="withEffect">
                                  <p:stCondLst>
                                    <p:cond delay="0"/>
                                  </p:stCondLst>
                                  <p:childTnLst>
                                    <p:anim calcmode="lin" valueType="num">
                                      <p:cBhvr additive="base">
                                        <p:cTn id="341" dur="2000"/>
                                        <p:tgtEl>
                                          <p:spTgt spid="25"/>
                                        </p:tgtEl>
                                        <p:attrNameLst>
                                          <p:attrName>ppt_x</p:attrName>
                                        </p:attrNameLst>
                                      </p:cBhvr>
                                      <p:tavLst>
                                        <p:tav tm="0">
                                          <p:val>
                                            <p:strVal val="ppt_x"/>
                                          </p:val>
                                        </p:tav>
                                        <p:tav tm="100000">
                                          <p:val>
                                            <p:strVal val="1+ppt_w/2"/>
                                          </p:val>
                                        </p:tav>
                                      </p:tavLst>
                                    </p:anim>
                                    <p:anim calcmode="lin" valueType="num">
                                      <p:cBhvr additive="base">
                                        <p:cTn id="342" dur="2000"/>
                                        <p:tgtEl>
                                          <p:spTgt spid="25"/>
                                        </p:tgtEl>
                                        <p:attrNameLst>
                                          <p:attrName>ppt_y</p:attrName>
                                        </p:attrNameLst>
                                      </p:cBhvr>
                                      <p:tavLst>
                                        <p:tav tm="0">
                                          <p:val>
                                            <p:strVal val="ppt_y"/>
                                          </p:val>
                                        </p:tav>
                                        <p:tav tm="100000">
                                          <p:val>
                                            <p:strVal val="0-ppt_h/2"/>
                                          </p:val>
                                        </p:tav>
                                      </p:tavLst>
                                    </p:anim>
                                    <p:set>
                                      <p:cBhvr>
                                        <p:cTn id="343" dur="1" fill="hold">
                                          <p:stCondLst>
                                            <p:cond delay="1999"/>
                                          </p:stCondLst>
                                        </p:cTn>
                                        <p:tgtEl>
                                          <p:spTgt spid="25"/>
                                        </p:tgtEl>
                                        <p:attrNameLst>
                                          <p:attrName>style.visibility</p:attrName>
                                        </p:attrNameLst>
                                      </p:cBhvr>
                                      <p:to>
                                        <p:strVal val="hidden"/>
                                      </p:to>
                                    </p:set>
                                  </p:childTnLst>
                                </p:cTn>
                              </p:par>
                              <p:par>
                                <p:cTn id="344" presetID="2" presetClass="exit" presetSubtype="3" fill="hold" nodeType="withEffect">
                                  <p:stCondLst>
                                    <p:cond delay="0"/>
                                  </p:stCondLst>
                                  <p:childTnLst>
                                    <p:anim calcmode="lin" valueType="num">
                                      <p:cBhvr additive="base">
                                        <p:cTn id="345" dur="2000"/>
                                        <p:tgtEl>
                                          <p:spTgt spid="26"/>
                                        </p:tgtEl>
                                        <p:attrNameLst>
                                          <p:attrName>ppt_x</p:attrName>
                                        </p:attrNameLst>
                                      </p:cBhvr>
                                      <p:tavLst>
                                        <p:tav tm="0">
                                          <p:val>
                                            <p:strVal val="ppt_x"/>
                                          </p:val>
                                        </p:tav>
                                        <p:tav tm="100000">
                                          <p:val>
                                            <p:strVal val="1+ppt_w/2"/>
                                          </p:val>
                                        </p:tav>
                                      </p:tavLst>
                                    </p:anim>
                                    <p:anim calcmode="lin" valueType="num">
                                      <p:cBhvr additive="base">
                                        <p:cTn id="346" dur="2000"/>
                                        <p:tgtEl>
                                          <p:spTgt spid="26"/>
                                        </p:tgtEl>
                                        <p:attrNameLst>
                                          <p:attrName>ppt_y</p:attrName>
                                        </p:attrNameLst>
                                      </p:cBhvr>
                                      <p:tavLst>
                                        <p:tav tm="0">
                                          <p:val>
                                            <p:strVal val="ppt_y"/>
                                          </p:val>
                                        </p:tav>
                                        <p:tav tm="100000">
                                          <p:val>
                                            <p:strVal val="0-ppt_h/2"/>
                                          </p:val>
                                        </p:tav>
                                      </p:tavLst>
                                    </p:anim>
                                    <p:set>
                                      <p:cBhvr>
                                        <p:cTn id="347" dur="1" fill="hold">
                                          <p:stCondLst>
                                            <p:cond delay="1999"/>
                                          </p:stCondLst>
                                        </p:cTn>
                                        <p:tgtEl>
                                          <p:spTgt spid="26"/>
                                        </p:tgtEl>
                                        <p:attrNameLst>
                                          <p:attrName>style.visibility</p:attrName>
                                        </p:attrNameLst>
                                      </p:cBhvr>
                                      <p:to>
                                        <p:strVal val="hidden"/>
                                      </p:to>
                                    </p:set>
                                  </p:childTnLst>
                                </p:cTn>
                              </p:par>
                              <p:par>
                                <p:cTn id="348" presetID="2" presetClass="exit" presetSubtype="3" fill="hold" nodeType="withEffect">
                                  <p:stCondLst>
                                    <p:cond delay="0"/>
                                  </p:stCondLst>
                                  <p:childTnLst>
                                    <p:anim calcmode="lin" valueType="num">
                                      <p:cBhvr additive="base">
                                        <p:cTn id="349" dur="2000"/>
                                        <p:tgtEl>
                                          <p:spTgt spid="27"/>
                                        </p:tgtEl>
                                        <p:attrNameLst>
                                          <p:attrName>ppt_x</p:attrName>
                                        </p:attrNameLst>
                                      </p:cBhvr>
                                      <p:tavLst>
                                        <p:tav tm="0">
                                          <p:val>
                                            <p:strVal val="ppt_x"/>
                                          </p:val>
                                        </p:tav>
                                        <p:tav tm="100000">
                                          <p:val>
                                            <p:strVal val="1+ppt_w/2"/>
                                          </p:val>
                                        </p:tav>
                                      </p:tavLst>
                                    </p:anim>
                                    <p:anim calcmode="lin" valueType="num">
                                      <p:cBhvr additive="base">
                                        <p:cTn id="350" dur="2000"/>
                                        <p:tgtEl>
                                          <p:spTgt spid="27"/>
                                        </p:tgtEl>
                                        <p:attrNameLst>
                                          <p:attrName>ppt_y</p:attrName>
                                        </p:attrNameLst>
                                      </p:cBhvr>
                                      <p:tavLst>
                                        <p:tav tm="0">
                                          <p:val>
                                            <p:strVal val="ppt_y"/>
                                          </p:val>
                                        </p:tav>
                                        <p:tav tm="100000">
                                          <p:val>
                                            <p:strVal val="0-ppt_h/2"/>
                                          </p:val>
                                        </p:tav>
                                      </p:tavLst>
                                    </p:anim>
                                    <p:set>
                                      <p:cBhvr>
                                        <p:cTn id="351" dur="1" fill="hold">
                                          <p:stCondLst>
                                            <p:cond delay="1999"/>
                                          </p:stCondLst>
                                        </p:cTn>
                                        <p:tgtEl>
                                          <p:spTgt spid="27"/>
                                        </p:tgtEl>
                                        <p:attrNameLst>
                                          <p:attrName>style.visibility</p:attrName>
                                        </p:attrNameLst>
                                      </p:cBhvr>
                                      <p:to>
                                        <p:strVal val="hidden"/>
                                      </p:to>
                                    </p:set>
                                  </p:childTnLst>
                                </p:cTn>
                              </p:par>
                              <p:par>
                                <p:cTn id="352" presetID="2" presetClass="exit" presetSubtype="3" fill="hold" nodeType="withEffect">
                                  <p:stCondLst>
                                    <p:cond delay="0"/>
                                  </p:stCondLst>
                                  <p:childTnLst>
                                    <p:anim calcmode="lin" valueType="num">
                                      <p:cBhvr additive="base">
                                        <p:cTn id="353" dur="2000"/>
                                        <p:tgtEl>
                                          <p:spTgt spid="28"/>
                                        </p:tgtEl>
                                        <p:attrNameLst>
                                          <p:attrName>ppt_x</p:attrName>
                                        </p:attrNameLst>
                                      </p:cBhvr>
                                      <p:tavLst>
                                        <p:tav tm="0">
                                          <p:val>
                                            <p:strVal val="ppt_x"/>
                                          </p:val>
                                        </p:tav>
                                        <p:tav tm="100000">
                                          <p:val>
                                            <p:strVal val="1+ppt_w/2"/>
                                          </p:val>
                                        </p:tav>
                                      </p:tavLst>
                                    </p:anim>
                                    <p:anim calcmode="lin" valueType="num">
                                      <p:cBhvr additive="base">
                                        <p:cTn id="354" dur="2000"/>
                                        <p:tgtEl>
                                          <p:spTgt spid="28"/>
                                        </p:tgtEl>
                                        <p:attrNameLst>
                                          <p:attrName>ppt_y</p:attrName>
                                        </p:attrNameLst>
                                      </p:cBhvr>
                                      <p:tavLst>
                                        <p:tav tm="0">
                                          <p:val>
                                            <p:strVal val="ppt_y"/>
                                          </p:val>
                                        </p:tav>
                                        <p:tav tm="100000">
                                          <p:val>
                                            <p:strVal val="0-ppt_h/2"/>
                                          </p:val>
                                        </p:tav>
                                      </p:tavLst>
                                    </p:anim>
                                    <p:set>
                                      <p:cBhvr>
                                        <p:cTn id="355" dur="1" fill="hold">
                                          <p:stCondLst>
                                            <p:cond delay="1999"/>
                                          </p:stCondLst>
                                        </p:cTn>
                                        <p:tgtEl>
                                          <p:spTgt spid="28"/>
                                        </p:tgtEl>
                                        <p:attrNameLst>
                                          <p:attrName>style.visibility</p:attrName>
                                        </p:attrNameLst>
                                      </p:cBhvr>
                                      <p:to>
                                        <p:strVal val="hidden"/>
                                      </p:to>
                                    </p:set>
                                  </p:childTnLst>
                                </p:cTn>
                              </p:par>
                              <p:par>
                                <p:cTn id="356" presetID="2" presetClass="exit" presetSubtype="3" fill="hold" nodeType="withEffect">
                                  <p:stCondLst>
                                    <p:cond delay="0"/>
                                  </p:stCondLst>
                                  <p:childTnLst>
                                    <p:anim calcmode="lin" valueType="num">
                                      <p:cBhvr additive="base">
                                        <p:cTn id="357" dur="2000"/>
                                        <p:tgtEl>
                                          <p:spTgt spid="29"/>
                                        </p:tgtEl>
                                        <p:attrNameLst>
                                          <p:attrName>ppt_x</p:attrName>
                                        </p:attrNameLst>
                                      </p:cBhvr>
                                      <p:tavLst>
                                        <p:tav tm="0">
                                          <p:val>
                                            <p:strVal val="ppt_x"/>
                                          </p:val>
                                        </p:tav>
                                        <p:tav tm="100000">
                                          <p:val>
                                            <p:strVal val="1+ppt_w/2"/>
                                          </p:val>
                                        </p:tav>
                                      </p:tavLst>
                                    </p:anim>
                                    <p:anim calcmode="lin" valueType="num">
                                      <p:cBhvr additive="base">
                                        <p:cTn id="358" dur="2000"/>
                                        <p:tgtEl>
                                          <p:spTgt spid="29"/>
                                        </p:tgtEl>
                                        <p:attrNameLst>
                                          <p:attrName>ppt_y</p:attrName>
                                        </p:attrNameLst>
                                      </p:cBhvr>
                                      <p:tavLst>
                                        <p:tav tm="0">
                                          <p:val>
                                            <p:strVal val="ppt_y"/>
                                          </p:val>
                                        </p:tav>
                                        <p:tav tm="100000">
                                          <p:val>
                                            <p:strVal val="0-ppt_h/2"/>
                                          </p:val>
                                        </p:tav>
                                      </p:tavLst>
                                    </p:anim>
                                    <p:set>
                                      <p:cBhvr>
                                        <p:cTn id="359" dur="1" fill="hold">
                                          <p:stCondLst>
                                            <p:cond delay="1999"/>
                                          </p:stCondLst>
                                        </p:cTn>
                                        <p:tgtEl>
                                          <p:spTgt spid="29"/>
                                        </p:tgtEl>
                                        <p:attrNameLst>
                                          <p:attrName>style.visibility</p:attrName>
                                        </p:attrNameLst>
                                      </p:cBhvr>
                                      <p:to>
                                        <p:strVal val="hidden"/>
                                      </p:to>
                                    </p:set>
                                  </p:childTnLst>
                                </p:cTn>
                              </p:par>
                              <p:par>
                                <p:cTn id="360" presetID="2" presetClass="exit" presetSubtype="3" fill="hold" nodeType="withEffect">
                                  <p:stCondLst>
                                    <p:cond delay="0"/>
                                  </p:stCondLst>
                                  <p:childTnLst>
                                    <p:anim calcmode="lin" valueType="num">
                                      <p:cBhvr additive="base">
                                        <p:cTn id="361" dur="2000"/>
                                        <p:tgtEl>
                                          <p:spTgt spid="30"/>
                                        </p:tgtEl>
                                        <p:attrNameLst>
                                          <p:attrName>ppt_x</p:attrName>
                                        </p:attrNameLst>
                                      </p:cBhvr>
                                      <p:tavLst>
                                        <p:tav tm="0">
                                          <p:val>
                                            <p:strVal val="ppt_x"/>
                                          </p:val>
                                        </p:tav>
                                        <p:tav tm="100000">
                                          <p:val>
                                            <p:strVal val="1+ppt_w/2"/>
                                          </p:val>
                                        </p:tav>
                                      </p:tavLst>
                                    </p:anim>
                                    <p:anim calcmode="lin" valueType="num">
                                      <p:cBhvr additive="base">
                                        <p:cTn id="362" dur="2000"/>
                                        <p:tgtEl>
                                          <p:spTgt spid="30"/>
                                        </p:tgtEl>
                                        <p:attrNameLst>
                                          <p:attrName>ppt_y</p:attrName>
                                        </p:attrNameLst>
                                      </p:cBhvr>
                                      <p:tavLst>
                                        <p:tav tm="0">
                                          <p:val>
                                            <p:strVal val="ppt_y"/>
                                          </p:val>
                                        </p:tav>
                                        <p:tav tm="100000">
                                          <p:val>
                                            <p:strVal val="0-ppt_h/2"/>
                                          </p:val>
                                        </p:tav>
                                      </p:tavLst>
                                    </p:anim>
                                    <p:set>
                                      <p:cBhvr>
                                        <p:cTn id="363" dur="1" fill="hold">
                                          <p:stCondLst>
                                            <p:cond delay="1999"/>
                                          </p:stCondLst>
                                        </p:cTn>
                                        <p:tgtEl>
                                          <p:spTgt spid="30"/>
                                        </p:tgtEl>
                                        <p:attrNameLst>
                                          <p:attrName>style.visibility</p:attrName>
                                        </p:attrNameLst>
                                      </p:cBhvr>
                                      <p:to>
                                        <p:strVal val="hidden"/>
                                      </p:to>
                                    </p:set>
                                  </p:childTnLst>
                                </p:cTn>
                              </p:par>
                              <p:par>
                                <p:cTn id="364" presetID="2" presetClass="exit" presetSubtype="3" fill="hold" nodeType="withEffect">
                                  <p:stCondLst>
                                    <p:cond delay="0"/>
                                  </p:stCondLst>
                                  <p:childTnLst>
                                    <p:anim calcmode="lin" valueType="num">
                                      <p:cBhvr additive="base">
                                        <p:cTn id="365" dur="2000"/>
                                        <p:tgtEl>
                                          <p:spTgt spid="31"/>
                                        </p:tgtEl>
                                        <p:attrNameLst>
                                          <p:attrName>ppt_x</p:attrName>
                                        </p:attrNameLst>
                                      </p:cBhvr>
                                      <p:tavLst>
                                        <p:tav tm="0">
                                          <p:val>
                                            <p:strVal val="ppt_x"/>
                                          </p:val>
                                        </p:tav>
                                        <p:tav tm="100000">
                                          <p:val>
                                            <p:strVal val="1+ppt_w/2"/>
                                          </p:val>
                                        </p:tav>
                                      </p:tavLst>
                                    </p:anim>
                                    <p:anim calcmode="lin" valueType="num">
                                      <p:cBhvr additive="base">
                                        <p:cTn id="366" dur="2000"/>
                                        <p:tgtEl>
                                          <p:spTgt spid="31"/>
                                        </p:tgtEl>
                                        <p:attrNameLst>
                                          <p:attrName>ppt_y</p:attrName>
                                        </p:attrNameLst>
                                      </p:cBhvr>
                                      <p:tavLst>
                                        <p:tav tm="0">
                                          <p:val>
                                            <p:strVal val="ppt_y"/>
                                          </p:val>
                                        </p:tav>
                                        <p:tav tm="100000">
                                          <p:val>
                                            <p:strVal val="0-ppt_h/2"/>
                                          </p:val>
                                        </p:tav>
                                      </p:tavLst>
                                    </p:anim>
                                    <p:set>
                                      <p:cBhvr>
                                        <p:cTn id="367" dur="1" fill="hold">
                                          <p:stCondLst>
                                            <p:cond delay="1999"/>
                                          </p:stCondLst>
                                        </p:cTn>
                                        <p:tgtEl>
                                          <p:spTgt spid="31"/>
                                        </p:tgtEl>
                                        <p:attrNameLst>
                                          <p:attrName>style.visibility</p:attrName>
                                        </p:attrNameLst>
                                      </p:cBhvr>
                                      <p:to>
                                        <p:strVal val="hidden"/>
                                      </p:to>
                                    </p:se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E389">
                <a:shade val="67500"/>
                <a:satMod val="115000"/>
              </a:srgbClr>
            </a:gs>
            <a:gs pos="100000">
              <a:srgbClr val="FFE38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13246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
            <a:ext cx="785818" cy="915884"/>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
            <a:ext cx="744128" cy="963198"/>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571487"/>
            <a:ext cx="785818" cy="915884"/>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571487"/>
            <a:ext cx="744128" cy="963198"/>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000133"/>
            <a:ext cx="785818" cy="915884"/>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000133"/>
            <a:ext cx="744128" cy="963198"/>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571619"/>
            <a:ext cx="785818" cy="915884"/>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571619"/>
            <a:ext cx="744128" cy="963198"/>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1928827"/>
            <a:ext cx="785818" cy="915884"/>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694520" y="1928827"/>
            <a:ext cx="744128" cy="963198"/>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2500313"/>
            <a:ext cx="785818" cy="915884"/>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694520" y="2500313"/>
            <a:ext cx="744128" cy="963198"/>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928959"/>
            <a:ext cx="785818" cy="915884"/>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2928959"/>
            <a:ext cx="744128" cy="963198"/>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500445"/>
            <a:ext cx="785818" cy="915884"/>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3500445"/>
            <a:ext cx="744128" cy="963198"/>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894568"/>
            <a:ext cx="785818" cy="915884"/>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3894568"/>
            <a:ext cx="744128" cy="963198"/>
          </a:xfrm>
          <a:prstGeom prst="rect">
            <a:avLst/>
          </a:prstGeom>
          <a:effectLst>
            <a:reflection blurRad="6350" stA="50000" endA="300" endPos="90000" dir="5400000" sy="-100000" algn="bl" rotWithShape="0"/>
          </a:effectLst>
        </p:spPr>
      </p:pic>
      <p:sp>
        <p:nvSpPr>
          <p:cNvPr id="22" name="21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599921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3786182" y="0"/>
            <a:ext cx="815709" cy="785800"/>
          </a:xfrm>
          <a:prstGeom prst="rect">
            <a:avLst/>
          </a:prstGeom>
        </p:spPr>
      </p:pic>
      <p:pic>
        <p:nvPicPr>
          <p:cNvPr id="4" name="3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4572000" y="0"/>
            <a:ext cx="815709" cy="785800"/>
          </a:xfrm>
          <a:prstGeom prst="rect">
            <a:avLst/>
          </a:prstGeom>
        </p:spPr>
      </p:pic>
      <p:pic>
        <p:nvPicPr>
          <p:cNvPr id="5" name="4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2214546" y="0"/>
            <a:ext cx="815709" cy="785800"/>
          </a:xfrm>
          <a:prstGeom prst="rect">
            <a:avLst/>
          </a:prstGeom>
        </p:spPr>
      </p:pic>
      <p:pic>
        <p:nvPicPr>
          <p:cNvPr id="6" name="5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0"/>
            <a:ext cx="815709" cy="785800"/>
          </a:xfrm>
          <a:prstGeom prst="rect">
            <a:avLst/>
          </a:prstGeom>
        </p:spPr>
      </p:pic>
      <p:pic>
        <p:nvPicPr>
          <p:cNvPr id="7" name="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0"/>
            <a:ext cx="815709" cy="785800"/>
          </a:xfrm>
          <a:prstGeom prst="rect">
            <a:avLst/>
          </a:prstGeom>
        </p:spPr>
      </p:pic>
      <p:pic>
        <p:nvPicPr>
          <p:cNvPr id="8" name="7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6143636" y="0"/>
            <a:ext cx="815709" cy="785800"/>
          </a:xfrm>
          <a:prstGeom prst="rect">
            <a:avLst/>
          </a:prstGeom>
        </p:spPr>
      </p:pic>
      <p:pic>
        <p:nvPicPr>
          <p:cNvPr id="9" name="8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3786182" y="785800"/>
            <a:ext cx="815709" cy="785800"/>
          </a:xfrm>
          <a:prstGeom prst="rect">
            <a:avLst/>
          </a:prstGeom>
        </p:spPr>
      </p:pic>
      <p:pic>
        <p:nvPicPr>
          <p:cNvPr id="10" name="9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4572000" y="785800"/>
            <a:ext cx="815709" cy="785800"/>
          </a:xfrm>
          <a:prstGeom prst="rect">
            <a:avLst/>
          </a:prstGeom>
        </p:spPr>
      </p:pic>
      <p:pic>
        <p:nvPicPr>
          <p:cNvPr id="11" name="10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2214546" y="785800"/>
            <a:ext cx="815709" cy="785800"/>
          </a:xfrm>
          <a:prstGeom prst="rect">
            <a:avLst/>
          </a:prstGeom>
        </p:spPr>
      </p:pic>
      <p:pic>
        <p:nvPicPr>
          <p:cNvPr id="12" name="11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785800"/>
            <a:ext cx="815709" cy="785800"/>
          </a:xfrm>
          <a:prstGeom prst="rect">
            <a:avLst/>
          </a:prstGeom>
        </p:spPr>
      </p:pic>
      <p:pic>
        <p:nvPicPr>
          <p:cNvPr id="13" name="12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785800"/>
            <a:ext cx="815709" cy="785800"/>
          </a:xfrm>
          <a:prstGeom prst="rect">
            <a:avLst/>
          </a:prstGeom>
        </p:spPr>
      </p:pic>
      <p:pic>
        <p:nvPicPr>
          <p:cNvPr id="14" name="13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6143636" y="785800"/>
            <a:ext cx="815709" cy="785800"/>
          </a:xfrm>
          <a:prstGeom prst="rect">
            <a:avLst/>
          </a:prstGeom>
        </p:spPr>
      </p:pic>
      <p:pic>
        <p:nvPicPr>
          <p:cNvPr id="15" name="14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3786182" y="1571636"/>
            <a:ext cx="815709" cy="785800"/>
          </a:xfrm>
          <a:prstGeom prst="rect">
            <a:avLst/>
          </a:prstGeom>
        </p:spPr>
      </p:pic>
      <p:pic>
        <p:nvPicPr>
          <p:cNvPr id="16" name="15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4572000" y="1571636"/>
            <a:ext cx="815709" cy="785800"/>
          </a:xfrm>
          <a:prstGeom prst="rect">
            <a:avLst/>
          </a:prstGeom>
        </p:spPr>
      </p:pic>
      <p:pic>
        <p:nvPicPr>
          <p:cNvPr id="17" name="16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2214546" y="1571636"/>
            <a:ext cx="815709" cy="785800"/>
          </a:xfrm>
          <a:prstGeom prst="rect">
            <a:avLst/>
          </a:prstGeom>
        </p:spPr>
      </p:pic>
      <p:pic>
        <p:nvPicPr>
          <p:cNvPr id="18" name="1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1571636"/>
            <a:ext cx="815709" cy="785800"/>
          </a:xfrm>
          <a:prstGeom prst="rect">
            <a:avLst/>
          </a:prstGeom>
        </p:spPr>
      </p:pic>
      <p:pic>
        <p:nvPicPr>
          <p:cNvPr id="19" name="18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1571636"/>
            <a:ext cx="815709" cy="785800"/>
          </a:xfrm>
          <a:prstGeom prst="rect">
            <a:avLst/>
          </a:prstGeom>
        </p:spPr>
      </p:pic>
      <p:pic>
        <p:nvPicPr>
          <p:cNvPr id="20" name="19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6143636" y="1571636"/>
            <a:ext cx="815709" cy="785800"/>
          </a:xfrm>
          <a:prstGeom prst="rect">
            <a:avLst/>
          </a:prstGeom>
        </p:spPr>
      </p:pic>
      <p:pic>
        <p:nvPicPr>
          <p:cNvPr id="21" name="20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3786182" y="2357436"/>
            <a:ext cx="815709" cy="785800"/>
          </a:xfrm>
          <a:prstGeom prst="rect">
            <a:avLst/>
          </a:prstGeom>
        </p:spPr>
      </p:pic>
      <p:pic>
        <p:nvPicPr>
          <p:cNvPr id="22" name="21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4572000" y="2357436"/>
            <a:ext cx="815709" cy="785800"/>
          </a:xfrm>
          <a:prstGeom prst="rect">
            <a:avLst/>
          </a:prstGeom>
        </p:spPr>
      </p:pic>
      <p:pic>
        <p:nvPicPr>
          <p:cNvPr id="23" name="22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2214546" y="2357436"/>
            <a:ext cx="815709" cy="785800"/>
          </a:xfrm>
          <a:prstGeom prst="rect">
            <a:avLst/>
          </a:prstGeom>
        </p:spPr>
      </p:pic>
      <p:pic>
        <p:nvPicPr>
          <p:cNvPr id="24" name="23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2357436"/>
            <a:ext cx="815709" cy="785800"/>
          </a:xfrm>
          <a:prstGeom prst="rect">
            <a:avLst/>
          </a:prstGeom>
        </p:spPr>
      </p:pic>
      <p:pic>
        <p:nvPicPr>
          <p:cNvPr id="25" name="24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2357436"/>
            <a:ext cx="815709" cy="785800"/>
          </a:xfrm>
          <a:prstGeom prst="rect">
            <a:avLst/>
          </a:prstGeom>
        </p:spPr>
      </p:pic>
      <p:pic>
        <p:nvPicPr>
          <p:cNvPr id="26" name="25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6143636" y="2357436"/>
            <a:ext cx="815709" cy="785800"/>
          </a:xfrm>
          <a:prstGeom prst="rect">
            <a:avLst/>
          </a:prstGeom>
        </p:spPr>
      </p:pic>
      <p:pic>
        <p:nvPicPr>
          <p:cNvPr id="27" name="26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3786182" y="3143272"/>
            <a:ext cx="815709" cy="785800"/>
          </a:xfrm>
          <a:prstGeom prst="rect">
            <a:avLst/>
          </a:prstGeom>
        </p:spPr>
      </p:pic>
      <p:pic>
        <p:nvPicPr>
          <p:cNvPr id="28" name="27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4572000" y="3143272"/>
            <a:ext cx="815709" cy="785800"/>
          </a:xfrm>
          <a:prstGeom prst="rect">
            <a:avLst/>
          </a:prstGeom>
        </p:spPr>
      </p:pic>
      <p:pic>
        <p:nvPicPr>
          <p:cNvPr id="29" name="28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2214546" y="3143272"/>
            <a:ext cx="815709" cy="785800"/>
          </a:xfrm>
          <a:prstGeom prst="rect">
            <a:avLst/>
          </a:prstGeom>
        </p:spPr>
      </p:pic>
      <p:pic>
        <p:nvPicPr>
          <p:cNvPr id="30" name="29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143272"/>
            <a:ext cx="815709" cy="785800"/>
          </a:xfrm>
          <a:prstGeom prst="rect">
            <a:avLst/>
          </a:prstGeom>
        </p:spPr>
      </p:pic>
      <p:pic>
        <p:nvPicPr>
          <p:cNvPr id="31" name="30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143272"/>
            <a:ext cx="815709" cy="785800"/>
          </a:xfrm>
          <a:prstGeom prst="rect">
            <a:avLst/>
          </a:prstGeom>
        </p:spPr>
      </p:pic>
      <p:pic>
        <p:nvPicPr>
          <p:cNvPr id="32" name="31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6143636" y="3143272"/>
            <a:ext cx="815709" cy="785800"/>
          </a:xfrm>
          <a:prstGeom prst="rect">
            <a:avLst/>
          </a:prstGeom>
        </p:spPr>
      </p:pic>
      <p:pic>
        <p:nvPicPr>
          <p:cNvPr id="33" name="32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3786182" y="3929072"/>
            <a:ext cx="815709" cy="785800"/>
          </a:xfrm>
          <a:prstGeom prst="rect">
            <a:avLst/>
          </a:prstGeom>
        </p:spPr>
      </p:pic>
      <p:pic>
        <p:nvPicPr>
          <p:cNvPr id="34" name="33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4572000" y="3929072"/>
            <a:ext cx="815709" cy="785800"/>
          </a:xfrm>
          <a:prstGeom prst="rect">
            <a:avLst/>
          </a:prstGeom>
        </p:spPr>
      </p:pic>
      <p:pic>
        <p:nvPicPr>
          <p:cNvPr id="35" name="34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2214546" y="3929072"/>
            <a:ext cx="815709" cy="785800"/>
          </a:xfrm>
          <a:prstGeom prst="rect">
            <a:avLst/>
          </a:prstGeom>
        </p:spPr>
      </p:pic>
      <p:pic>
        <p:nvPicPr>
          <p:cNvPr id="36" name="35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929072"/>
            <a:ext cx="815709" cy="785800"/>
          </a:xfrm>
          <a:prstGeom prst="rect">
            <a:avLst/>
          </a:prstGeom>
        </p:spPr>
      </p:pic>
      <p:pic>
        <p:nvPicPr>
          <p:cNvPr id="37" name="3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929072"/>
            <a:ext cx="815709" cy="785800"/>
          </a:xfrm>
          <a:prstGeom prst="rect">
            <a:avLst/>
          </a:prstGeom>
        </p:spPr>
      </p:pic>
      <p:pic>
        <p:nvPicPr>
          <p:cNvPr id="38" name="37 Imagen" descr="1194984816305628060card_figures_-_diamond_01.svg.hi.png"/>
          <p:cNvPicPr>
            <a:picLocks noChangeAspect="1"/>
          </p:cNvPicPr>
          <p:nvPr/>
        </p:nvPicPr>
        <p:blipFill>
          <a:blip r:embed="rId3" cstate="print">
            <a:duotone>
              <a:schemeClr val="accent6">
                <a:shade val="45000"/>
                <a:satMod val="135000"/>
              </a:schemeClr>
              <a:prstClr val="white"/>
            </a:duotone>
          </a:blip>
          <a:stretch>
            <a:fillRect/>
          </a:stretch>
        </p:blipFill>
        <p:spPr>
          <a:xfrm>
            <a:off x="6143636" y="3929072"/>
            <a:ext cx="815709" cy="785800"/>
          </a:xfrm>
          <a:prstGeom prst="rect">
            <a:avLst/>
          </a:prstGeom>
        </p:spPr>
      </p:pic>
      <p:sp>
        <p:nvSpPr>
          <p:cNvPr id="39" name="38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4"/>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5"/>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6"/>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0"/>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1"/>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2"/>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3"/>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4"/>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5"/>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6"/>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7"/>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8"/>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0"/>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31"/>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32"/>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3"/>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6"/>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8"/>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3"/>
                                        </p:tgtEl>
                                        <p:attrNameLst>
                                          <p:attrName>ppt_x</p:attrName>
                                        </p:attrNameLst>
                                      </p:cBhvr>
                                      <p:tavLst>
                                        <p:tav tm="0">
                                          <p:val>
                                            <p:strVal val="ppt_x"/>
                                          </p:val>
                                        </p:tav>
                                        <p:tav tm="100000">
                                          <p:val>
                                            <p:strVal val="1+ppt_w/2"/>
                                          </p:val>
                                        </p:tav>
                                      </p:tavLst>
                                    </p:anim>
                                    <p:anim calcmode="lin" valueType="num">
                                      <p:cBhvr additive="base">
                                        <p:cTn id="226" dur="2000"/>
                                        <p:tgtEl>
                                          <p:spTgt spid="3"/>
                                        </p:tgtEl>
                                        <p:attrNameLst>
                                          <p:attrName>ppt_y</p:attrName>
                                        </p:attrNameLst>
                                      </p:cBhvr>
                                      <p:tavLst>
                                        <p:tav tm="0">
                                          <p:val>
                                            <p:strVal val="ppt_y"/>
                                          </p:val>
                                        </p:tav>
                                        <p:tav tm="100000">
                                          <p:val>
                                            <p:strVal val="1+ppt_h/2"/>
                                          </p:val>
                                        </p:tav>
                                      </p:tavLst>
                                    </p:anim>
                                    <p:set>
                                      <p:cBhvr>
                                        <p:cTn id="227" dur="1" fill="hold">
                                          <p:stCondLst>
                                            <p:cond delay="1999"/>
                                          </p:stCondLst>
                                        </p:cTn>
                                        <p:tgtEl>
                                          <p:spTgt spid="3"/>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1+ppt_w/2"/>
                                          </p:val>
                                        </p:tav>
                                      </p:tavLst>
                                    </p:anim>
                                    <p:anim calcmode="lin" valueType="num">
                                      <p:cBhvr additive="base">
                                        <p:cTn id="230" dur="2000"/>
                                        <p:tgtEl>
                                          <p:spTgt spid="5"/>
                                        </p:tgtEl>
                                        <p:attrNameLst>
                                          <p:attrName>ppt_y</p:attrName>
                                        </p:attrNameLst>
                                      </p:cBhvr>
                                      <p:tavLst>
                                        <p:tav tm="0">
                                          <p:val>
                                            <p:strVal val="ppt_y"/>
                                          </p:val>
                                        </p:tav>
                                        <p:tav tm="100000">
                                          <p:val>
                                            <p:strVal val="1+ppt_h/2"/>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1+ppt_w/2"/>
                                          </p:val>
                                        </p:tav>
                                      </p:tavLst>
                                    </p:anim>
                                    <p:anim calcmode="lin" valueType="num">
                                      <p:cBhvr additive="base">
                                        <p:cTn id="238" dur="2000"/>
                                        <p:tgtEl>
                                          <p:spTgt spid="9"/>
                                        </p:tgtEl>
                                        <p:attrNameLst>
                                          <p:attrName>ppt_y</p:attrName>
                                        </p:attrNameLst>
                                      </p:cBhvr>
                                      <p:tavLst>
                                        <p:tav tm="0">
                                          <p:val>
                                            <p:strVal val="ppt_y"/>
                                          </p:val>
                                        </p:tav>
                                        <p:tav tm="100000">
                                          <p:val>
                                            <p:strVal val="1+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1+ppt_w/2"/>
                                          </p:val>
                                        </p:tav>
                                      </p:tavLst>
                                    </p:anim>
                                    <p:anim calcmode="lin" valueType="num">
                                      <p:cBhvr additive="base">
                                        <p:cTn id="242" dur="2000"/>
                                        <p:tgtEl>
                                          <p:spTgt spid="11"/>
                                        </p:tgtEl>
                                        <p:attrNameLst>
                                          <p:attrName>ppt_y</p:attrName>
                                        </p:attrNameLst>
                                      </p:cBhvr>
                                      <p:tavLst>
                                        <p:tav tm="0">
                                          <p:val>
                                            <p:strVal val="ppt_y"/>
                                          </p:val>
                                        </p:tav>
                                        <p:tav tm="100000">
                                          <p:val>
                                            <p:strVal val="1+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1+ppt_w/2"/>
                                          </p:val>
                                        </p:tav>
                                      </p:tavLst>
                                    </p:anim>
                                    <p:anim calcmode="lin" valueType="num">
                                      <p:cBhvr additive="base">
                                        <p:cTn id="262" dur="2000"/>
                                        <p:tgtEl>
                                          <p:spTgt spid="21"/>
                                        </p:tgtEl>
                                        <p:attrNameLst>
                                          <p:attrName>ppt_y</p:attrName>
                                        </p:attrNameLst>
                                      </p:cBhvr>
                                      <p:tavLst>
                                        <p:tav tm="0">
                                          <p:val>
                                            <p:strVal val="ppt_y"/>
                                          </p:val>
                                        </p:tav>
                                        <p:tav tm="100000">
                                          <p:val>
                                            <p:strVal val="1+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1+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1+ppt_w/2"/>
                                          </p:val>
                                        </p:tav>
                                      </p:tavLst>
                                    </p:anim>
                                    <p:anim calcmode="lin" valueType="num">
                                      <p:cBhvr additive="base">
                                        <p:cTn id="270" dur="2000"/>
                                        <p:tgtEl>
                                          <p:spTgt spid="24"/>
                                        </p:tgtEl>
                                        <p:attrNameLst>
                                          <p:attrName>ppt_y</p:attrName>
                                        </p:attrNameLst>
                                      </p:cBhvr>
                                      <p:tavLst>
                                        <p:tav tm="0">
                                          <p:val>
                                            <p:strVal val="ppt_y"/>
                                          </p:val>
                                        </p:tav>
                                        <p:tav tm="100000">
                                          <p:val>
                                            <p:strVal val="1+ppt_h/2"/>
                                          </p:val>
                                        </p:tav>
                                      </p:tavLst>
                                    </p:anim>
                                    <p:set>
                                      <p:cBhvr>
                                        <p:cTn id="271" dur="1" fill="hold">
                                          <p:stCondLst>
                                            <p:cond delay="1999"/>
                                          </p:stCondLst>
                                        </p:cTn>
                                        <p:tgtEl>
                                          <p:spTgt spid="24"/>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1+ppt_w/2"/>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1+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1+ppt_w/2"/>
                                          </p:val>
                                        </p:tav>
                                      </p:tavLst>
                                    </p:anim>
                                    <p:anim calcmode="lin" valueType="num">
                                      <p:cBhvr additive="base">
                                        <p:cTn id="286" dur="2000"/>
                                        <p:tgtEl>
                                          <p:spTgt spid="33"/>
                                        </p:tgtEl>
                                        <p:attrNameLst>
                                          <p:attrName>ppt_y</p:attrName>
                                        </p:attrNameLst>
                                      </p:cBhvr>
                                      <p:tavLst>
                                        <p:tav tm="0">
                                          <p:val>
                                            <p:strVal val="ppt_y"/>
                                          </p:val>
                                        </p:tav>
                                        <p:tav tm="100000">
                                          <p:val>
                                            <p:strVal val="1+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5"/>
                                        </p:tgtEl>
                                        <p:attrNameLst>
                                          <p:attrName>ppt_x</p:attrName>
                                        </p:attrNameLst>
                                      </p:cBhvr>
                                      <p:tavLst>
                                        <p:tav tm="0">
                                          <p:val>
                                            <p:strVal val="ppt_x"/>
                                          </p:val>
                                        </p:tav>
                                        <p:tav tm="100000">
                                          <p:val>
                                            <p:strVal val="1+ppt_w/2"/>
                                          </p:val>
                                        </p:tav>
                                      </p:tavLst>
                                    </p:anim>
                                    <p:anim calcmode="lin" valueType="num">
                                      <p:cBhvr additive="base">
                                        <p:cTn id="290" dur="2000"/>
                                        <p:tgtEl>
                                          <p:spTgt spid="35"/>
                                        </p:tgtEl>
                                        <p:attrNameLst>
                                          <p:attrName>ppt_y</p:attrName>
                                        </p:attrNameLst>
                                      </p:cBhvr>
                                      <p:tavLst>
                                        <p:tav tm="0">
                                          <p:val>
                                            <p:strVal val="ppt_y"/>
                                          </p:val>
                                        </p:tav>
                                        <p:tav tm="100000">
                                          <p:val>
                                            <p:strVal val="1+ppt_h/2"/>
                                          </p:val>
                                        </p:tav>
                                      </p:tavLst>
                                    </p:anim>
                                    <p:set>
                                      <p:cBhvr>
                                        <p:cTn id="291" dur="1" fill="hold">
                                          <p:stCondLst>
                                            <p:cond delay="1999"/>
                                          </p:stCondLst>
                                        </p:cTn>
                                        <p:tgtEl>
                                          <p:spTgt spid="35"/>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6"/>
                                        </p:tgtEl>
                                        <p:attrNameLst>
                                          <p:attrName>ppt_x</p:attrName>
                                        </p:attrNameLst>
                                      </p:cBhvr>
                                      <p:tavLst>
                                        <p:tav tm="0">
                                          <p:val>
                                            <p:strVal val="ppt_x"/>
                                          </p:val>
                                        </p:tav>
                                        <p:tav tm="100000">
                                          <p:val>
                                            <p:strVal val="1+ppt_w/2"/>
                                          </p:val>
                                        </p:tav>
                                      </p:tavLst>
                                    </p:anim>
                                    <p:anim calcmode="lin" valueType="num">
                                      <p:cBhvr additive="base">
                                        <p:cTn id="294" dur="2000"/>
                                        <p:tgtEl>
                                          <p:spTgt spid="36"/>
                                        </p:tgtEl>
                                        <p:attrNameLst>
                                          <p:attrName>ppt_y</p:attrName>
                                        </p:attrNameLst>
                                      </p:cBhvr>
                                      <p:tavLst>
                                        <p:tav tm="0">
                                          <p:val>
                                            <p:strVal val="ppt_y"/>
                                          </p:val>
                                        </p:tav>
                                        <p:tav tm="100000">
                                          <p:val>
                                            <p:strVal val="1+ppt_h/2"/>
                                          </p:val>
                                        </p:tav>
                                      </p:tavLst>
                                    </p:anim>
                                    <p:set>
                                      <p:cBhvr>
                                        <p:cTn id="295" dur="1" fill="hold">
                                          <p:stCondLst>
                                            <p:cond delay="1999"/>
                                          </p:stCondLst>
                                        </p:cTn>
                                        <p:tgtEl>
                                          <p:spTgt spid="36"/>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1+ppt_h/2"/>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0-ppt_w/2"/>
                                          </p:val>
                                        </p:tav>
                                      </p:tavLst>
                                    </p:anim>
                                    <p:anim calcmode="lin" valueType="num">
                                      <p:cBhvr additive="base">
                                        <p:cTn id="302" dur="2000"/>
                                        <p:tgtEl>
                                          <p:spTgt spid="7"/>
                                        </p:tgtEl>
                                        <p:attrNameLst>
                                          <p:attrName>ppt_y</p:attrName>
                                        </p:attrNameLst>
                                      </p:cBhvr>
                                      <p:tavLst>
                                        <p:tav tm="0">
                                          <p:val>
                                            <p:strVal val="ppt_y"/>
                                          </p:val>
                                        </p:tav>
                                        <p:tav tm="100000">
                                          <p:val>
                                            <p:strVal val="1+ppt_h/2"/>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1+ppt_h/2"/>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1+ppt_h/2"/>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3"/>
                                        </p:tgtEl>
                                        <p:attrNameLst>
                                          <p:attrName>ppt_x</p:attrName>
                                        </p:attrNameLst>
                                      </p:cBhvr>
                                      <p:tavLst>
                                        <p:tav tm="0">
                                          <p:val>
                                            <p:strVal val="ppt_x"/>
                                          </p:val>
                                        </p:tav>
                                        <p:tav tm="100000">
                                          <p:val>
                                            <p:strVal val="0-ppt_w/2"/>
                                          </p:val>
                                        </p:tav>
                                      </p:tavLst>
                                    </p:anim>
                                    <p:anim calcmode="lin" valueType="num">
                                      <p:cBhvr additive="base">
                                        <p:cTn id="314" dur="2000"/>
                                        <p:tgtEl>
                                          <p:spTgt spid="13"/>
                                        </p:tgtEl>
                                        <p:attrNameLst>
                                          <p:attrName>ppt_y</p:attrName>
                                        </p:attrNameLst>
                                      </p:cBhvr>
                                      <p:tavLst>
                                        <p:tav tm="0">
                                          <p:val>
                                            <p:strVal val="ppt_y"/>
                                          </p:val>
                                        </p:tav>
                                        <p:tav tm="100000">
                                          <p:val>
                                            <p:strVal val="1+ppt_h/2"/>
                                          </p:val>
                                        </p:tav>
                                      </p:tavLst>
                                    </p:anim>
                                    <p:set>
                                      <p:cBhvr>
                                        <p:cTn id="315" dur="1" fill="hold">
                                          <p:stCondLst>
                                            <p:cond delay="1999"/>
                                          </p:stCondLst>
                                        </p:cTn>
                                        <p:tgtEl>
                                          <p:spTgt spid="13"/>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1+ppt_h/2"/>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1+ppt_h/2"/>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19"/>
                                        </p:tgtEl>
                                        <p:attrNameLst>
                                          <p:attrName>ppt_x</p:attrName>
                                        </p:attrNameLst>
                                      </p:cBhvr>
                                      <p:tavLst>
                                        <p:tav tm="0">
                                          <p:val>
                                            <p:strVal val="ppt_x"/>
                                          </p:val>
                                        </p:tav>
                                        <p:tav tm="100000">
                                          <p:val>
                                            <p:strVal val="0-ppt_w/2"/>
                                          </p:val>
                                        </p:tav>
                                      </p:tavLst>
                                    </p:anim>
                                    <p:anim calcmode="lin" valueType="num">
                                      <p:cBhvr additive="base">
                                        <p:cTn id="326" dur="2000"/>
                                        <p:tgtEl>
                                          <p:spTgt spid="19"/>
                                        </p:tgtEl>
                                        <p:attrNameLst>
                                          <p:attrName>ppt_y</p:attrName>
                                        </p:attrNameLst>
                                      </p:cBhvr>
                                      <p:tavLst>
                                        <p:tav tm="0">
                                          <p:val>
                                            <p:strVal val="ppt_y"/>
                                          </p:val>
                                        </p:tav>
                                        <p:tav tm="100000">
                                          <p:val>
                                            <p:strVal val="1+ppt_h/2"/>
                                          </p:val>
                                        </p:tav>
                                      </p:tavLst>
                                    </p:anim>
                                    <p:set>
                                      <p:cBhvr>
                                        <p:cTn id="327" dur="1" fill="hold">
                                          <p:stCondLst>
                                            <p:cond delay="1999"/>
                                          </p:stCondLst>
                                        </p:cTn>
                                        <p:tgtEl>
                                          <p:spTgt spid="19"/>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1+ppt_h/2"/>
                                          </p:val>
                                        </p:tav>
                                      </p:tavLst>
                                    </p:anim>
                                    <p:set>
                                      <p:cBhvr>
                                        <p:cTn id="331" dur="1" fill="hold">
                                          <p:stCondLst>
                                            <p:cond delay="1999"/>
                                          </p:stCondLst>
                                        </p:cTn>
                                        <p:tgtEl>
                                          <p:spTgt spid="20"/>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2"/>
                                        </p:tgtEl>
                                        <p:attrNameLst>
                                          <p:attrName>ppt_x</p:attrName>
                                        </p:attrNameLst>
                                      </p:cBhvr>
                                      <p:tavLst>
                                        <p:tav tm="0">
                                          <p:val>
                                            <p:strVal val="ppt_x"/>
                                          </p:val>
                                        </p:tav>
                                        <p:tav tm="100000">
                                          <p:val>
                                            <p:strVal val="0-ppt_w/2"/>
                                          </p:val>
                                        </p:tav>
                                      </p:tavLst>
                                    </p:anim>
                                    <p:anim calcmode="lin" valueType="num">
                                      <p:cBhvr additive="base">
                                        <p:cTn id="334" dur="2000"/>
                                        <p:tgtEl>
                                          <p:spTgt spid="22"/>
                                        </p:tgtEl>
                                        <p:attrNameLst>
                                          <p:attrName>ppt_y</p:attrName>
                                        </p:attrNameLst>
                                      </p:cBhvr>
                                      <p:tavLst>
                                        <p:tav tm="0">
                                          <p:val>
                                            <p:strVal val="ppt_y"/>
                                          </p:val>
                                        </p:tav>
                                        <p:tav tm="100000">
                                          <p:val>
                                            <p:strVal val="1+ppt_h/2"/>
                                          </p:val>
                                        </p:tav>
                                      </p:tavLst>
                                    </p:anim>
                                    <p:set>
                                      <p:cBhvr>
                                        <p:cTn id="335" dur="1" fill="hold">
                                          <p:stCondLst>
                                            <p:cond delay="1999"/>
                                          </p:stCondLst>
                                        </p:cTn>
                                        <p:tgtEl>
                                          <p:spTgt spid="22"/>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0-ppt_w/2"/>
                                          </p:val>
                                        </p:tav>
                                      </p:tavLst>
                                    </p:anim>
                                    <p:anim calcmode="lin" valueType="num">
                                      <p:cBhvr additive="base">
                                        <p:cTn id="338" dur="2000"/>
                                        <p:tgtEl>
                                          <p:spTgt spid="25"/>
                                        </p:tgtEl>
                                        <p:attrNameLst>
                                          <p:attrName>ppt_y</p:attrName>
                                        </p:attrNameLst>
                                      </p:cBhvr>
                                      <p:tavLst>
                                        <p:tav tm="0">
                                          <p:val>
                                            <p:strVal val="ppt_y"/>
                                          </p:val>
                                        </p:tav>
                                        <p:tav tm="100000">
                                          <p:val>
                                            <p:strVal val="1+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0-ppt_w/2"/>
                                          </p:val>
                                        </p:tav>
                                      </p:tavLst>
                                    </p:anim>
                                    <p:anim calcmode="lin" valueType="num">
                                      <p:cBhvr additive="base">
                                        <p:cTn id="342" dur="2000"/>
                                        <p:tgtEl>
                                          <p:spTgt spid="26"/>
                                        </p:tgtEl>
                                        <p:attrNameLst>
                                          <p:attrName>ppt_y</p:attrName>
                                        </p:attrNameLst>
                                      </p:cBhvr>
                                      <p:tavLst>
                                        <p:tav tm="0">
                                          <p:val>
                                            <p:strVal val="ppt_y"/>
                                          </p:val>
                                        </p:tav>
                                        <p:tav tm="100000">
                                          <p:val>
                                            <p:strVal val="1+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28"/>
                                        </p:tgtEl>
                                        <p:attrNameLst>
                                          <p:attrName>ppt_x</p:attrName>
                                        </p:attrNameLst>
                                      </p:cBhvr>
                                      <p:tavLst>
                                        <p:tav tm="0">
                                          <p:val>
                                            <p:strVal val="ppt_x"/>
                                          </p:val>
                                        </p:tav>
                                        <p:tav tm="100000">
                                          <p:val>
                                            <p:strVal val="0-ppt_w/2"/>
                                          </p:val>
                                        </p:tav>
                                      </p:tavLst>
                                    </p:anim>
                                    <p:anim calcmode="lin" valueType="num">
                                      <p:cBhvr additive="base">
                                        <p:cTn id="346" dur="2000"/>
                                        <p:tgtEl>
                                          <p:spTgt spid="28"/>
                                        </p:tgtEl>
                                        <p:attrNameLst>
                                          <p:attrName>ppt_y</p:attrName>
                                        </p:attrNameLst>
                                      </p:cBhvr>
                                      <p:tavLst>
                                        <p:tav tm="0">
                                          <p:val>
                                            <p:strVal val="ppt_y"/>
                                          </p:val>
                                        </p:tav>
                                        <p:tav tm="100000">
                                          <p:val>
                                            <p:strVal val="1+ppt_h/2"/>
                                          </p:val>
                                        </p:tav>
                                      </p:tavLst>
                                    </p:anim>
                                    <p:set>
                                      <p:cBhvr>
                                        <p:cTn id="347" dur="1" fill="hold">
                                          <p:stCondLst>
                                            <p:cond delay="1999"/>
                                          </p:stCondLst>
                                        </p:cTn>
                                        <p:tgtEl>
                                          <p:spTgt spid="28"/>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1"/>
                                        </p:tgtEl>
                                        <p:attrNameLst>
                                          <p:attrName>ppt_x</p:attrName>
                                        </p:attrNameLst>
                                      </p:cBhvr>
                                      <p:tavLst>
                                        <p:tav tm="0">
                                          <p:val>
                                            <p:strVal val="ppt_x"/>
                                          </p:val>
                                        </p:tav>
                                        <p:tav tm="100000">
                                          <p:val>
                                            <p:strVal val="0-ppt_w/2"/>
                                          </p:val>
                                        </p:tav>
                                      </p:tavLst>
                                    </p:anim>
                                    <p:anim calcmode="lin" valueType="num">
                                      <p:cBhvr additive="base">
                                        <p:cTn id="350" dur="2000"/>
                                        <p:tgtEl>
                                          <p:spTgt spid="31"/>
                                        </p:tgtEl>
                                        <p:attrNameLst>
                                          <p:attrName>ppt_y</p:attrName>
                                        </p:attrNameLst>
                                      </p:cBhvr>
                                      <p:tavLst>
                                        <p:tav tm="0">
                                          <p:val>
                                            <p:strVal val="ppt_y"/>
                                          </p:val>
                                        </p:tav>
                                        <p:tav tm="100000">
                                          <p:val>
                                            <p:strVal val="1+ppt_h/2"/>
                                          </p:val>
                                        </p:tav>
                                      </p:tavLst>
                                    </p:anim>
                                    <p:set>
                                      <p:cBhvr>
                                        <p:cTn id="351" dur="1" fill="hold">
                                          <p:stCondLst>
                                            <p:cond delay="1999"/>
                                          </p:stCondLst>
                                        </p:cTn>
                                        <p:tgtEl>
                                          <p:spTgt spid="31"/>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2"/>
                                        </p:tgtEl>
                                        <p:attrNameLst>
                                          <p:attrName>ppt_x</p:attrName>
                                        </p:attrNameLst>
                                      </p:cBhvr>
                                      <p:tavLst>
                                        <p:tav tm="0">
                                          <p:val>
                                            <p:strVal val="ppt_x"/>
                                          </p:val>
                                        </p:tav>
                                        <p:tav tm="100000">
                                          <p:val>
                                            <p:strVal val="0-ppt_w/2"/>
                                          </p:val>
                                        </p:tav>
                                      </p:tavLst>
                                    </p:anim>
                                    <p:anim calcmode="lin" valueType="num">
                                      <p:cBhvr additive="base">
                                        <p:cTn id="354" dur="2000"/>
                                        <p:tgtEl>
                                          <p:spTgt spid="32"/>
                                        </p:tgtEl>
                                        <p:attrNameLst>
                                          <p:attrName>ppt_y</p:attrName>
                                        </p:attrNameLst>
                                      </p:cBhvr>
                                      <p:tavLst>
                                        <p:tav tm="0">
                                          <p:val>
                                            <p:strVal val="ppt_y"/>
                                          </p:val>
                                        </p:tav>
                                        <p:tav tm="100000">
                                          <p:val>
                                            <p:strVal val="1+ppt_h/2"/>
                                          </p:val>
                                        </p:tav>
                                      </p:tavLst>
                                    </p:anim>
                                    <p:set>
                                      <p:cBhvr>
                                        <p:cTn id="355" dur="1" fill="hold">
                                          <p:stCondLst>
                                            <p:cond delay="1999"/>
                                          </p:stCondLst>
                                        </p:cTn>
                                        <p:tgtEl>
                                          <p:spTgt spid="32"/>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4"/>
                                        </p:tgtEl>
                                        <p:attrNameLst>
                                          <p:attrName>ppt_x</p:attrName>
                                        </p:attrNameLst>
                                      </p:cBhvr>
                                      <p:tavLst>
                                        <p:tav tm="0">
                                          <p:val>
                                            <p:strVal val="ppt_x"/>
                                          </p:val>
                                        </p:tav>
                                        <p:tav tm="100000">
                                          <p:val>
                                            <p:strVal val="0-ppt_w/2"/>
                                          </p:val>
                                        </p:tav>
                                      </p:tavLst>
                                    </p:anim>
                                    <p:anim calcmode="lin" valueType="num">
                                      <p:cBhvr additive="base">
                                        <p:cTn id="358" dur="2000"/>
                                        <p:tgtEl>
                                          <p:spTgt spid="34"/>
                                        </p:tgtEl>
                                        <p:attrNameLst>
                                          <p:attrName>ppt_y</p:attrName>
                                        </p:attrNameLst>
                                      </p:cBhvr>
                                      <p:tavLst>
                                        <p:tav tm="0">
                                          <p:val>
                                            <p:strVal val="ppt_y"/>
                                          </p:val>
                                        </p:tav>
                                        <p:tav tm="100000">
                                          <p:val>
                                            <p:strVal val="1+ppt_h/2"/>
                                          </p:val>
                                        </p:tav>
                                      </p:tavLst>
                                    </p:anim>
                                    <p:set>
                                      <p:cBhvr>
                                        <p:cTn id="359" dur="1" fill="hold">
                                          <p:stCondLst>
                                            <p:cond delay="1999"/>
                                          </p:stCondLst>
                                        </p:cTn>
                                        <p:tgtEl>
                                          <p:spTgt spid="34"/>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37"/>
                                        </p:tgtEl>
                                        <p:attrNameLst>
                                          <p:attrName>ppt_x</p:attrName>
                                        </p:attrNameLst>
                                      </p:cBhvr>
                                      <p:tavLst>
                                        <p:tav tm="0">
                                          <p:val>
                                            <p:strVal val="ppt_x"/>
                                          </p:val>
                                        </p:tav>
                                        <p:tav tm="100000">
                                          <p:val>
                                            <p:strVal val="0-ppt_w/2"/>
                                          </p:val>
                                        </p:tav>
                                      </p:tavLst>
                                    </p:anim>
                                    <p:anim calcmode="lin" valueType="num">
                                      <p:cBhvr additive="base">
                                        <p:cTn id="362" dur="2000"/>
                                        <p:tgtEl>
                                          <p:spTgt spid="37"/>
                                        </p:tgtEl>
                                        <p:attrNameLst>
                                          <p:attrName>ppt_y</p:attrName>
                                        </p:attrNameLst>
                                      </p:cBhvr>
                                      <p:tavLst>
                                        <p:tav tm="0">
                                          <p:val>
                                            <p:strVal val="ppt_y"/>
                                          </p:val>
                                        </p:tav>
                                        <p:tav tm="100000">
                                          <p:val>
                                            <p:strVal val="1+ppt_h/2"/>
                                          </p:val>
                                        </p:tav>
                                      </p:tavLst>
                                    </p:anim>
                                    <p:set>
                                      <p:cBhvr>
                                        <p:cTn id="363" dur="1" fill="hold">
                                          <p:stCondLst>
                                            <p:cond delay="1999"/>
                                          </p:stCondLst>
                                        </p:cTn>
                                        <p:tgtEl>
                                          <p:spTgt spid="37"/>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38"/>
                                        </p:tgtEl>
                                        <p:attrNameLst>
                                          <p:attrName>ppt_x</p:attrName>
                                        </p:attrNameLst>
                                      </p:cBhvr>
                                      <p:tavLst>
                                        <p:tav tm="0">
                                          <p:val>
                                            <p:strVal val="ppt_x"/>
                                          </p:val>
                                        </p:tav>
                                        <p:tav tm="100000">
                                          <p:val>
                                            <p:strVal val="0-ppt_w/2"/>
                                          </p:val>
                                        </p:tav>
                                      </p:tavLst>
                                    </p:anim>
                                    <p:anim calcmode="lin" valueType="num">
                                      <p:cBhvr additive="base">
                                        <p:cTn id="366" dur="2000"/>
                                        <p:tgtEl>
                                          <p:spTgt spid="38"/>
                                        </p:tgtEl>
                                        <p:attrNameLst>
                                          <p:attrName>ppt_y</p:attrName>
                                        </p:attrNameLst>
                                      </p:cBhvr>
                                      <p:tavLst>
                                        <p:tav tm="0">
                                          <p:val>
                                            <p:strVal val="ppt_y"/>
                                          </p:val>
                                        </p:tav>
                                        <p:tav tm="100000">
                                          <p:val>
                                            <p:strVal val="1+ppt_h/2"/>
                                          </p:val>
                                        </p:tav>
                                      </p:tavLst>
                                    </p:anim>
                                    <p:set>
                                      <p:cBhvr>
                                        <p:cTn id="367" dur="1" fill="hold">
                                          <p:stCondLst>
                                            <p:cond delay="1999"/>
                                          </p:stCondLst>
                                        </p:cTn>
                                        <p:tgtEl>
                                          <p:spTgt spid="38"/>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4"/>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7"/>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8"/>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3"/>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4"/>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6"/>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19"/>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0"/>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2"/>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6"/>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8"/>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1"/>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2"/>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4"/>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7"/>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8"/>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3"/>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5"/>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6"/>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9"/>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1"/>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2"/>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5"/>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7"/>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8"/>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1"/>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3"/>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4"/>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7"/>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29"/>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0"/>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3"/>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5"/>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6"/>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par>
                                <p:cTn id="446" presetID="16" presetClass="entr" presetSubtype="37"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Vertical)">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733798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0" y="1857370"/>
            <a:ext cx="642910" cy="672031"/>
          </a:xfrm>
          <a:prstGeom prst="rect">
            <a:avLst/>
          </a:prstGeom>
        </p:spPr>
      </p:pic>
      <p:pic>
        <p:nvPicPr>
          <p:cNvPr id="5" name="4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0" y="2571750"/>
            <a:ext cx="642910" cy="672031"/>
          </a:xfrm>
          <a:prstGeom prst="rect">
            <a:avLst/>
          </a:prstGeom>
        </p:spPr>
      </p:pic>
      <p:pic>
        <p:nvPicPr>
          <p:cNvPr id="6" name="5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14348" y="1857370"/>
            <a:ext cx="642910" cy="672031"/>
          </a:xfrm>
          <a:prstGeom prst="rect">
            <a:avLst/>
          </a:prstGeom>
        </p:spPr>
      </p:pic>
      <p:pic>
        <p:nvPicPr>
          <p:cNvPr id="7" name="6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14348" y="2571750"/>
            <a:ext cx="642910" cy="672031"/>
          </a:xfrm>
          <a:prstGeom prst="rect">
            <a:avLst/>
          </a:prstGeom>
        </p:spPr>
      </p:pic>
      <p:pic>
        <p:nvPicPr>
          <p:cNvPr id="8" name="7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1428760" y="1857370"/>
            <a:ext cx="642910" cy="672031"/>
          </a:xfrm>
          <a:prstGeom prst="rect">
            <a:avLst/>
          </a:prstGeom>
        </p:spPr>
      </p:pic>
      <p:pic>
        <p:nvPicPr>
          <p:cNvPr id="9" name="8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1428760" y="2571750"/>
            <a:ext cx="642910" cy="672031"/>
          </a:xfrm>
          <a:prstGeom prst="rect">
            <a:avLst/>
          </a:prstGeom>
        </p:spPr>
      </p:pic>
      <p:pic>
        <p:nvPicPr>
          <p:cNvPr id="10" name="9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143108" y="1857370"/>
            <a:ext cx="642910" cy="672031"/>
          </a:xfrm>
          <a:prstGeom prst="rect">
            <a:avLst/>
          </a:prstGeom>
        </p:spPr>
      </p:pic>
      <p:pic>
        <p:nvPicPr>
          <p:cNvPr id="11" name="10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143108" y="2571750"/>
            <a:ext cx="642910" cy="672031"/>
          </a:xfrm>
          <a:prstGeom prst="rect">
            <a:avLst/>
          </a:prstGeom>
        </p:spPr>
      </p:pic>
      <p:pic>
        <p:nvPicPr>
          <p:cNvPr id="12" name="11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2857520" y="1857370"/>
            <a:ext cx="642910" cy="672031"/>
          </a:xfrm>
          <a:prstGeom prst="rect">
            <a:avLst/>
          </a:prstGeom>
        </p:spPr>
      </p:pic>
      <p:pic>
        <p:nvPicPr>
          <p:cNvPr id="13" name="12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2857520" y="2571750"/>
            <a:ext cx="642910" cy="672031"/>
          </a:xfrm>
          <a:prstGeom prst="rect">
            <a:avLst/>
          </a:prstGeom>
        </p:spPr>
      </p:pic>
      <p:pic>
        <p:nvPicPr>
          <p:cNvPr id="14" name="13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571868" y="1857370"/>
            <a:ext cx="642910" cy="672031"/>
          </a:xfrm>
          <a:prstGeom prst="rect">
            <a:avLst/>
          </a:prstGeom>
        </p:spPr>
      </p:pic>
      <p:pic>
        <p:nvPicPr>
          <p:cNvPr id="15" name="14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571868" y="2571750"/>
            <a:ext cx="642910" cy="672031"/>
          </a:xfrm>
          <a:prstGeom prst="rect">
            <a:avLst/>
          </a:prstGeom>
        </p:spPr>
      </p:pic>
      <p:pic>
        <p:nvPicPr>
          <p:cNvPr id="16" name="15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4286280" y="1857370"/>
            <a:ext cx="642910" cy="672031"/>
          </a:xfrm>
          <a:prstGeom prst="rect">
            <a:avLst/>
          </a:prstGeom>
        </p:spPr>
      </p:pic>
      <p:pic>
        <p:nvPicPr>
          <p:cNvPr id="17" name="16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4286280" y="2571750"/>
            <a:ext cx="642910" cy="672031"/>
          </a:xfrm>
          <a:prstGeom prst="rect">
            <a:avLst/>
          </a:prstGeom>
        </p:spPr>
      </p:pic>
      <p:pic>
        <p:nvPicPr>
          <p:cNvPr id="18" name="17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000628" y="1857370"/>
            <a:ext cx="642910" cy="672031"/>
          </a:xfrm>
          <a:prstGeom prst="rect">
            <a:avLst/>
          </a:prstGeom>
        </p:spPr>
      </p:pic>
      <p:pic>
        <p:nvPicPr>
          <p:cNvPr id="19" name="18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5000628" y="2571750"/>
            <a:ext cx="642910" cy="672031"/>
          </a:xfrm>
          <a:prstGeom prst="rect">
            <a:avLst/>
          </a:prstGeom>
        </p:spPr>
      </p:pic>
      <p:pic>
        <p:nvPicPr>
          <p:cNvPr id="20" name="19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715040" y="1857370"/>
            <a:ext cx="642910" cy="672031"/>
          </a:xfrm>
          <a:prstGeom prst="rect">
            <a:avLst/>
          </a:prstGeom>
        </p:spPr>
      </p:pic>
      <p:pic>
        <p:nvPicPr>
          <p:cNvPr id="21" name="20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715040" y="2571750"/>
            <a:ext cx="642910" cy="672031"/>
          </a:xfrm>
          <a:prstGeom prst="rect">
            <a:avLst/>
          </a:prstGeom>
        </p:spPr>
      </p:pic>
      <p:pic>
        <p:nvPicPr>
          <p:cNvPr id="22" name="21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429388" y="1857370"/>
            <a:ext cx="642910" cy="672031"/>
          </a:xfrm>
          <a:prstGeom prst="rect">
            <a:avLst/>
          </a:prstGeom>
        </p:spPr>
      </p:pic>
      <p:pic>
        <p:nvPicPr>
          <p:cNvPr id="23" name="22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429388" y="2571750"/>
            <a:ext cx="642910" cy="672031"/>
          </a:xfrm>
          <a:prstGeom prst="rect">
            <a:avLst/>
          </a:prstGeom>
        </p:spPr>
      </p:pic>
      <p:pic>
        <p:nvPicPr>
          <p:cNvPr id="24" name="23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143800" y="1857370"/>
            <a:ext cx="642910" cy="672031"/>
          </a:xfrm>
          <a:prstGeom prst="rect">
            <a:avLst/>
          </a:prstGeom>
        </p:spPr>
      </p:pic>
      <p:pic>
        <p:nvPicPr>
          <p:cNvPr id="25" name="24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143800" y="2571750"/>
            <a:ext cx="642910" cy="672031"/>
          </a:xfrm>
          <a:prstGeom prst="rect">
            <a:avLst/>
          </a:prstGeom>
        </p:spPr>
      </p:pic>
      <p:pic>
        <p:nvPicPr>
          <p:cNvPr id="26" name="25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858148" y="1857370"/>
            <a:ext cx="642910" cy="672031"/>
          </a:xfrm>
          <a:prstGeom prst="rect">
            <a:avLst/>
          </a:prstGeom>
        </p:spPr>
      </p:pic>
      <p:pic>
        <p:nvPicPr>
          <p:cNvPr id="27" name="26 Imagen" descr="gs-logo-logok.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858148" y="2571750"/>
            <a:ext cx="642910" cy="672031"/>
          </a:xfrm>
          <a:prstGeom prst="rect">
            <a:avLst/>
          </a:prstGeom>
        </p:spPr>
      </p:pic>
      <p:pic>
        <p:nvPicPr>
          <p:cNvPr id="28" name="27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8501090" y="1857370"/>
            <a:ext cx="642910" cy="672031"/>
          </a:xfrm>
          <a:prstGeom prst="rect">
            <a:avLst/>
          </a:prstGeom>
        </p:spPr>
      </p:pic>
      <p:pic>
        <p:nvPicPr>
          <p:cNvPr id="29" name="28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8501090" y="2571750"/>
            <a:ext cx="642910" cy="672031"/>
          </a:xfrm>
          <a:prstGeom prst="rect">
            <a:avLst/>
          </a:prstGeom>
        </p:spPr>
      </p:pic>
      <p:sp>
        <p:nvSpPr>
          <p:cNvPr id="30" name="29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1+#ppt_w/2"/>
                                          </p:val>
                                        </p:tav>
                                        <p:tav tm="100000">
                                          <p:val>
                                            <p:strVal val="#ppt_x"/>
                                          </p:val>
                                        </p:tav>
                                      </p:tavLst>
                                    </p:anim>
                                    <p:anim calcmode="lin" valueType="num">
                                      <p:cBhvr additive="base">
                                        <p:cTn id="94" dur="2000" fill="hold"/>
                                        <p:tgtEl>
                                          <p:spTgt spid="21"/>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1+#ppt_w/2"/>
                                          </p:val>
                                        </p:tav>
                                        <p:tav tm="100000">
                                          <p:val>
                                            <p:strVal val="#ppt_x"/>
                                          </p:val>
                                        </p:tav>
                                      </p:tavLst>
                                    </p:anim>
                                    <p:anim calcmode="lin" valueType="num">
                                      <p:cBhvr additive="base">
                                        <p:cTn id="98" dur="2000" fill="hold"/>
                                        <p:tgtEl>
                                          <p:spTgt spid="23"/>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1+#ppt_w/2"/>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6"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1+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1+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1+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1+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1+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1+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1+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1+ppt_w/2"/>
                                          </p:val>
                                        </p:tav>
                                      </p:tavLst>
                                    </p:anim>
                                    <p:anim calcmode="lin" valueType="num">
                                      <p:cBhvr additive="base">
                                        <p:cTn id="218" dur="2000"/>
                                        <p:tgtEl>
                                          <p:spTgt spid="5"/>
                                        </p:tgtEl>
                                        <p:attrNameLst>
                                          <p:attrName>ppt_y</p:attrName>
                                        </p:attrNameLst>
                                      </p:cBhvr>
                                      <p:tavLst>
                                        <p:tav tm="0">
                                          <p:val>
                                            <p:strVal val="ppt_y"/>
                                          </p:val>
                                        </p:tav>
                                        <p:tav tm="100000">
                                          <p:val>
                                            <p:strVal val="0-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0-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0-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1+ppt_w/2"/>
                                          </p:val>
                                        </p:tav>
                                      </p:tavLst>
                                    </p:anim>
                                    <p:anim calcmode="lin" valueType="num">
                                      <p:cBhvr additive="base">
                                        <p:cTn id="234" dur="2000"/>
                                        <p:tgtEl>
                                          <p:spTgt spid="13"/>
                                        </p:tgtEl>
                                        <p:attrNameLst>
                                          <p:attrName>ppt_y</p:attrName>
                                        </p:attrNameLst>
                                      </p:cBhvr>
                                      <p:tavLst>
                                        <p:tav tm="0">
                                          <p:val>
                                            <p:strVal val="ppt_y"/>
                                          </p:val>
                                        </p:tav>
                                        <p:tav tm="100000">
                                          <p:val>
                                            <p:strVal val="0-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1+ppt_w/2"/>
                                          </p:val>
                                        </p:tav>
                                      </p:tavLst>
                                    </p:anim>
                                    <p:anim calcmode="lin" valueType="num">
                                      <p:cBhvr additive="base">
                                        <p:cTn id="238" dur="2000"/>
                                        <p:tgtEl>
                                          <p:spTgt spid="15"/>
                                        </p:tgtEl>
                                        <p:attrNameLst>
                                          <p:attrName>ppt_y</p:attrName>
                                        </p:attrNameLst>
                                      </p:cBhvr>
                                      <p:tavLst>
                                        <p:tav tm="0">
                                          <p:val>
                                            <p:strVal val="ppt_y"/>
                                          </p:val>
                                        </p:tav>
                                        <p:tav tm="100000">
                                          <p:val>
                                            <p:strVal val="0-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1+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1+ppt_w/2"/>
                                          </p:val>
                                        </p:tav>
                                      </p:tavLst>
                                    </p:anim>
                                    <p:anim calcmode="lin" valueType="num">
                                      <p:cBhvr additive="base">
                                        <p:cTn id="250" dur="2000"/>
                                        <p:tgtEl>
                                          <p:spTgt spid="21"/>
                                        </p:tgtEl>
                                        <p:attrNameLst>
                                          <p:attrName>ppt_y</p:attrName>
                                        </p:attrNameLst>
                                      </p:cBhvr>
                                      <p:tavLst>
                                        <p:tav tm="0">
                                          <p:val>
                                            <p:strVal val="ppt_y"/>
                                          </p:val>
                                        </p:tav>
                                        <p:tav tm="100000">
                                          <p:val>
                                            <p:strVal val="0-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0-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0-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1+ppt_w/2"/>
                                          </p:val>
                                        </p:tav>
                                      </p:tavLst>
                                    </p:anim>
                                    <p:anim calcmode="lin" valueType="num">
                                      <p:cBhvr additive="base">
                                        <p:cTn id="266" dur="2000"/>
                                        <p:tgtEl>
                                          <p:spTgt spid="29"/>
                                        </p:tgtEl>
                                        <p:attrNameLst>
                                          <p:attrName>ppt_y</p:attrName>
                                        </p:attrNameLst>
                                      </p:cBhvr>
                                      <p:tavLst>
                                        <p:tav tm="0">
                                          <p:val>
                                            <p:strVal val="ppt_y"/>
                                          </p:val>
                                        </p:tav>
                                        <p:tav tm="100000">
                                          <p:val>
                                            <p:strVal val="0-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1"/>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3"/>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5"/>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7"/>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9"/>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1"/>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4"/>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0"/>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4"/>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8"/>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2"/>
                                        </p:tgtEl>
                                        <p:attrNameLst>
                                          <p:attrName>style.visibility</p:attrName>
                                        </p:attrNameLst>
                                      </p:cBhvr>
                                      <p:to>
                                        <p:strVal val="visible"/>
                                      </p:to>
                                    </p:set>
                                    <p:animEffect transition="in" filter="barn(outHorizontal)">
                                      <p:cBhvr>
                                        <p:cTn id="3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8" name="7 CuadroTexto"/>
          <p:cNvSpPr txBox="1"/>
          <p:nvPr/>
        </p:nvSpPr>
        <p:spPr>
          <a:xfrm>
            <a:off x="285720" y="1643056"/>
            <a:ext cx="4429156" cy="3077766"/>
          </a:xfrm>
          <a:prstGeom prst="rect">
            <a:avLst/>
          </a:prstGeom>
          <a:noFill/>
        </p:spPr>
        <p:txBody>
          <a:bodyPr wrap="square" rtlCol="0">
            <a:spAutoFit/>
          </a:bodyPr>
          <a:lstStyle/>
          <a:p>
            <a:r>
              <a:rPr lang="es-PE" b="1" dirty="0" smtClean="0"/>
              <a:t>Alimentación </a:t>
            </a:r>
          </a:p>
          <a:p>
            <a:pPr algn="ctr"/>
            <a:r>
              <a:rPr lang="es-PE" sz="1600" dirty="0" smtClean="0">
                <a:solidFill>
                  <a:srgbClr val="FFC000"/>
                </a:solidFill>
                <a:effectLst>
                  <a:outerShdw blurRad="38100" dist="38100" dir="2700000" algn="tl">
                    <a:srgbClr val="000000">
                      <a:alpha val="43137"/>
                    </a:srgbClr>
                  </a:outerShdw>
                </a:effectLst>
              </a:rPr>
              <a:t>Se alimenta principalmente por peces; aunque también pueden comer diferentes crustáceos que logran atrapar en su cacería. Para lograr conseguir el alimento, vuelan por lo alto del mar, hasta que logran observar una gran cantidad de peces; allí es cuando el pelícano se lanza muy rápidamente en picada sobre estos peces.</a:t>
            </a:r>
          </a:p>
          <a:p>
            <a:pPr algn="ctr"/>
            <a:r>
              <a:rPr lang="es-PE" sz="1600" dirty="0" smtClean="0">
                <a:solidFill>
                  <a:srgbClr val="FFC000"/>
                </a:solidFill>
                <a:effectLst>
                  <a:outerShdw blurRad="38100" dist="38100" dir="2700000" algn="tl">
                    <a:srgbClr val="000000">
                      <a:alpha val="43137"/>
                    </a:srgbClr>
                  </a:outerShdw>
                </a:effectLst>
              </a:rPr>
              <a:t>Aprovecha al máximo su pico y su bolsa, pues lo usa para recoger el agua. Debido a su estructura física, es el único animal que al tomar agua salada del mar, la puede cambiar en agua dulce dentro de él; para que así la pueda consumir y a su vez estar bien hidratado.</a:t>
            </a:r>
            <a:endParaRPr lang="es-PE" sz="1600" dirty="0">
              <a:solidFill>
                <a:srgbClr val="FFC000"/>
              </a:solidFill>
              <a:effectLst>
                <a:outerShdw blurRad="38100" dist="38100" dir="2700000" algn="tl">
                  <a:srgbClr val="000000">
                    <a:alpha val="43137"/>
                  </a:srgbClr>
                </a:outerShdw>
              </a:effectLst>
            </a:endParaRPr>
          </a:p>
        </p:txBody>
      </p:sp>
      <p:sp>
        <p:nvSpPr>
          <p:cNvPr id="9" name="8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676344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2143140"/>
            <a:ext cx="857445" cy="857445"/>
          </a:xfrm>
          <a:prstGeom prst="rect">
            <a:avLst/>
          </a:prstGeom>
        </p:spPr>
      </p:pic>
      <p:pic>
        <p:nvPicPr>
          <p:cNvPr id="5" name="4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714744" y="2143140"/>
            <a:ext cx="857445" cy="857445"/>
          </a:xfrm>
          <a:prstGeom prst="rect">
            <a:avLst/>
          </a:prstGeom>
        </p:spPr>
      </p:pic>
      <p:pic>
        <p:nvPicPr>
          <p:cNvPr id="6" name="5 Imagen" descr="9361c94da675c26d58b79f180a766936-icono-de-cabeza-de-girasol-by-vexels.png"/>
          <p:cNvPicPr>
            <a:picLocks noChangeAspect="1"/>
          </p:cNvPicPr>
          <p:nvPr/>
        </p:nvPicPr>
        <p:blipFill>
          <a:blip r:embed="rId3" cstate="print"/>
          <a:stretch>
            <a:fillRect/>
          </a:stretch>
        </p:blipFill>
        <p:spPr>
          <a:xfrm>
            <a:off x="2857488" y="2643188"/>
            <a:ext cx="857445" cy="857445"/>
          </a:xfrm>
          <a:prstGeom prst="rect">
            <a:avLst/>
          </a:prstGeom>
        </p:spPr>
      </p:pic>
      <p:pic>
        <p:nvPicPr>
          <p:cNvPr id="7" name="6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1928794" y="3143254"/>
            <a:ext cx="857445" cy="857445"/>
          </a:xfrm>
          <a:prstGeom prst="rect">
            <a:avLst/>
          </a:prstGeom>
        </p:spPr>
      </p:pic>
      <p:pic>
        <p:nvPicPr>
          <p:cNvPr id="8" name="7 Imagen" descr="9361c94da675c26d58b79f180a766936-icono-de-cabeza-de-girasol-by-vexels.png"/>
          <p:cNvPicPr>
            <a:picLocks noChangeAspect="1"/>
          </p:cNvPicPr>
          <p:nvPr/>
        </p:nvPicPr>
        <p:blipFill>
          <a:blip r:embed="rId3" cstate="print"/>
          <a:stretch>
            <a:fillRect/>
          </a:stretch>
        </p:blipFill>
        <p:spPr>
          <a:xfrm>
            <a:off x="928662" y="3357568"/>
            <a:ext cx="857445" cy="857445"/>
          </a:xfrm>
          <a:prstGeom prst="rect">
            <a:avLst/>
          </a:prstGeom>
        </p:spPr>
      </p:pic>
      <p:pic>
        <p:nvPicPr>
          <p:cNvPr id="9" name="8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3286130"/>
            <a:ext cx="857445" cy="857445"/>
          </a:xfrm>
          <a:prstGeom prst="rect">
            <a:avLst/>
          </a:prstGeom>
        </p:spPr>
      </p:pic>
      <p:pic>
        <p:nvPicPr>
          <p:cNvPr id="10" name="9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3286130"/>
            <a:ext cx="857445" cy="857445"/>
          </a:xfrm>
          <a:prstGeom prst="rect">
            <a:avLst/>
          </a:prstGeom>
        </p:spPr>
      </p:pic>
      <p:pic>
        <p:nvPicPr>
          <p:cNvPr id="11" name="10 Imagen" descr="9361c94da675c26d58b79f180a766936-icono-de-cabeza-de-girasol-by-vexels.png"/>
          <p:cNvPicPr>
            <a:picLocks noChangeAspect="1"/>
          </p:cNvPicPr>
          <p:nvPr/>
        </p:nvPicPr>
        <p:blipFill>
          <a:blip r:embed="rId3" cstate="print"/>
          <a:stretch>
            <a:fillRect/>
          </a:stretch>
        </p:blipFill>
        <p:spPr>
          <a:xfrm>
            <a:off x="5286380" y="2714626"/>
            <a:ext cx="857445" cy="857445"/>
          </a:xfrm>
          <a:prstGeom prst="rect">
            <a:avLst/>
          </a:prstGeom>
        </p:spPr>
      </p:pic>
      <p:pic>
        <p:nvPicPr>
          <p:cNvPr id="12" name="11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143254"/>
            <a:ext cx="857445" cy="857445"/>
          </a:xfrm>
          <a:prstGeom prst="rect">
            <a:avLst/>
          </a:prstGeom>
        </p:spPr>
      </p:pic>
      <p:pic>
        <p:nvPicPr>
          <p:cNvPr id="13" name="12 Imagen" descr="9361c94da675c26d58b79f180a766936-icono-de-cabeza-de-girasol-by-vexels.png"/>
          <p:cNvPicPr>
            <a:picLocks noChangeAspect="1"/>
          </p:cNvPicPr>
          <p:nvPr/>
        </p:nvPicPr>
        <p:blipFill>
          <a:blip r:embed="rId3" cstate="print"/>
          <a:stretch>
            <a:fillRect/>
          </a:stretch>
        </p:blipFill>
        <p:spPr>
          <a:xfrm>
            <a:off x="7286644" y="3286130"/>
            <a:ext cx="857445" cy="857445"/>
          </a:xfrm>
          <a:prstGeom prst="rect">
            <a:avLst/>
          </a:prstGeom>
        </p:spPr>
      </p:pic>
      <p:pic>
        <p:nvPicPr>
          <p:cNvPr id="14" name="1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643306" y="3143254"/>
            <a:ext cx="857445" cy="857445"/>
          </a:xfrm>
          <a:prstGeom prst="rect">
            <a:avLst/>
          </a:prstGeom>
        </p:spPr>
      </p:pic>
      <p:pic>
        <p:nvPicPr>
          <p:cNvPr id="15" name="14 Imagen" descr="9361c94da675c26d58b79f180a766936-icono-de-cabeza-de-girasol-by-vexels.png"/>
          <p:cNvPicPr>
            <a:picLocks noChangeAspect="1"/>
          </p:cNvPicPr>
          <p:nvPr/>
        </p:nvPicPr>
        <p:blipFill>
          <a:blip r:embed="rId3" cstate="print"/>
          <a:stretch>
            <a:fillRect/>
          </a:stretch>
        </p:blipFill>
        <p:spPr>
          <a:xfrm>
            <a:off x="2857488" y="3643320"/>
            <a:ext cx="857445" cy="857445"/>
          </a:xfrm>
          <a:prstGeom prst="rect">
            <a:avLst/>
          </a:prstGeom>
        </p:spPr>
      </p:pic>
      <p:pic>
        <p:nvPicPr>
          <p:cNvPr id="16" name="15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2000232" y="4000510"/>
            <a:ext cx="857445" cy="857445"/>
          </a:xfrm>
          <a:prstGeom prst="rect">
            <a:avLst/>
          </a:prstGeom>
        </p:spPr>
      </p:pic>
      <p:pic>
        <p:nvPicPr>
          <p:cNvPr id="17" name="16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4143386"/>
            <a:ext cx="857445" cy="857445"/>
          </a:xfrm>
          <a:prstGeom prst="rect">
            <a:avLst/>
          </a:prstGeom>
        </p:spPr>
      </p:pic>
      <p:pic>
        <p:nvPicPr>
          <p:cNvPr id="18" name="17 Imagen" descr="9361c94da675c26d58b79f180a766936-icono-de-cabeza-de-girasol-by-vexels.png"/>
          <p:cNvPicPr>
            <a:picLocks noChangeAspect="1"/>
          </p:cNvPicPr>
          <p:nvPr/>
        </p:nvPicPr>
        <p:blipFill>
          <a:blip r:embed="rId3" cstate="print"/>
          <a:stretch>
            <a:fillRect/>
          </a:stretch>
        </p:blipFill>
        <p:spPr>
          <a:xfrm>
            <a:off x="928662" y="4143386"/>
            <a:ext cx="857445" cy="857445"/>
          </a:xfrm>
          <a:prstGeom prst="rect">
            <a:avLst/>
          </a:prstGeom>
        </p:spPr>
      </p:pic>
      <p:pic>
        <p:nvPicPr>
          <p:cNvPr id="19" name="18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3071816"/>
            <a:ext cx="857445" cy="857445"/>
          </a:xfrm>
          <a:prstGeom prst="rect">
            <a:avLst/>
          </a:prstGeom>
        </p:spPr>
      </p:pic>
      <p:pic>
        <p:nvPicPr>
          <p:cNvPr id="20" name="19 Imagen" descr="9361c94da675c26d58b79f180a766936-icono-de-cabeza-de-girasol-by-vexels.png"/>
          <p:cNvPicPr>
            <a:picLocks noChangeAspect="1"/>
          </p:cNvPicPr>
          <p:nvPr/>
        </p:nvPicPr>
        <p:blipFill>
          <a:blip r:embed="rId3" cstate="print"/>
          <a:stretch>
            <a:fillRect/>
          </a:stretch>
        </p:blipFill>
        <p:spPr>
          <a:xfrm>
            <a:off x="5214942" y="3643320"/>
            <a:ext cx="857445" cy="857445"/>
          </a:xfrm>
          <a:prstGeom prst="rect">
            <a:avLst/>
          </a:prstGeom>
        </p:spPr>
      </p:pic>
      <p:pic>
        <p:nvPicPr>
          <p:cNvPr id="21" name="20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929072"/>
            <a:ext cx="857445" cy="857445"/>
          </a:xfrm>
          <a:prstGeom prst="rect">
            <a:avLst/>
          </a:prstGeom>
        </p:spPr>
      </p:pic>
      <p:pic>
        <p:nvPicPr>
          <p:cNvPr id="22" name="21 Imagen" descr="9361c94da675c26d58b79f180a766936-icono-de-cabeza-de-girasol-by-vexels.png"/>
          <p:cNvPicPr>
            <a:picLocks noChangeAspect="1"/>
          </p:cNvPicPr>
          <p:nvPr/>
        </p:nvPicPr>
        <p:blipFill>
          <a:blip r:embed="rId3" cstate="print"/>
          <a:stretch>
            <a:fillRect/>
          </a:stretch>
        </p:blipFill>
        <p:spPr>
          <a:xfrm>
            <a:off x="7215206" y="4071948"/>
            <a:ext cx="857445" cy="857445"/>
          </a:xfrm>
          <a:prstGeom prst="rect">
            <a:avLst/>
          </a:prstGeom>
        </p:spPr>
      </p:pic>
      <p:pic>
        <p:nvPicPr>
          <p:cNvPr id="23" name="22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4143386"/>
            <a:ext cx="857445" cy="857445"/>
          </a:xfrm>
          <a:prstGeom prst="rect">
            <a:avLst/>
          </a:prstGeom>
        </p:spPr>
      </p:pic>
      <p:sp>
        <p:nvSpPr>
          <p:cNvPr id="24" name="23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0-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0-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0-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0-ppt_h/2"/>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0-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0-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6"/>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7"/>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8"/>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4"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5" presetClass="entr" presetSubtype="5"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down)">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10082757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0" y="1857370"/>
            <a:ext cx="642910" cy="672031"/>
          </a:xfrm>
          <a:prstGeom prst="rect">
            <a:avLst/>
          </a:prstGeom>
        </p:spPr>
      </p:pic>
      <p:pic>
        <p:nvPicPr>
          <p:cNvPr id="4" name="3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0" y="2571750"/>
            <a:ext cx="642910" cy="672031"/>
          </a:xfrm>
          <a:prstGeom prst="rect">
            <a:avLst/>
          </a:prstGeom>
        </p:spPr>
      </p:pic>
      <p:pic>
        <p:nvPicPr>
          <p:cNvPr id="5" name="4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14348" y="1857370"/>
            <a:ext cx="642910" cy="672031"/>
          </a:xfrm>
          <a:prstGeom prst="rect">
            <a:avLst/>
          </a:prstGeom>
        </p:spPr>
      </p:pic>
      <p:pic>
        <p:nvPicPr>
          <p:cNvPr id="6" name="5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14348" y="2571750"/>
            <a:ext cx="642910" cy="672031"/>
          </a:xfrm>
          <a:prstGeom prst="rect">
            <a:avLst/>
          </a:prstGeom>
        </p:spPr>
      </p:pic>
      <p:pic>
        <p:nvPicPr>
          <p:cNvPr id="7" name="6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1428760" y="1857370"/>
            <a:ext cx="642910" cy="672031"/>
          </a:xfrm>
          <a:prstGeom prst="rect">
            <a:avLst/>
          </a:prstGeom>
        </p:spPr>
      </p:pic>
      <p:pic>
        <p:nvPicPr>
          <p:cNvPr id="8" name="7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1428760" y="2571750"/>
            <a:ext cx="642910" cy="672031"/>
          </a:xfrm>
          <a:prstGeom prst="rect">
            <a:avLst/>
          </a:prstGeom>
        </p:spPr>
      </p:pic>
      <p:pic>
        <p:nvPicPr>
          <p:cNvPr id="9" name="8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2143108" y="1857370"/>
            <a:ext cx="642910" cy="672031"/>
          </a:xfrm>
          <a:prstGeom prst="rect">
            <a:avLst/>
          </a:prstGeom>
        </p:spPr>
      </p:pic>
      <p:pic>
        <p:nvPicPr>
          <p:cNvPr id="10" name="9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2143108" y="2571750"/>
            <a:ext cx="642910" cy="672031"/>
          </a:xfrm>
          <a:prstGeom prst="rect">
            <a:avLst/>
          </a:prstGeom>
        </p:spPr>
      </p:pic>
      <p:pic>
        <p:nvPicPr>
          <p:cNvPr id="11" name="10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2857520" y="1857370"/>
            <a:ext cx="642910" cy="672031"/>
          </a:xfrm>
          <a:prstGeom prst="rect">
            <a:avLst/>
          </a:prstGeom>
        </p:spPr>
      </p:pic>
      <p:pic>
        <p:nvPicPr>
          <p:cNvPr id="12" name="11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2857520" y="2571750"/>
            <a:ext cx="642910" cy="672031"/>
          </a:xfrm>
          <a:prstGeom prst="rect">
            <a:avLst/>
          </a:prstGeom>
        </p:spPr>
      </p:pic>
      <p:pic>
        <p:nvPicPr>
          <p:cNvPr id="13" name="12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3571868" y="1857370"/>
            <a:ext cx="642910" cy="672031"/>
          </a:xfrm>
          <a:prstGeom prst="rect">
            <a:avLst/>
          </a:prstGeom>
        </p:spPr>
      </p:pic>
      <p:pic>
        <p:nvPicPr>
          <p:cNvPr id="14" name="13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3571868" y="2571750"/>
            <a:ext cx="642910" cy="672031"/>
          </a:xfrm>
          <a:prstGeom prst="rect">
            <a:avLst/>
          </a:prstGeom>
        </p:spPr>
      </p:pic>
      <p:pic>
        <p:nvPicPr>
          <p:cNvPr id="15" name="14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4286280" y="1857370"/>
            <a:ext cx="642910" cy="672031"/>
          </a:xfrm>
          <a:prstGeom prst="rect">
            <a:avLst/>
          </a:prstGeom>
        </p:spPr>
      </p:pic>
      <p:pic>
        <p:nvPicPr>
          <p:cNvPr id="16" name="15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4286280" y="2571750"/>
            <a:ext cx="642910" cy="672031"/>
          </a:xfrm>
          <a:prstGeom prst="rect">
            <a:avLst/>
          </a:prstGeom>
        </p:spPr>
      </p:pic>
      <p:pic>
        <p:nvPicPr>
          <p:cNvPr id="17" name="16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000628" y="1857370"/>
            <a:ext cx="642910" cy="672031"/>
          </a:xfrm>
          <a:prstGeom prst="rect">
            <a:avLst/>
          </a:prstGeom>
        </p:spPr>
      </p:pic>
      <p:pic>
        <p:nvPicPr>
          <p:cNvPr id="18" name="17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000628" y="2571750"/>
            <a:ext cx="642910" cy="672031"/>
          </a:xfrm>
          <a:prstGeom prst="rect">
            <a:avLst/>
          </a:prstGeom>
        </p:spPr>
      </p:pic>
      <p:pic>
        <p:nvPicPr>
          <p:cNvPr id="19" name="18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715040" y="1857370"/>
            <a:ext cx="642910" cy="672031"/>
          </a:xfrm>
          <a:prstGeom prst="rect">
            <a:avLst/>
          </a:prstGeom>
        </p:spPr>
      </p:pic>
      <p:pic>
        <p:nvPicPr>
          <p:cNvPr id="20" name="19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5715040" y="2571750"/>
            <a:ext cx="642910" cy="672031"/>
          </a:xfrm>
          <a:prstGeom prst="rect">
            <a:avLst/>
          </a:prstGeom>
        </p:spPr>
      </p:pic>
      <p:pic>
        <p:nvPicPr>
          <p:cNvPr id="21" name="20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6429388" y="1857370"/>
            <a:ext cx="642910" cy="672031"/>
          </a:xfrm>
          <a:prstGeom prst="rect">
            <a:avLst/>
          </a:prstGeom>
        </p:spPr>
      </p:pic>
      <p:pic>
        <p:nvPicPr>
          <p:cNvPr id="22" name="21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6429388" y="2571750"/>
            <a:ext cx="642910" cy="672031"/>
          </a:xfrm>
          <a:prstGeom prst="rect">
            <a:avLst/>
          </a:prstGeom>
        </p:spPr>
      </p:pic>
      <p:pic>
        <p:nvPicPr>
          <p:cNvPr id="23" name="22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143800" y="1857370"/>
            <a:ext cx="642910" cy="672031"/>
          </a:xfrm>
          <a:prstGeom prst="rect">
            <a:avLst/>
          </a:prstGeom>
        </p:spPr>
      </p:pic>
      <p:pic>
        <p:nvPicPr>
          <p:cNvPr id="24" name="23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143800" y="2571750"/>
            <a:ext cx="642910" cy="672031"/>
          </a:xfrm>
          <a:prstGeom prst="rect">
            <a:avLst/>
          </a:prstGeom>
        </p:spPr>
      </p:pic>
      <p:pic>
        <p:nvPicPr>
          <p:cNvPr id="25" name="24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858148" y="1857370"/>
            <a:ext cx="642910" cy="672031"/>
          </a:xfrm>
          <a:prstGeom prst="rect">
            <a:avLst/>
          </a:prstGeom>
        </p:spPr>
      </p:pic>
      <p:pic>
        <p:nvPicPr>
          <p:cNvPr id="26" name="25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7858148" y="2571750"/>
            <a:ext cx="642910" cy="672031"/>
          </a:xfrm>
          <a:prstGeom prst="rect">
            <a:avLst/>
          </a:prstGeom>
        </p:spPr>
      </p:pic>
      <p:pic>
        <p:nvPicPr>
          <p:cNvPr id="27" name="26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8501090" y="1857370"/>
            <a:ext cx="642910" cy="672031"/>
          </a:xfrm>
          <a:prstGeom prst="rect">
            <a:avLst/>
          </a:prstGeom>
        </p:spPr>
      </p:pic>
      <p:pic>
        <p:nvPicPr>
          <p:cNvPr id="28" name="27 Imagen" descr="gs-logo-logok.png"/>
          <p:cNvPicPr>
            <a:picLocks noChangeAspect="1"/>
          </p:cNvPicPr>
          <p:nvPr/>
        </p:nvPicPr>
        <p:blipFill>
          <a:blip r:embed="rId3" cstate="print">
            <a:duotone>
              <a:schemeClr val="bg2">
                <a:shade val="45000"/>
                <a:satMod val="135000"/>
              </a:schemeClr>
              <a:prstClr val="white"/>
            </a:duotone>
            <a:lum bright="20000"/>
          </a:blip>
          <a:stretch>
            <a:fillRect/>
          </a:stretch>
        </p:blipFill>
        <p:spPr>
          <a:xfrm>
            <a:off x="8501090" y="2571750"/>
            <a:ext cx="642910" cy="672031"/>
          </a:xfrm>
          <a:prstGeom prst="rect">
            <a:avLst/>
          </a:prstGeom>
        </p:spPr>
      </p:pic>
      <p:sp>
        <p:nvSpPr>
          <p:cNvPr id="29" name="28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2000" fill="hold"/>
                                        <p:tgtEl>
                                          <p:spTgt spid="4"/>
                                        </p:tgtEl>
                                        <p:attrNameLst>
                                          <p:attrName>ppt_x</p:attrName>
                                        </p:attrNameLst>
                                      </p:cBhvr>
                                      <p:tavLst>
                                        <p:tav tm="0">
                                          <p:val>
                                            <p:strVal val="1+#ppt_w/2"/>
                                          </p:val>
                                        </p:tav>
                                        <p:tav tm="100000">
                                          <p:val>
                                            <p:strVal val="#ppt_x"/>
                                          </p:val>
                                        </p:tav>
                                      </p:tavLst>
                                    </p:anim>
                                    <p:anim calcmode="lin" valueType="num">
                                      <p:cBhvr additive="base">
                                        <p:cTn id="62" dur="2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1+#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1+#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1+#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2000" fill="hold"/>
                                        <p:tgtEl>
                                          <p:spTgt spid="18"/>
                                        </p:tgtEl>
                                        <p:attrNameLst>
                                          <p:attrName>ppt_x</p:attrName>
                                        </p:attrNameLst>
                                      </p:cBhvr>
                                      <p:tavLst>
                                        <p:tav tm="0">
                                          <p:val>
                                            <p:strVal val="1+#ppt_w/2"/>
                                          </p:val>
                                        </p:tav>
                                        <p:tav tm="100000">
                                          <p:val>
                                            <p:strVal val="#ppt_x"/>
                                          </p:val>
                                        </p:tav>
                                      </p:tavLst>
                                    </p:anim>
                                    <p:anim calcmode="lin" valueType="num">
                                      <p:cBhvr additive="base">
                                        <p:cTn id="90" dur="2000" fill="hold"/>
                                        <p:tgtEl>
                                          <p:spTgt spid="18"/>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1+#ppt_w/2"/>
                                          </p:val>
                                        </p:tav>
                                        <p:tav tm="100000">
                                          <p:val>
                                            <p:strVal val="#ppt_x"/>
                                          </p:val>
                                        </p:tav>
                                      </p:tavLst>
                                    </p:anim>
                                    <p:anim calcmode="lin" valueType="num">
                                      <p:cBhvr additive="base">
                                        <p:cTn id="98" dur="2000" fill="hold"/>
                                        <p:tgtEl>
                                          <p:spTgt spid="22"/>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2000" fill="hold"/>
                                        <p:tgtEl>
                                          <p:spTgt spid="24"/>
                                        </p:tgtEl>
                                        <p:attrNameLst>
                                          <p:attrName>ppt_x</p:attrName>
                                        </p:attrNameLst>
                                      </p:cBhvr>
                                      <p:tavLst>
                                        <p:tav tm="0">
                                          <p:val>
                                            <p:strVal val="1+#ppt_w/2"/>
                                          </p:val>
                                        </p:tav>
                                        <p:tav tm="100000">
                                          <p:val>
                                            <p:strVal val="#ppt_x"/>
                                          </p:val>
                                        </p:tav>
                                      </p:tavLst>
                                    </p:anim>
                                    <p:anim calcmode="lin" valueType="num">
                                      <p:cBhvr additive="base">
                                        <p:cTn id="102" dur="2000" fill="hold"/>
                                        <p:tgtEl>
                                          <p:spTgt spid="24"/>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2000" fill="hold"/>
                                        <p:tgtEl>
                                          <p:spTgt spid="26"/>
                                        </p:tgtEl>
                                        <p:attrNameLst>
                                          <p:attrName>ppt_x</p:attrName>
                                        </p:attrNameLst>
                                      </p:cBhvr>
                                      <p:tavLst>
                                        <p:tav tm="0">
                                          <p:val>
                                            <p:strVal val="1+#ppt_w/2"/>
                                          </p:val>
                                        </p:tav>
                                        <p:tav tm="100000">
                                          <p:val>
                                            <p:strVal val="#ppt_x"/>
                                          </p:val>
                                        </p:tav>
                                      </p:tavLst>
                                    </p:anim>
                                    <p:anim calcmode="lin" valueType="num">
                                      <p:cBhvr additive="base">
                                        <p:cTn id="106" dur="2000" fill="hold"/>
                                        <p:tgtEl>
                                          <p:spTgt spid="26"/>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5"/>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8"/>
                                        </p:tgtEl>
                                        <p:attrNameLst>
                                          <p:attrName>r</p:attrName>
                                        </p:attrNameLst>
                                      </p:cBhvr>
                                    </p:animRot>
                                  </p:childTnLst>
                                </p:cTn>
                              </p:par>
                            </p:childTnLst>
                          </p:cTn>
                        </p:par>
                        <p:par>
                          <p:cTn id="163" fill="hold">
                            <p:stCondLst>
                              <p:cond delay="4000"/>
                            </p:stCondLst>
                            <p:childTnLst>
                              <p:par>
                                <p:cTn id="164" presetID="2" presetClass="exit" presetSubtype="6" fill="hold"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1+ppt_w/2"/>
                                          </p:val>
                                        </p:tav>
                                      </p:tavLst>
                                    </p:anim>
                                    <p:anim calcmode="lin" valueType="num">
                                      <p:cBhvr additive="base">
                                        <p:cTn id="166" dur="2000"/>
                                        <p:tgtEl>
                                          <p:spTgt spid="3"/>
                                        </p:tgtEl>
                                        <p:attrNameLst>
                                          <p:attrName>ppt_y</p:attrName>
                                        </p:attrNameLst>
                                      </p:cBhvr>
                                      <p:tavLst>
                                        <p:tav tm="0">
                                          <p:val>
                                            <p:strVal val="ppt_y"/>
                                          </p:val>
                                        </p:tav>
                                        <p:tav tm="100000">
                                          <p:val>
                                            <p:strVal val="1+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1+ppt_w/2"/>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1+ppt_w/2"/>
                                          </p:val>
                                        </p:tav>
                                      </p:tavLst>
                                    </p:anim>
                                    <p:anim calcmode="lin" valueType="num">
                                      <p:cBhvr additive="base">
                                        <p:cTn id="198" dur="2000"/>
                                        <p:tgtEl>
                                          <p:spTgt spid="19"/>
                                        </p:tgtEl>
                                        <p:attrNameLst>
                                          <p:attrName>ppt_y</p:attrName>
                                        </p:attrNameLst>
                                      </p:cBhvr>
                                      <p:tavLst>
                                        <p:tav tm="0">
                                          <p:val>
                                            <p:strVal val="ppt_y"/>
                                          </p:val>
                                        </p:tav>
                                        <p:tav tm="100000">
                                          <p:val>
                                            <p:strVal val="1+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1+ppt_w/2"/>
                                          </p:val>
                                        </p:tav>
                                      </p:tavLst>
                                    </p:anim>
                                    <p:anim calcmode="lin" valueType="num">
                                      <p:cBhvr additive="base">
                                        <p:cTn id="202" dur="2000"/>
                                        <p:tgtEl>
                                          <p:spTgt spid="21"/>
                                        </p:tgtEl>
                                        <p:attrNameLst>
                                          <p:attrName>ppt_y</p:attrName>
                                        </p:attrNameLst>
                                      </p:cBhvr>
                                      <p:tavLst>
                                        <p:tav tm="0">
                                          <p:val>
                                            <p:strVal val="ppt_y"/>
                                          </p:val>
                                        </p:tav>
                                        <p:tav tm="100000">
                                          <p:val>
                                            <p:strVal val="1+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1+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5"/>
                                        </p:tgtEl>
                                        <p:attrNameLst>
                                          <p:attrName>ppt_x</p:attrName>
                                        </p:attrNameLst>
                                      </p:cBhvr>
                                      <p:tavLst>
                                        <p:tav tm="0">
                                          <p:val>
                                            <p:strVal val="ppt_x"/>
                                          </p:val>
                                        </p:tav>
                                        <p:tav tm="100000">
                                          <p:val>
                                            <p:strVal val="1+ppt_w/2"/>
                                          </p:val>
                                        </p:tav>
                                      </p:tavLst>
                                    </p:anim>
                                    <p:anim calcmode="lin" valueType="num">
                                      <p:cBhvr additive="base">
                                        <p:cTn id="210" dur="2000"/>
                                        <p:tgtEl>
                                          <p:spTgt spid="25"/>
                                        </p:tgtEl>
                                        <p:attrNameLst>
                                          <p:attrName>ppt_y</p:attrName>
                                        </p:attrNameLst>
                                      </p:cBhvr>
                                      <p:tavLst>
                                        <p:tav tm="0">
                                          <p:val>
                                            <p:strVal val="ppt_y"/>
                                          </p:val>
                                        </p:tav>
                                        <p:tav tm="100000">
                                          <p:val>
                                            <p:strVal val="1+ppt_h/2"/>
                                          </p:val>
                                        </p:tav>
                                      </p:tavLst>
                                    </p:anim>
                                    <p:set>
                                      <p:cBhvr>
                                        <p:cTn id="211" dur="1" fill="hold">
                                          <p:stCondLst>
                                            <p:cond delay="1999"/>
                                          </p:stCondLst>
                                        </p:cTn>
                                        <p:tgtEl>
                                          <p:spTgt spid="25"/>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7"/>
                                        </p:tgtEl>
                                        <p:attrNameLst>
                                          <p:attrName>ppt_x</p:attrName>
                                        </p:attrNameLst>
                                      </p:cBhvr>
                                      <p:tavLst>
                                        <p:tav tm="0">
                                          <p:val>
                                            <p:strVal val="ppt_x"/>
                                          </p:val>
                                        </p:tav>
                                        <p:tav tm="100000">
                                          <p:val>
                                            <p:strVal val="1+ppt_w/2"/>
                                          </p:val>
                                        </p:tav>
                                      </p:tavLst>
                                    </p:anim>
                                    <p:anim calcmode="lin" valueType="num">
                                      <p:cBhvr additive="base">
                                        <p:cTn id="214" dur="2000"/>
                                        <p:tgtEl>
                                          <p:spTgt spid="27"/>
                                        </p:tgtEl>
                                        <p:attrNameLst>
                                          <p:attrName>ppt_y</p:attrName>
                                        </p:attrNameLst>
                                      </p:cBhvr>
                                      <p:tavLst>
                                        <p:tav tm="0">
                                          <p:val>
                                            <p:strVal val="ppt_y"/>
                                          </p:val>
                                        </p:tav>
                                        <p:tav tm="100000">
                                          <p:val>
                                            <p:strVal val="1+ppt_h/2"/>
                                          </p:val>
                                        </p:tav>
                                      </p:tavLst>
                                    </p:anim>
                                    <p:set>
                                      <p:cBhvr>
                                        <p:cTn id="215" dur="1" fill="hold">
                                          <p:stCondLst>
                                            <p:cond delay="1999"/>
                                          </p:stCondLst>
                                        </p:cTn>
                                        <p:tgtEl>
                                          <p:spTgt spid="27"/>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1+ppt_w/2"/>
                                          </p:val>
                                        </p:tav>
                                      </p:tavLst>
                                    </p:anim>
                                    <p:anim calcmode="lin" valueType="num">
                                      <p:cBhvr additive="base">
                                        <p:cTn id="218" dur="2000"/>
                                        <p:tgtEl>
                                          <p:spTgt spid="4"/>
                                        </p:tgtEl>
                                        <p:attrNameLst>
                                          <p:attrName>ppt_y</p:attrName>
                                        </p:attrNameLst>
                                      </p:cBhvr>
                                      <p:tavLst>
                                        <p:tav tm="0">
                                          <p:val>
                                            <p:strVal val="ppt_y"/>
                                          </p:val>
                                        </p:tav>
                                        <p:tav tm="100000">
                                          <p:val>
                                            <p:strVal val="0-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1+ppt_w/2"/>
                                          </p:val>
                                        </p:tav>
                                      </p:tavLst>
                                    </p:anim>
                                    <p:anim calcmode="lin" valueType="num">
                                      <p:cBhvr additive="base">
                                        <p:cTn id="222" dur="2000"/>
                                        <p:tgtEl>
                                          <p:spTgt spid="6"/>
                                        </p:tgtEl>
                                        <p:attrNameLst>
                                          <p:attrName>ppt_y</p:attrName>
                                        </p:attrNameLst>
                                      </p:cBhvr>
                                      <p:tavLst>
                                        <p:tav tm="0">
                                          <p:val>
                                            <p:strVal val="ppt_y"/>
                                          </p:val>
                                        </p:tav>
                                        <p:tav tm="100000">
                                          <p:val>
                                            <p:strVal val="0-ppt_h/2"/>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1+ppt_w/2"/>
                                          </p:val>
                                        </p:tav>
                                      </p:tavLst>
                                    </p:anim>
                                    <p:anim calcmode="lin" valueType="num">
                                      <p:cBhvr additive="base">
                                        <p:cTn id="226" dur="2000"/>
                                        <p:tgtEl>
                                          <p:spTgt spid="8"/>
                                        </p:tgtEl>
                                        <p:attrNameLst>
                                          <p:attrName>ppt_y</p:attrName>
                                        </p:attrNameLst>
                                      </p:cBhvr>
                                      <p:tavLst>
                                        <p:tav tm="0">
                                          <p:val>
                                            <p:strVal val="ppt_y"/>
                                          </p:val>
                                        </p:tav>
                                        <p:tav tm="100000">
                                          <p:val>
                                            <p:strVal val="0-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1+ppt_w/2"/>
                                          </p:val>
                                        </p:tav>
                                      </p:tavLst>
                                    </p:anim>
                                    <p:anim calcmode="lin" valueType="num">
                                      <p:cBhvr additive="base">
                                        <p:cTn id="230" dur="2000"/>
                                        <p:tgtEl>
                                          <p:spTgt spid="10"/>
                                        </p:tgtEl>
                                        <p:attrNameLst>
                                          <p:attrName>ppt_y</p:attrName>
                                        </p:attrNameLst>
                                      </p:cBhvr>
                                      <p:tavLst>
                                        <p:tav tm="0">
                                          <p:val>
                                            <p:strVal val="ppt_y"/>
                                          </p:val>
                                        </p:tav>
                                        <p:tav tm="100000">
                                          <p:val>
                                            <p:strVal val="0-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1+ppt_w/2"/>
                                          </p:val>
                                        </p:tav>
                                      </p:tavLst>
                                    </p:anim>
                                    <p:anim calcmode="lin" valueType="num">
                                      <p:cBhvr additive="base">
                                        <p:cTn id="234" dur="2000"/>
                                        <p:tgtEl>
                                          <p:spTgt spid="12"/>
                                        </p:tgtEl>
                                        <p:attrNameLst>
                                          <p:attrName>ppt_y</p:attrName>
                                        </p:attrNameLst>
                                      </p:cBhvr>
                                      <p:tavLst>
                                        <p:tav tm="0">
                                          <p:val>
                                            <p:strVal val="ppt_y"/>
                                          </p:val>
                                        </p:tav>
                                        <p:tav tm="100000">
                                          <p:val>
                                            <p:strVal val="0-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14"/>
                                        </p:tgtEl>
                                        <p:attrNameLst>
                                          <p:attrName>ppt_x</p:attrName>
                                        </p:attrNameLst>
                                      </p:cBhvr>
                                      <p:tavLst>
                                        <p:tav tm="0">
                                          <p:val>
                                            <p:strVal val="ppt_x"/>
                                          </p:val>
                                        </p:tav>
                                        <p:tav tm="100000">
                                          <p:val>
                                            <p:strVal val="1+ppt_w/2"/>
                                          </p:val>
                                        </p:tav>
                                      </p:tavLst>
                                    </p:anim>
                                    <p:anim calcmode="lin" valueType="num">
                                      <p:cBhvr additive="base">
                                        <p:cTn id="238" dur="2000"/>
                                        <p:tgtEl>
                                          <p:spTgt spid="14"/>
                                        </p:tgtEl>
                                        <p:attrNameLst>
                                          <p:attrName>ppt_y</p:attrName>
                                        </p:attrNameLst>
                                      </p:cBhvr>
                                      <p:tavLst>
                                        <p:tav tm="0">
                                          <p:val>
                                            <p:strVal val="ppt_y"/>
                                          </p:val>
                                        </p:tav>
                                        <p:tav tm="100000">
                                          <p:val>
                                            <p:strVal val="0-ppt_h/2"/>
                                          </p:val>
                                        </p:tav>
                                      </p:tavLst>
                                    </p:anim>
                                    <p:set>
                                      <p:cBhvr>
                                        <p:cTn id="239" dur="1" fill="hold">
                                          <p:stCondLst>
                                            <p:cond delay="1999"/>
                                          </p:stCondLst>
                                        </p:cTn>
                                        <p:tgtEl>
                                          <p:spTgt spid="14"/>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6"/>
                                        </p:tgtEl>
                                        <p:attrNameLst>
                                          <p:attrName>ppt_x</p:attrName>
                                        </p:attrNameLst>
                                      </p:cBhvr>
                                      <p:tavLst>
                                        <p:tav tm="0">
                                          <p:val>
                                            <p:strVal val="ppt_x"/>
                                          </p:val>
                                        </p:tav>
                                        <p:tav tm="100000">
                                          <p:val>
                                            <p:strVal val="1+ppt_w/2"/>
                                          </p:val>
                                        </p:tav>
                                      </p:tavLst>
                                    </p:anim>
                                    <p:anim calcmode="lin" valueType="num">
                                      <p:cBhvr additive="base">
                                        <p:cTn id="242" dur="2000"/>
                                        <p:tgtEl>
                                          <p:spTgt spid="16"/>
                                        </p:tgtEl>
                                        <p:attrNameLst>
                                          <p:attrName>ppt_y</p:attrName>
                                        </p:attrNameLst>
                                      </p:cBhvr>
                                      <p:tavLst>
                                        <p:tav tm="0">
                                          <p:val>
                                            <p:strVal val="ppt_y"/>
                                          </p:val>
                                        </p:tav>
                                        <p:tav tm="100000">
                                          <p:val>
                                            <p:strVal val="0-ppt_h/2"/>
                                          </p:val>
                                        </p:tav>
                                      </p:tavLst>
                                    </p:anim>
                                    <p:set>
                                      <p:cBhvr>
                                        <p:cTn id="243" dur="1" fill="hold">
                                          <p:stCondLst>
                                            <p:cond delay="1999"/>
                                          </p:stCondLst>
                                        </p:cTn>
                                        <p:tgtEl>
                                          <p:spTgt spid="16"/>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1+ppt_w/2"/>
                                          </p:val>
                                        </p:tav>
                                      </p:tavLst>
                                    </p:anim>
                                    <p:anim calcmode="lin" valueType="num">
                                      <p:cBhvr additive="base">
                                        <p:cTn id="246" dur="2000"/>
                                        <p:tgtEl>
                                          <p:spTgt spid="18"/>
                                        </p:tgtEl>
                                        <p:attrNameLst>
                                          <p:attrName>ppt_y</p:attrName>
                                        </p:attrNameLst>
                                      </p:cBhvr>
                                      <p:tavLst>
                                        <p:tav tm="0">
                                          <p:val>
                                            <p:strVal val="ppt_y"/>
                                          </p:val>
                                        </p:tav>
                                        <p:tav tm="100000">
                                          <p:val>
                                            <p:strVal val="0-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1+ppt_w/2"/>
                                          </p:val>
                                        </p:tav>
                                      </p:tavLst>
                                    </p:anim>
                                    <p:anim calcmode="lin" valueType="num">
                                      <p:cBhvr additive="base">
                                        <p:cTn id="250" dur="2000"/>
                                        <p:tgtEl>
                                          <p:spTgt spid="20"/>
                                        </p:tgtEl>
                                        <p:attrNameLst>
                                          <p:attrName>ppt_y</p:attrName>
                                        </p:attrNameLst>
                                      </p:cBhvr>
                                      <p:tavLst>
                                        <p:tav tm="0">
                                          <p:val>
                                            <p:strVal val="ppt_y"/>
                                          </p:val>
                                        </p:tav>
                                        <p:tav tm="100000">
                                          <p:val>
                                            <p:strVal val="0-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1+ppt_w/2"/>
                                          </p:val>
                                        </p:tav>
                                      </p:tavLst>
                                    </p:anim>
                                    <p:anim calcmode="lin" valueType="num">
                                      <p:cBhvr additive="base">
                                        <p:cTn id="254" dur="2000"/>
                                        <p:tgtEl>
                                          <p:spTgt spid="22"/>
                                        </p:tgtEl>
                                        <p:attrNameLst>
                                          <p:attrName>ppt_y</p:attrName>
                                        </p:attrNameLst>
                                      </p:cBhvr>
                                      <p:tavLst>
                                        <p:tav tm="0">
                                          <p:val>
                                            <p:strVal val="ppt_y"/>
                                          </p:val>
                                        </p:tav>
                                        <p:tav tm="100000">
                                          <p:val>
                                            <p:strVal val="0-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1+ppt_w/2"/>
                                          </p:val>
                                        </p:tav>
                                      </p:tavLst>
                                    </p:anim>
                                    <p:anim calcmode="lin" valueType="num">
                                      <p:cBhvr additive="base">
                                        <p:cTn id="258" dur="2000"/>
                                        <p:tgtEl>
                                          <p:spTgt spid="24"/>
                                        </p:tgtEl>
                                        <p:attrNameLst>
                                          <p:attrName>ppt_y</p:attrName>
                                        </p:attrNameLst>
                                      </p:cBhvr>
                                      <p:tavLst>
                                        <p:tav tm="0">
                                          <p:val>
                                            <p:strVal val="ppt_y"/>
                                          </p:val>
                                        </p:tav>
                                        <p:tav tm="100000">
                                          <p:val>
                                            <p:strVal val="0-ppt_h/2"/>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0-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1+ppt_w/2"/>
                                          </p:val>
                                        </p:tav>
                                      </p:tavLst>
                                    </p:anim>
                                    <p:anim calcmode="lin" valueType="num">
                                      <p:cBhvr additive="base">
                                        <p:cTn id="266" dur="2000"/>
                                        <p:tgtEl>
                                          <p:spTgt spid="28"/>
                                        </p:tgtEl>
                                        <p:attrNameLst>
                                          <p:attrName>ppt_y</p:attrName>
                                        </p:attrNameLst>
                                      </p:cBhvr>
                                      <p:tavLst>
                                        <p:tav tm="0">
                                          <p:val>
                                            <p:strVal val="ppt_y"/>
                                          </p:val>
                                        </p:tav>
                                        <p:tav tm="100000">
                                          <p:val>
                                            <p:strVal val="0-ppt_h/2"/>
                                          </p:val>
                                        </p:tav>
                                      </p:tavLst>
                                    </p:anim>
                                    <p:set>
                                      <p:cBhvr>
                                        <p:cTn id="267" dur="1" fill="hold">
                                          <p:stCondLst>
                                            <p:cond delay="1999"/>
                                          </p:stCondLst>
                                        </p:cTn>
                                        <p:tgtEl>
                                          <p:spTgt spid="28"/>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3"/>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7"/>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3"/>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5"/>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7"/>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1"/>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3"/>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7"/>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par>
                                <p:cTn id="326" presetID="5" presetClass="entr" presetSubtype="10" fill="hold" nodeType="withEffect">
                                  <p:stCondLst>
                                    <p:cond delay="0"/>
                                  </p:stCondLst>
                                  <p:childTnLst>
                                    <p:set>
                                      <p:cBhvr>
                                        <p:cTn id="327" dur="1" fill="hold">
                                          <p:stCondLst>
                                            <p:cond delay="0"/>
                                          </p:stCondLst>
                                        </p:cTn>
                                        <p:tgtEl>
                                          <p:spTgt spid="2"/>
                                        </p:tgtEl>
                                        <p:attrNameLst>
                                          <p:attrName>style.visibility</p:attrName>
                                        </p:attrNameLst>
                                      </p:cBhvr>
                                      <p:to>
                                        <p:strVal val="visible"/>
                                      </p:to>
                                    </p:set>
                                    <p:animEffect transition="in" filter="checkerboard(across)">
                                      <p:cBhvr>
                                        <p:cTn id="3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25000">
              <a:srgbClr val="21D6E0"/>
            </a:gs>
            <a:gs pos="75000">
              <a:srgbClr val="0087E6"/>
            </a:gs>
            <a:gs pos="100000">
              <a:srgbClr val="005CBF"/>
            </a:gs>
          </a:gsLst>
          <a:lin ang="10800000" scaled="0"/>
        </a:gradFill>
        <a:effectLst/>
      </p:bgPr>
    </p:bg>
    <p:spTree>
      <p:nvGrpSpPr>
        <p:cNvPr id="1" name=""/>
        <p:cNvGrpSpPr/>
        <p:nvPr/>
      </p:nvGrpSpPr>
      <p:grpSpPr>
        <a:xfrm>
          <a:off x="0" y="0"/>
          <a:ext cx="0" cy="0"/>
          <a:chOff x="0" y="0"/>
          <a:chExt cx="0" cy="0"/>
        </a:xfrm>
      </p:grpSpPr>
      <p:pic>
        <p:nvPicPr>
          <p:cNvPr id="2" name="1 Imagen" descr="stock-photo-2819611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0"/>
            <a:ext cx="728047" cy="714362"/>
          </a:xfrm>
          <a:prstGeom prst="rect">
            <a:avLst/>
          </a:prstGeom>
          <a:effectLst>
            <a:reflection blurRad="6350" stA="50000" endA="295" endPos="92000" dist="101600" dir="5400000" sy="-100000" algn="bl" rotWithShape="0"/>
          </a:effectLst>
        </p:spPr>
      </p:pic>
      <p:pic>
        <p:nvPicPr>
          <p:cNvPr id="4" name="3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0"/>
            <a:ext cx="772151" cy="714362"/>
          </a:xfrm>
          <a:prstGeom prst="rect">
            <a:avLst/>
          </a:prstGeom>
          <a:effectLst>
            <a:reflection blurRad="6350" stA="50000" endA="295" endPos="92000" dist="101600" dir="5400000" sy="-100000" algn="bl" rotWithShape="0"/>
          </a:effectLst>
        </p:spPr>
      </p:pic>
      <p:pic>
        <p:nvPicPr>
          <p:cNvPr id="5" name="4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785800"/>
            <a:ext cx="728047" cy="714362"/>
          </a:xfrm>
          <a:prstGeom prst="rect">
            <a:avLst/>
          </a:prstGeom>
          <a:effectLst>
            <a:reflection blurRad="6350" stA="50000" endA="295" endPos="92000" dist="101600" dir="5400000" sy="-100000" algn="bl" rotWithShape="0"/>
          </a:effectLst>
        </p:spPr>
      </p:pic>
      <p:pic>
        <p:nvPicPr>
          <p:cNvPr id="6" name="5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785800"/>
            <a:ext cx="772151" cy="714362"/>
          </a:xfrm>
          <a:prstGeom prst="rect">
            <a:avLst/>
          </a:prstGeom>
          <a:effectLst>
            <a:reflection blurRad="6350" stA="50000" endA="295" endPos="92000" dist="101600" dir="5400000" sy="-100000" algn="bl" rotWithShape="0"/>
          </a:effectLst>
        </p:spPr>
      </p:pic>
      <p:pic>
        <p:nvPicPr>
          <p:cNvPr id="7" name="6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1500198"/>
            <a:ext cx="728047" cy="714362"/>
          </a:xfrm>
          <a:prstGeom prst="rect">
            <a:avLst/>
          </a:prstGeom>
          <a:effectLst>
            <a:reflection blurRad="6350" stA="50000" endA="295" endPos="92000" dist="101600" dir="5400000" sy="-100000" algn="bl" rotWithShape="0"/>
          </a:effectLst>
        </p:spPr>
      </p:pic>
      <p:pic>
        <p:nvPicPr>
          <p:cNvPr id="8" name="7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1500198"/>
            <a:ext cx="772151" cy="714362"/>
          </a:xfrm>
          <a:prstGeom prst="rect">
            <a:avLst/>
          </a:prstGeom>
          <a:effectLst>
            <a:reflection blurRad="6350" stA="50000" endA="295" endPos="92000" dist="101600" dir="5400000" sy="-100000" algn="bl" rotWithShape="0"/>
          </a:effectLst>
        </p:spPr>
      </p:pic>
      <p:pic>
        <p:nvPicPr>
          <p:cNvPr id="9" name="8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2285998"/>
            <a:ext cx="728047" cy="714362"/>
          </a:xfrm>
          <a:prstGeom prst="rect">
            <a:avLst/>
          </a:prstGeom>
          <a:effectLst>
            <a:reflection blurRad="6350" stA="50000" endA="295" endPos="92000" dist="101600" dir="5400000" sy="-100000" algn="bl" rotWithShape="0"/>
          </a:effectLst>
        </p:spPr>
      </p:pic>
      <p:pic>
        <p:nvPicPr>
          <p:cNvPr id="10" name="9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2285998"/>
            <a:ext cx="772151" cy="714362"/>
          </a:xfrm>
          <a:prstGeom prst="rect">
            <a:avLst/>
          </a:prstGeom>
          <a:effectLst>
            <a:reflection blurRad="6350" stA="50000" endA="295" endPos="92000" dist="101600" dir="5400000" sy="-100000" algn="bl" rotWithShape="0"/>
          </a:effectLst>
        </p:spPr>
      </p:pic>
      <p:pic>
        <p:nvPicPr>
          <p:cNvPr id="11" name="10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071834"/>
            <a:ext cx="728047" cy="714362"/>
          </a:xfrm>
          <a:prstGeom prst="rect">
            <a:avLst/>
          </a:prstGeom>
          <a:effectLst>
            <a:reflection blurRad="6350" stA="50000" endA="295" endPos="92000" dist="101600" dir="5400000" sy="-100000" algn="bl" rotWithShape="0"/>
          </a:effectLst>
        </p:spPr>
      </p:pic>
      <p:pic>
        <p:nvPicPr>
          <p:cNvPr id="12" name="11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071834"/>
            <a:ext cx="772151" cy="714362"/>
          </a:xfrm>
          <a:prstGeom prst="rect">
            <a:avLst/>
          </a:prstGeom>
          <a:effectLst>
            <a:reflection blurRad="6350" stA="50000" endA="295" endPos="92000" dist="101600" dir="5400000" sy="-100000" algn="bl" rotWithShape="0"/>
          </a:effectLst>
        </p:spPr>
      </p:pic>
      <p:pic>
        <p:nvPicPr>
          <p:cNvPr id="13" name="12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857634"/>
            <a:ext cx="728047" cy="714362"/>
          </a:xfrm>
          <a:prstGeom prst="rect">
            <a:avLst/>
          </a:prstGeom>
          <a:effectLst>
            <a:reflection blurRad="6350" stA="50000" endA="295" endPos="92000" dist="101600" dir="5400000" sy="-100000" algn="bl" rotWithShape="0"/>
          </a:effectLst>
        </p:spPr>
      </p:pic>
      <p:pic>
        <p:nvPicPr>
          <p:cNvPr id="14" name="13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857634"/>
            <a:ext cx="772151" cy="714362"/>
          </a:xfrm>
          <a:prstGeom prst="rect">
            <a:avLst/>
          </a:prstGeom>
          <a:effectLst>
            <a:reflection blurRad="6350" stA="50000" endA="295" endPos="92000" dist="101600" dir="5400000" sy="-100000" algn="bl" rotWithShape="0"/>
          </a:effectLst>
        </p:spPr>
      </p:pic>
      <p:pic>
        <p:nvPicPr>
          <p:cNvPr id="15" name="14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4572032"/>
            <a:ext cx="728047" cy="714362"/>
          </a:xfrm>
          <a:prstGeom prst="rect">
            <a:avLst/>
          </a:prstGeom>
          <a:effectLst>
            <a:reflection blurRad="6350" stA="50000" endA="295" endPos="92000" dist="101600" dir="5400000" sy="-100000" algn="bl" rotWithShape="0"/>
          </a:effectLst>
        </p:spPr>
      </p:pic>
      <p:pic>
        <p:nvPicPr>
          <p:cNvPr id="16" name="15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4572032"/>
            <a:ext cx="772151" cy="714362"/>
          </a:xfrm>
          <a:prstGeom prst="rect">
            <a:avLst/>
          </a:prstGeom>
          <a:effectLst>
            <a:reflection blurRad="6350" stA="50000" endA="295" endPos="92000" dist="101600" dir="5400000" sy="-100000" algn="bl" rotWithShape="0"/>
          </a:effectLst>
        </p:spPr>
      </p:pic>
      <p:pic>
        <p:nvPicPr>
          <p:cNvPr id="17" name="16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0"/>
            <a:ext cx="772151" cy="714362"/>
          </a:xfrm>
          <a:prstGeom prst="rect">
            <a:avLst/>
          </a:prstGeom>
          <a:effectLst>
            <a:reflection blurRad="6350" stA="50000" endA="295" endPos="92000" dist="101600" dir="5400000" sy="-100000" algn="bl" rotWithShape="0"/>
          </a:effectLst>
        </p:spPr>
      </p:pic>
      <p:pic>
        <p:nvPicPr>
          <p:cNvPr id="18" name="17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785800"/>
            <a:ext cx="772151" cy="714362"/>
          </a:xfrm>
          <a:prstGeom prst="rect">
            <a:avLst/>
          </a:prstGeom>
          <a:effectLst>
            <a:reflection blurRad="6350" stA="50000" endA="295" endPos="92000" dist="101600" dir="5400000" sy="-100000" algn="bl" rotWithShape="0"/>
          </a:effectLst>
        </p:spPr>
      </p:pic>
      <p:pic>
        <p:nvPicPr>
          <p:cNvPr id="19" name="18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1500198"/>
            <a:ext cx="772151" cy="714362"/>
          </a:xfrm>
          <a:prstGeom prst="rect">
            <a:avLst/>
          </a:prstGeom>
          <a:effectLst>
            <a:reflection blurRad="6350" stA="50000" endA="295" endPos="92000" dist="101600" dir="5400000" sy="-100000" algn="bl" rotWithShape="0"/>
          </a:effectLst>
        </p:spPr>
      </p:pic>
      <p:pic>
        <p:nvPicPr>
          <p:cNvPr id="20" name="19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2285998"/>
            <a:ext cx="772151" cy="714362"/>
          </a:xfrm>
          <a:prstGeom prst="rect">
            <a:avLst/>
          </a:prstGeom>
          <a:effectLst>
            <a:reflection blurRad="6350" stA="50000" endA="295" endPos="92000" dist="101600" dir="5400000" sy="-100000" algn="bl" rotWithShape="0"/>
          </a:effectLst>
        </p:spPr>
      </p:pic>
      <p:pic>
        <p:nvPicPr>
          <p:cNvPr id="21" name="20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071834"/>
            <a:ext cx="772151" cy="714362"/>
          </a:xfrm>
          <a:prstGeom prst="rect">
            <a:avLst/>
          </a:prstGeom>
          <a:effectLst>
            <a:reflection blurRad="6350" stA="50000" endA="295" endPos="92000" dist="101600" dir="5400000" sy="-100000" algn="bl" rotWithShape="0"/>
          </a:effectLst>
        </p:spPr>
      </p:pic>
      <p:pic>
        <p:nvPicPr>
          <p:cNvPr id="22" name="21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857634"/>
            <a:ext cx="772151" cy="714362"/>
          </a:xfrm>
          <a:prstGeom prst="rect">
            <a:avLst/>
          </a:prstGeom>
          <a:effectLst>
            <a:reflection blurRad="6350" stA="50000" endA="295" endPos="92000" dist="101600" dir="5400000" sy="-100000" algn="bl" rotWithShape="0"/>
          </a:effectLst>
        </p:spPr>
      </p:pic>
      <p:pic>
        <p:nvPicPr>
          <p:cNvPr id="23" name="22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4572032"/>
            <a:ext cx="772151" cy="714362"/>
          </a:xfrm>
          <a:prstGeom prst="rect">
            <a:avLst/>
          </a:prstGeom>
          <a:effectLst>
            <a:reflection blurRad="6350" stA="50000" endA="295" endPos="92000" dist="101600" dir="5400000" sy="-100000" algn="bl" rotWithShape="0"/>
          </a:effectLst>
        </p:spPr>
      </p:pic>
      <p:pic>
        <p:nvPicPr>
          <p:cNvPr id="24" name="23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0"/>
            <a:ext cx="728047" cy="714362"/>
          </a:xfrm>
          <a:prstGeom prst="rect">
            <a:avLst/>
          </a:prstGeom>
          <a:effectLst>
            <a:reflection blurRad="6350" stA="50000" endA="295" endPos="92000" dist="101600" dir="5400000" sy="-100000" algn="bl" rotWithShape="0"/>
          </a:effectLst>
        </p:spPr>
      </p:pic>
      <p:pic>
        <p:nvPicPr>
          <p:cNvPr id="25" name="24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785800"/>
            <a:ext cx="728047" cy="714362"/>
          </a:xfrm>
          <a:prstGeom prst="rect">
            <a:avLst/>
          </a:prstGeom>
          <a:effectLst>
            <a:reflection blurRad="6350" stA="50000" endA="295" endPos="92000" dist="101600" dir="5400000" sy="-100000" algn="bl" rotWithShape="0"/>
          </a:effectLst>
        </p:spPr>
      </p:pic>
      <p:pic>
        <p:nvPicPr>
          <p:cNvPr id="26" name="25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1500198"/>
            <a:ext cx="728047" cy="714362"/>
          </a:xfrm>
          <a:prstGeom prst="rect">
            <a:avLst/>
          </a:prstGeom>
          <a:effectLst>
            <a:reflection blurRad="6350" stA="50000" endA="295" endPos="92000" dist="101600" dir="5400000" sy="-100000" algn="bl" rotWithShape="0"/>
          </a:effectLst>
        </p:spPr>
      </p:pic>
      <p:pic>
        <p:nvPicPr>
          <p:cNvPr id="27" name="26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2285998"/>
            <a:ext cx="728047" cy="714362"/>
          </a:xfrm>
          <a:prstGeom prst="rect">
            <a:avLst/>
          </a:prstGeom>
          <a:effectLst>
            <a:reflection blurRad="6350" stA="50000" endA="295" endPos="92000" dist="101600" dir="5400000" sy="-100000" algn="bl" rotWithShape="0"/>
          </a:effectLst>
        </p:spPr>
      </p:pic>
      <p:pic>
        <p:nvPicPr>
          <p:cNvPr id="28" name="27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071834"/>
            <a:ext cx="728047" cy="714362"/>
          </a:xfrm>
          <a:prstGeom prst="rect">
            <a:avLst/>
          </a:prstGeom>
          <a:effectLst>
            <a:reflection blurRad="6350" stA="50000" endA="295" endPos="92000" dist="101600" dir="5400000" sy="-100000" algn="bl" rotWithShape="0"/>
          </a:effectLst>
        </p:spPr>
      </p:pic>
      <p:pic>
        <p:nvPicPr>
          <p:cNvPr id="29" name="28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857634"/>
            <a:ext cx="728047" cy="714362"/>
          </a:xfrm>
          <a:prstGeom prst="rect">
            <a:avLst/>
          </a:prstGeom>
          <a:effectLst>
            <a:reflection blurRad="6350" stA="50000" endA="295" endPos="92000" dist="101600" dir="5400000" sy="-100000" algn="bl" rotWithShape="0"/>
          </a:effectLst>
        </p:spPr>
      </p:pic>
      <p:pic>
        <p:nvPicPr>
          <p:cNvPr id="30" name="29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4572032"/>
            <a:ext cx="728047" cy="714362"/>
          </a:xfrm>
          <a:prstGeom prst="rect">
            <a:avLst/>
          </a:prstGeom>
          <a:effectLst>
            <a:reflection blurRad="6350" stA="50000" endA="295" endPos="92000" dist="101600" dir="5400000" sy="-100000" algn="bl" rotWithShape="0"/>
          </a:effectLst>
        </p:spPr>
      </p:pic>
      <p:sp>
        <p:nvSpPr>
          <p:cNvPr id="31" name="30 Rectángulo"/>
          <p:cNvSpPr/>
          <p:nvPr/>
        </p:nvSpPr>
        <p:spPr>
          <a:xfrm>
            <a:off x="-571536" y="-642960"/>
            <a:ext cx="10001320" cy="642942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1+#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1+#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1+#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1+#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1+#ppt_w/2"/>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1+#ppt_w/2"/>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additive="base">
                                        <p:cTn id="65" dur="2000" fill="hold"/>
                                        <p:tgtEl>
                                          <p:spTgt spid="3"/>
                                        </p:tgtEl>
                                        <p:attrNameLst>
                                          <p:attrName>ppt_x</p:attrName>
                                        </p:attrNameLst>
                                      </p:cBhvr>
                                      <p:tavLst>
                                        <p:tav tm="0">
                                          <p:val>
                                            <p:strVal val="0-#ppt_w/2"/>
                                          </p:val>
                                        </p:tav>
                                        <p:tav tm="100000">
                                          <p:val>
                                            <p:strVal val="#ppt_x"/>
                                          </p:val>
                                        </p:tav>
                                      </p:tavLst>
                                    </p:anim>
                                    <p:anim calcmode="lin" valueType="num">
                                      <p:cBhvr additive="base">
                                        <p:cTn id="66" dur="2000" fill="hold"/>
                                        <p:tgtEl>
                                          <p:spTgt spid="3"/>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0-#ppt_w/2"/>
                                          </p:val>
                                        </p:tav>
                                        <p:tav tm="100000">
                                          <p:val>
                                            <p:strVal val="#ppt_x"/>
                                          </p:val>
                                        </p:tav>
                                      </p:tavLst>
                                    </p:anim>
                                    <p:anim calcmode="lin" valueType="num">
                                      <p:cBhvr additive="base">
                                        <p:cTn id="74" dur="2000" fill="hold"/>
                                        <p:tgtEl>
                                          <p:spTgt spid="7"/>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7"/>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0"/>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ppt_y"/>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ppt_y"/>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ppt_y"/>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1+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1+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ppt_y"/>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ppt_y"/>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ppt_y"/>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0-ppt_w/2"/>
                                          </p:val>
                                        </p:tav>
                                      </p:tavLst>
                                    </p:anim>
                                    <p:anim calcmode="lin" valueType="num">
                                      <p:cBhvr additive="base">
                                        <p:cTn id="234" dur="2000"/>
                                        <p:tgtEl>
                                          <p:spTgt spid="3"/>
                                        </p:tgtEl>
                                        <p:attrNameLst>
                                          <p:attrName>ppt_y</p:attrName>
                                        </p:attrNameLst>
                                      </p:cBhvr>
                                      <p:tavLst>
                                        <p:tav tm="0">
                                          <p:val>
                                            <p:strVal val="ppt_y"/>
                                          </p:val>
                                        </p:tav>
                                        <p:tav tm="100000">
                                          <p:val>
                                            <p:strVal val="ppt_y"/>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0-ppt_w/2"/>
                                          </p:val>
                                        </p:tav>
                                      </p:tavLst>
                                    </p:anim>
                                    <p:anim calcmode="lin" valueType="num">
                                      <p:cBhvr additive="base">
                                        <p:cTn id="238" dur="2000"/>
                                        <p:tgtEl>
                                          <p:spTgt spid="5"/>
                                        </p:tgtEl>
                                        <p:attrNameLst>
                                          <p:attrName>ppt_y</p:attrName>
                                        </p:attrNameLst>
                                      </p:cBhvr>
                                      <p:tavLst>
                                        <p:tav tm="0">
                                          <p:val>
                                            <p:strVal val="ppt_y"/>
                                          </p:val>
                                        </p:tav>
                                        <p:tav tm="100000">
                                          <p:val>
                                            <p:strVal val="ppt_y"/>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0-ppt_w/2"/>
                                          </p:val>
                                        </p:tav>
                                      </p:tavLst>
                                    </p:anim>
                                    <p:anim calcmode="lin" valueType="num">
                                      <p:cBhvr additive="base">
                                        <p:cTn id="242" dur="2000"/>
                                        <p:tgtEl>
                                          <p:spTgt spid="7"/>
                                        </p:tgtEl>
                                        <p:attrNameLst>
                                          <p:attrName>ppt_y</p:attrName>
                                        </p:attrNameLst>
                                      </p:cBhvr>
                                      <p:tavLst>
                                        <p:tav tm="0">
                                          <p:val>
                                            <p:strVal val="ppt_y"/>
                                          </p:val>
                                        </p:tav>
                                        <p:tav tm="100000">
                                          <p:val>
                                            <p:strVal val="ppt_y"/>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0-ppt_w/2"/>
                                          </p:val>
                                        </p:tav>
                                      </p:tavLst>
                                    </p:anim>
                                    <p:anim calcmode="lin" valueType="num">
                                      <p:cBhvr additive="base">
                                        <p:cTn id="246" dur="2000"/>
                                        <p:tgtEl>
                                          <p:spTgt spid="9"/>
                                        </p:tgtEl>
                                        <p:attrNameLst>
                                          <p:attrName>ppt_y</p:attrName>
                                        </p:attrNameLst>
                                      </p:cBhvr>
                                      <p:tavLst>
                                        <p:tav tm="0">
                                          <p:val>
                                            <p:strVal val="ppt_y"/>
                                          </p:val>
                                        </p:tav>
                                        <p:tav tm="100000">
                                          <p:val>
                                            <p:strVal val="ppt_y"/>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0-ppt_w/2"/>
                                          </p:val>
                                        </p:tav>
                                      </p:tavLst>
                                    </p:anim>
                                    <p:anim calcmode="lin" valueType="num">
                                      <p:cBhvr additive="base">
                                        <p:cTn id="250" dur="2000"/>
                                        <p:tgtEl>
                                          <p:spTgt spid="11"/>
                                        </p:tgtEl>
                                        <p:attrNameLst>
                                          <p:attrName>ppt_y</p:attrName>
                                        </p:attrNameLst>
                                      </p:cBhvr>
                                      <p:tavLst>
                                        <p:tav tm="0">
                                          <p:val>
                                            <p:strVal val="ppt_y"/>
                                          </p:val>
                                        </p:tav>
                                        <p:tav tm="100000">
                                          <p:val>
                                            <p:strVal val="ppt_y"/>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ppt_y"/>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0-ppt_w/2"/>
                                          </p:val>
                                        </p:tav>
                                      </p:tavLst>
                                    </p:anim>
                                    <p:anim calcmode="lin" valueType="num">
                                      <p:cBhvr additive="base">
                                        <p:cTn id="258" dur="2000"/>
                                        <p:tgtEl>
                                          <p:spTgt spid="15"/>
                                        </p:tgtEl>
                                        <p:attrNameLst>
                                          <p:attrName>ppt_y</p:attrName>
                                        </p:attrNameLst>
                                      </p:cBhvr>
                                      <p:tavLst>
                                        <p:tav tm="0">
                                          <p:val>
                                            <p:strVal val="ppt_y"/>
                                          </p:val>
                                        </p:tav>
                                        <p:tav tm="100000">
                                          <p:val>
                                            <p:strVal val="ppt_y"/>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0-ppt_w/2"/>
                                          </p:val>
                                        </p:tav>
                                      </p:tavLst>
                                    </p:anim>
                                    <p:anim calcmode="lin" valueType="num">
                                      <p:cBhvr additive="base">
                                        <p:cTn id="262" dur="2000"/>
                                        <p:tgtEl>
                                          <p:spTgt spid="24"/>
                                        </p:tgtEl>
                                        <p:attrNameLst>
                                          <p:attrName>ppt_y</p:attrName>
                                        </p:attrNameLst>
                                      </p:cBhvr>
                                      <p:tavLst>
                                        <p:tav tm="0">
                                          <p:val>
                                            <p:strVal val="ppt_y"/>
                                          </p:val>
                                        </p:tav>
                                        <p:tav tm="100000">
                                          <p:val>
                                            <p:strVal val="ppt_y"/>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0-ppt_w/2"/>
                                          </p:val>
                                        </p:tav>
                                      </p:tavLst>
                                    </p:anim>
                                    <p:anim calcmode="lin" valueType="num">
                                      <p:cBhvr additive="base">
                                        <p:cTn id="266" dur="2000"/>
                                        <p:tgtEl>
                                          <p:spTgt spid="25"/>
                                        </p:tgtEl>
                                        <p:attrNameLst>
                                          <p:attrName>ppt_y</p:attrName>
                                        </p:attrNameLst>
                                      </p:cBhvr>
                                      <p:tavLst>
                                        <p:tav tm="0">
                                          <p:val>
                                            <p:strVal val="ppt_y"/>
                                          </p:val>
                                        </p:tav>
                                        <p:tav tm="100000">
                                          <p:val>
                                            <p:strVal val="ppt_y"/>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0-ppt_w/2"/>
                                          </p:val>
                                        </p:tav>
                                      </p:tavLst>
                                    </p:anim>
                                    <p:anim calcmode="lin" valueType="num">
                                      <p:cBhvr additive="base">
                                        <p:cTn id="274" dur="2000"/>
                                        <p:tgtEl>
                                          <p:spTgt spid="27"/>
                                        </p:tgtEl>
                                        <p:attrNameLst>
                                          <p:attrName>ppt_y</p:attrName>
                                        </p:attrNameLst>
                                      </p:cBhvr>
                                      <p:tavLst>
                                        <p:tav tm="0">
                                          <p:val>
                                            <p:strVal val="ppt_y"/>
                                          </p:val>
                                        </p:tav>
                                        <p:tav tm="100000">
                                          <p:val>
                                            <p:strVal val="ppt_y"/>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0-ppt_w/2"/>
                                          </p:val>
                                        </p:tav>
                                      </p:tavLst>
                                    </p:anim>
                                    <p:anim calcmode="lin" valueType="num">
                                      <p:cBhvr additive="base">
                                        <p:cTn id="278" dur="2000"/>
                                        <p:tgtEl>
                                          <p:spTgt spid="28"/>
                                        </p:tgtEl>
                                        <p:attrNameLst>
                                          <p:attrName>ppt_y</p:attrName>
                                        </p:attrNameLst>
                                      </p:cBhvr>
                                      <p:tavLst>
                                        <p:tav tm="0">
                                          <p:val>
                                            <p:strVal val="ppt_y"/>
                                          </p:val>
                                        </p:tav>
                                        <p:tav tm="100000">
                                          <p:val>
                                            <p:strVal val="ppt_y"/>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0-ppt_w/2"/>
                                          </p:val>
                                        </p:tav>
                                      </p:tavLst>
                                    </p:anim>
                                    <p:anim calcmode="lin" valueType="num">
                                      <p:cBhvr additive="base">
                                        <p:cTn id="282" dur="2000"/>
                                        <p:tgtEl>
                                          <p:spTgt spid="29"/>
                                        </p:tgtEl>
                                        <p:attrNameLst>
                                          <p:attrName>ppt_y</p:attrName>
                                        </p:attrNameLst>
                                      </p:cBhvr>
                                      <p:tavLst>
                                        <p:tav tm="0">
                                          <p:val>
                                            <p:strVal val="ppt_y"/>
                                          </p:val>
                                        </p:tav>
                                        <p:tav tm="100000">
                                          <p:val>
                                            <p:strVal val="ppt_y"/>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0-ppt_w/2"/>
                                          </p:val>
                                        </p:tav>
                                      </p:tavLst>
                                    </p:anim>
                                    <p:anim calcmode="lin" valueType="num">
                                      <p:cBhvr additive="base">
                                        <p:cTn id="286" dur="2000"/>
                                        <p:tgtEl>
                                          <p:spTgt spid="30"/>
                                        </p:tgtEl>
                                        <p:attrNameLst>
                                          <p:attrName>ppt_y</p:attrName>
                                        </p:attrNameLst>
                                      </p:cBhvr>
                                      <p:tavLst>
                                        <p:tav tm="0">
                                          <p:val>
                                            <p:strVal val="ppt_y"/>
                                          </p:val>
                                        </p:tav>
                                        <p:tav tm="100000">
                                          <p:val>
                                            <p:strVal val="ppt_y"/>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4"/>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7"/>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fill="hold" nodeType="withEffect">
                                  <p:stCondLst>
                                    <p:cond delay="0"/>
                                  </p:stCondLst>
                                  <p:childTnLst>
                                    <p:animRot by="-21600000">
                                      <p:cBhvr>
                                        <p:cTn id="331" dur="2000" fill="hold"/>
                                        <p:tgtEl>
                                          <p:spTgt spid="17"/>
                                        </p:tgtEl>
                                        <p:attrNameLst>
                                          <p:attrName>r</p:attrName>
                                        </p:attrNameLst>
                                      </p:cBhvr>
                                    </p:animRot>
                                  </p:childTnLst>
                                </p:cTn>
                              </p:par>
                              <p:par>
                                <p:cTn id="332" presetID="8" presetClass="emph" presetSubtype="0" fill="hold" nodeType="withEffect">
                                  <p:stCondLst>
                                    <p:cond delay="0"/>
                                  </p:stCondLst>
                                  <p:childTnLst>
                                    <p:animRot by="-21600000">
                                      <p:cBhvr>
                                        <p:cTn id="333" dur="2000" fill="hold"/>
                                        <p:tgtEl>
                                          <p:spTgt spid="18"/>
                                        </p:tgtEl>
                                        <p:attrNameLst>
                                          <p:attrName>r</p:attrName>
                                        </p:attrNameLst>
                                      </p:cBhvr>
                                    </p:animRot>
                                  </p:childTnLst>
                                </p:cTn>
                              </p:par>
                              <p:par>
                                <p:cTn id="334" presetID="8" presetClass="emph" presetSubtype="0" fill="hold" nodeType="withEffect">
                                  <p:stCondLst>
                                    <p:cond delay="0"/>
                                  </p:stCondLst>
                                  <p:childTnLst>
                                    <p:animRot by="-21600000">
                                      <p:cBhvr>
                                        <p:cTn id="335" dur="2000" fill="hold"/>
                                        <p:tgtEl>
                                          <p:spTgt spid="19"/>
                                        </p:tgtEl>
                                        <p:attrNameLst>
                                          <p:attrName>r</p:attrName>
                                        </p:attrNameLst>
                                      </p:cBhvr>
                                    </p:animRot>
                                  </p:childTnLst>
                                </p:cTn>
                              </p:par>
                              <p:par>
                                <p:cTn id="336" presetID="8" presetClass="emph" presetSubtype="0" fill="hold"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fill="hold" nodeType="withEffect">
                                  <p:stCondLst>
                                    <p:cond delay="0"/>
                                  </p:stCondLst>
                                  <p:childTnLst>
                                    <p:animRot by="-21600000">
                                      <p:cBhvr>
                                        <p:cTn id="339" dur="2000" fill="hold"/>
                                        <p:tgtEl>
                                          <p:spTgt spid="21"/>
                                        </p:tgtEl>
                                        <p:attrNameLst>
                                          <p:attrName>r</p:attrName>
                                        </p:attrNameLst>
                                      </p:cBhvr>
                                    </p:animRot>
                                  </p:childTnLst>
                                </p:cTn>
                              </p:par>
                              <p:par>
                                <p:cTn id="340" presetID="8" presetClass="emph" presetSubtype="0" fill="hold" nodeType="withEffect">
                                  <p:stCondLst>
                                    <p:cond delay="0"/>
                                  </p:stCondLst>
                                  <p:childTnLst>
                                    <p:animRot by="-21600000">
                                      <p:cBhvr>
                                        <p:cTn id="341" dur="2000" fill="hold"/>
                                        <p:tgtEl>
                                          <p:spTgt spid="22"/>
                                        </p:tgtEl>
                                        <p:attrNameLst>
                                          <p:attrName>r</p:attrName>
                                        </p:attrNameLst>
                                      </p:cBhvr>
                                    </p:animRot>
                                  </p:childTnLst>
                                </p:cTn>
                              </p:par>
                              <p:par>
                                <p:cTn id="342" presetID="8" presetClass="emph" presetSubtype="0" fill="hold" nodeType="withEffect">
                                  <p:stCondLst>
                                    <p:cond delay="0"/>
                                  </p:stCondLst>
                                  <p:childTnLst>
                                    <p:animRot by="-21600000">
                                      <p:cBhvr>
                                        <p:cTn id="343" dur="2000" fill="hold"/>
                                        <p:tgtEl>
                                          <p:spTgt spid="23"/>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683182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522398" y="0"/>
            <a:ext cx="621602" cy="605026"/>
          </a:xfrm>
          <a:prstGeom prst="rect">
            <a:avLst/>
          </a:prstGeom>
          <a:effectLst/>
        </p:spPr>
      </p:pic>
      <p:pic>
        <p:nvPicPr>
          <p:cNvPr id="6" name="5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522398" y="4538474"/>
            <a:ext cx="621602" cy="605026"/>
          </a:xfrm>
          <a:prstGeom prst="rect">
            <a:avLst/>
          </a:prstGeom>
          <a:effectLst/>
        </p:spPr>
      </p:pic>
      <p:pic>
        <p:nvPicPr>
          <p:cNvPr id="7" name="6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286644" y="1428742"/>
            <a:ext cx="621602" cy="605026"/>
          </a:xfrm>
          <a:prstGeom prst="rect">
            <a:avLst/>
          </a:prstGeom>
          <a:effectLst/>
        </p:spPr>
      </p:pic>
      <p:pic>
        <p:nvPicPr>
          <p:cNvPr id="8" name="7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858016" y="2000246"/>
            <a:ext cx="621602" cy="605026"/>
          </a:xfrm>
          <a:prstGeom prst="rect">
            <a:avLst/>
          </a:prstGeom>
          <a:effectLst/>
        </p:spPr>
      </p:pic>
      <p:pic>
        <p:nvPicPr>
          <p:cNvPr id="9" name="8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786710" y="928676"/>
            <a:ext cx="621602" cy="605026"/>
          </a:xfrm>
          <a:prstGeom prst="rect">
            <a:avLst/>
          </a:prstGeom>
          <a:effectLst/>
        </p:spPr>
      </p:pic>
      <p:pic>
        <p:nvPicPr>
          <p:cNvPr id="10" name="9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215338" y="500048"/>
            <a:ext cx="621602" cy="605026"/>
          </a:xfrm>
          <a:prstGeom prst="rect">
            <a:avLst/>
          </a:prstGeom>
          <a:effectLst/>
        </p:spPr>
      </p:pic>
      <p:pic>
        <p:nvPicPr>
          <p:cNvPr id="11" name="10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358082" y="3000378"/>
            <a:ext cx="621602" cy="605026"/>
          </a:xfrm>
          <a:prstGeom prst="rect">
            <a:avLst/>
          </a:prstGeom>
          <a:effectLst/>
        </p:spPr>
      </p:pic>
      <p:pic>
        <p:nvPicPr>
          <p:cNvPr id="12" name="11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786710" y="3500444"/>
            <a:ext cx="621602" cy="605026"/>
          </a:xfrm>
          <a:prstGeom prst="rect">
            <a:avLst/>
          </a:prstGeom>
          <a:effectLst/>
        </p:spPr>
      </p:pic>
      <p:pic>
        <p:nvPicPr>
          <p:cNvPr id="13" name="12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215338" y="4000510"/>
            <a:ext cx="621602" cy="605026"/>
          </a:xfrm>
          <a:prstGeom prst="rect">
            <a:avLst/>
          </a:prstGeom>
          <a:effectLst/>
        </p:spPr>
      </p:pic>
      <p:pic>
        <p:nvPicPr>
          <p:cNvPr id="14" name="1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0"/>
            <a:ext cx="621602" cy="605026"/>
          </a:xfrm>
          <a:prstGeom prst="rect">
            <a:avLst/>
          </a:prstGeom>
          <a:effectLst/>
        </p:spPr>
      </p:pic>
      <p:pic>
        <p:nvPicPr>
          <p:cNvPr id="15" name="1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4538474"/>
            <a:ext cx="621602" cy="605026"/>
          </a:xfrm>
          <a:prstGeom prst="rect">
            <a:avLst/>
          </a:prstGeom>
          <a:effectLst/>
        </p:spPr>
      </p:pic>
      <p:pic>
        <p:nvPicPr>
          <p:cNvPr id="16" name="1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479254" y="1428742"/>
            <a:ext cx="621602" cy="605026"/>
          </a:xfrm>
          <a:prstGeom prst="rect">
            <a:avLst/>
          </a:prstGeom>
          <a:effectLst/>
        </p:spPr>
      </p:pic>
      <p:pic>
        <p:nvPicPr>
          <p:cNvPr id="17" name="1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193502" y="2000246"/>
            <a:ext cx="621602" cy="605026"/>
          </a:xfrm>
          <a:prstGeom prst="rect">
            <a:avLst/>
          </a:prstGeom>
          <a:effectLst/>
        </p:spPr>
      </p:pic>
      <p:pic>
        <p:nvPicPr>
          <p:cNvPr id="18" name="1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07882" y="1000114"/>
            <a:ext cx="621602" cy="605026"/>
          </a:xfrm>
          <a:prstGeom prst="rect">
            <a:avLst/>
          </a:prstGeom>
          <a:effectLst/>
        </p:spPr>
      </p:pic>
      <p:pic>
        <p:nvPicPr>
          <p:cNvPr id="19" name="18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500048"/>
            <a:ext cx="621602" cy="605026"/>
          </a:xfrm>
          <a:prstGeom prst="rect">
            <a:avLst/>
          </a:prstGeom>
          <a:effectLst/>
        </p:spPr>
      </p:pic>
      <p:pic>
        <p:nvPicPr>
          <p:cNvPr id="20" name="1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550692" y="3000378"/>
            <a:ext cx="621602" cy="605026"/>
          </a:xfrm>
          <a:prstGeom prst="rect">
            <a:avLst/>
          </a:prstGeom>
          <a:effectLst/>
        </p:spPr>
      </p:pic>
      <p:pic>
        <p:nvPicPr>
          <p:cNvPr id="21" name="20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79320" y="3500444"/>
            <a:ext cx="621602" cy="605026"/>
          </a:xfrm>
          <a:prstGeom prst="rect">
            <a:avLst/>
          </a:prstGeom>
          <a:effectLst/>
        </p:spPr>
      </p:pic>
      <p:pic>
        <p:nvPicPr>
          <p:cNvPr id="22" name="2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07948" y="4000510"/>
            <a:ext cx="621602" cy="605026"/>
          </a:xfrm>
          <a:prstGeom prst="rect">
            <a:avLst/>
          </a:prstGeom>
          <a:effectLst/>
        </p:spPr>
      </p:pic>
      <p:pic>
        <p:nvPicPr>
          <p:cNvPr id="23" name="22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593176" y="0"/>
            <a:ext cx="621602" cy="605026"/>
          </a:xfrm>
          <a:prstGeom prst="rect">
            <a:avLst/>
          </a:prstGeom>
          <a:effectLst/>
        </p:spPr>
      </p:pic>
      <p:pic>
        <p:nvPicPr>
          <p:cNvPr id="24" name="23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786182" y="4538474"/>
            <a:ext cx="621602" cy="605026"/>
          </a:xfrm>
          <a:prstGeom prst="rect">
            <a:avLst/>
          </a:prstGeom>
          <a:effectLst/>
        </p:spPr>
      </p:pic>
      <p:pic>
        <p:nvPicPr>
          <p:cNvPr id="25" name="24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357422" y="1428742"/>
            <a:ext cx="621602" cy="605026"/>
          </a:xfrm>
          <a:prstGeom prst="rect">
            <a:avLst/>
          </a:prstGeom>
          <a:effectLst/>
        </p:spPr>
      </p:pic>
      <p:pic>
        <p:nvPicPr>
          <p:cNvPr id="26" name="25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000232" y="2000246"/>
            <a:ext cx="621602" cy="605026"/>
          </a:xfrm>
          <a:prstGeom prst="rect">
            <a:avLst/>
          </a:prstGeom>
          <a:effectLst/>
        </p:spPr>
      </p:pic>
      <p:pic>
        <p:nvPicPr>
          <p:cNvPr id="27" name="26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86050" y="1000114"/>
            <a:ext cx="621602" cy="605026"/>
          </a:xfrm>
          <a:prstGeom prst="rect">
            <a:avLst/>
          </a:prstGeom>
          <a:effectLst/>
        </p:spPr>
      </p:pic>
      <p:pic>
        <p:nvPicPr>
          <p:cNvPr id="28" name="27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286116" y="500048"/>
            <a:ext cx="621602" cy="605026"/>
          </a:xfrm>
          <a:prstGeom prst="rect">
            <a:avLst/>
          </a:prstGeom>
          <a:effectLst/>
        </p:spPr>
      </p:pic>
      <p:pic>
        <p:nvPicPr>
          <p:cNvPr id="29" name="28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357422" y="3214692"/>
            <a:ext cx="621602" cy="605026"/>
          </a:xfrm>
          <a:prstGeom prst="rect">
            <a:avLst/>
          </a:prstGeom>
          <a:effectLst/>
        </p:spPr>
      </p:pic>
      <p:pic>
        <p:nvPicPr>
          <p:cNvPr id="30" name="29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857488" y="3714758"/>
            <a:ext cx="621602" cy="605026"/>
          </a:xfrm>
          <a:prstGeom prst="rect">
            <a:avLst/>
          </a:prstGeom>
          <a:effectLst/>
        </p:spPr>
      </p:pic>
      <p:pic>
        <p:nvPicPr>
          <p:cNvPr id="31" name="30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357554" y="4143386"/>
            <a:ext cx="621602" cy="605026"/>
          </a:xfrm>
          <a:prstGeom prst="rect">
            <a:avLst/>
          </a:prstGeom>
          <a:effectLst/>
        </p:spPr>
      </p:pic>
      <p:pic>
        <p:nvPicPr>
          <p:cNvPr id="32" name="3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0"/>
            <a:ext cx="621602" cy="605026"/>
          </a:xfrm>
          <a:prstGeom prst="rect">
            <a:avLst/>
          </a:prstGeom>
          <a:effectLst/>
        </p:spPr>
      </p:pic>
      <p:pic>
        <p:nvPicPr>
          <p:cNvPr id="33" name="32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592944" y="4538474"/>
            <a:ext cx="621602" cy="605026"/>
          </a:xfrm>
          <a:prstGeom prst="rect">
            <a:avLst/>
          </a:prstGeom>
          <a:effectLst/>
        </p:spPr>
      </p:pic>
      <p:pic>
        <p:nvPicPr>
          <p:cNvPr id="34" name="3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90" y="1428742"/>
            <a:ext cx="621602" cy="605026"/>
          </a:xfrm>
          <a:prstGeom prst="rect">
            <a:avLst/>
          </a:prstGeom>
          <a:effectLst/>
        </p:spPr>
      </p:pic>
      <p:pic>
        <p:nvPicPr>
          <p:cNvPr id="35" name="34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2071684"/>
            <a:ext cx="621602" cy="605026"/>
          </a:xfrm>
          <a:prstGeom prst="rect">
            <a:avLst/>
          </a:prstGeom>
          <a:effectLst/>
        </p:spPr>
      </p:pic>
      <p:pic>
        <p:nvPicPr>
          <p:cNvPr id="36" name="35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85818" y="1000114"/>
            <a:ext cx="621602" cy="605026"/>
          </a:xfrm>
          <a:prstGeom prst="rect">
            <a:avLst/>
          </a:prstGeom>
          <a:effectLst/>
        </p:spPr>
      </p:pic>
      <p:pic>
        <p:nvPicPr>
          <p:cNvPr id="37" name="36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500048"/>
            <a:ext cx="621602" cy="605026"/>
          </a:xfrm>
          <a:prstGeom prst="rect">
            <a:avLst/>
          </a:prstGeom>
          <a:effectLst/>
        </p:spPr>
      </p:pic>
      <p:pic>
        <p:nvPicPr>
          <p:cNvPr id="38" name="37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00066" y="3143254"/>
            <a:ext cx="621602" cy="605026"/>
          </a:xfrm>
          <a:prstGeom prst="rect">
            <a:avLst/>
          </a:prstGeom>
          <a:effectLst/>
        </p:spPr>
      </p:pic>
      <p:pic>
        <p:nvPicPr>
          <p:cNvPr id="39" name="38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94" y="3571882"/>
            <a:ext cx="621602" cy="605026"/>
          </a:xfrm>
          <a:prstGeom prst="rect">
            <a:avLst/>
          </a:prstGeom>
          <a:effectLst/>
        </p:spPr>
      </p:pic>
      <p:pic>
        <p:nvPicPr>
          <p:cNvPr id="40" name="39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85884" y="4071948"/>
            <a:ext cx="621602" cy="605026"/>
          </a:xfrm>
          <a:prstGeom prst="rect">
            <a:avLst/>
          </a:prstGeom>
          <a:effectLst/>
        </p:spPr>
      </p:pic>
      <p:pic>
        <p:nvPicPr>
          <p:cNvPr id="41" name="40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000892" y="2571750"/>
            <a:ext cx="621602" cy="605026"/>
          </a:xfrm>
          <a:prstGeom prst="rect">
            <a:avLst/>
          </a:prstGeom>
          <a:effectLst/>
        </p:spPr>
      </p:pic>
      <p:pic>
        <p:nvPicPr>
          <p:cNvPr id="42" name="41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336378" y="2571750"/>
            <a:ext cx="621602" cy="605026"/>
          </a:xfrm>
          <a:prstGeom prst="rect">
            <a:avLst/>
          </a:prstGeom>
          <a:effectLst/>
        </p:spPr>
      </p:pic>
      <p:pic>
        <p:nvPicPr>
          <p:cNvPr id="43" name="42 Imagen" descr="1332116.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000232" y="2643188"/>
            <a:ext cx="621602" cy="605026"/>
          </a:xfrm>
          <a:prstGeom prst="rect">
            <a:avLst/>
          </a:prstGeom>
          <a:effectLst/>
        </p:spPr>
      </p:pic>
      <p:pic>
        <p:nvPicPr>
          <p:cNvPr id="44" name="43 Imagen" descr="1332116.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1438" y="2643188"/>
            <a:ext cx="621602" cy="605026"/>
          </a:xfrm>
          <a:prstGeom prst="rect">
            <a:avLst/>
          </a:prstGeom>
          <a:effectLst/>
        </p:spPr>
      </p:pic>
      <p:sp>
        <p:nvSpPr>
          <p:cNvPr id="45" name="44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0-#ppt_w/2"/>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0-#ppt_w/2"/>
                                          </p:val>
                                        </p:tav>
                                        <p:tav tm="100000">
                                          <p:val>
                                            <p:strVal val="#ppt_x"/>
                                          </p:val>
                                        </p:tav>
                                      </p:tavLst>
                                    </p:anim>
                                    <p:anim calcmode="lin" valueType="num">
                                      <p:cBhvr additive="base">
                                        <p:cTn id="66" dur="20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2000" fill="hold"/>
                                        <p:tgtEl>
                                          <p:spTgt spid="32"/>
                                        </p:tgtEl>
                                        <p:attrNameLst>
                                          <p:attrName>ppt_x</p:attrName>
                                        </p:attrNameLst>
                                      </p:cBhvr>
                                      <p:tavLst>
                                        <p:tav tm="0">
                                          <p:val>
                                            <p:strVal val="0-#ppt_w/2"/>
                                          </p:val>
                                        </p:tav>
                                        <p:tav tm="100000">
                                          <p:val>
                                            <p:strVal val="#ppt_x"/>
                                          </p:val>
                                        </p:tav>
                                      </p:tavLst>
                                    </p:anim>
                                    <p:anim calcmode="lin" valueType="num">
                                      <p:cBhvr additive="base">
                                        <p:cTn id="70" dur="2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2000" fill="hold"/>
                                        <p:tgtEl>
                                          <p:spTgt spid="34"/>
                                        </p:tgtEl>
                                        <p:attrNameLst>
                                          <p:attrName>ppt_x</p:attrName>
                                        </p:attrNameLst>
                                      </p:cBhvr>
                                      <p:tavLst>
                                        <p:tav tm="0">
                                          <p:val>
                                            <p:strVal val="0-#ppt_w/2"/>
                                          </p:val>
                                        </p:tav>
                                        <p:tav tm="100000">
                                          <p:val>
                                            <p:strVal val="#ppt_x"/>
                                          </p:val>
                                        </p:tav>
                                      </p:tavLst>
                                    </p:anim>
                                    <p:anim calcmode="lin" valueType="num">
                                      <p:cBhvr additive="base">
                                        <p:cTn id="74" dur="2000" fill="hold"/>
                                        <p:tgtEl>
                                          <p:spTgt spid="3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2000" fill="hold"/>
                                        <p:tgtEl>
                                          <p:spTgt spid="35"/>
                                        </p:tgtEl>
                                        <p:attrNameLst>
                                          <p:attrName>ppt_x</p:attrName>
                                        </p:attrNameLst>
                                      </p:cBhvr>
                                      <p:tavLst>
                                        <p:tav tm="0">
                                          <p:val>
                                            <p:strVal val="0-#ppt_w/2"/>
                                          </p:val>
                                        </p:tav>
                                        <p:tav tm="100000">
                                          <p:val>
                                            <p:strVal val="#ppt_x"/>
                                          </p:val>
                                        </p:tav>
                                      </p:tavLst>
                                    </p:anim>
                                    <p:anim calcmode="lin" valueType="num">
                                      <p:cBhvr additive="base">
                                        <p:cTn id="78" dur="2000" fill="hold"/>
                                        <p:tgtEl>
                                          <p:spTgt spid="35"/>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2000" fill="hold"/>
                                        <p:tgtEl>
                                          <p:spTgt spid="36"/>
                                        </p:tgtEl>
                                        <p:attrNameLst>
                                          <p:attrName>ppt_x</p:attrName>
                                        </p:attrNameLst>
                                      </p:cBhvr>
                                      <p:tavLst>
                                        <p:tav tm="0">
                                          <p:val>
                                            <p:strVal val="0-#ppt_w/2"/>
                                          </p:val>
                                        </p:tav>
                                        <p:tav tm="100000">
                                          <p:val>
                                            <p:strVal val="#ppt_x"/>
                                          </p:val>
                                        </p:tav>
                                      </p:tavLst>
                                    </p:anim>
                                    <p:anim calcmode="lin" valueType="num">
                                      <p:cBhvr additive="base">
                                        <p:cTn id="82" dur="2000" fill="hold"/>
                                        <p:tgtEl>
                                          <p:spTgt spid="36"/>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2000" fill="hold"/>
                                        <p:tgtEl>
                                          <p:spTgt spid="37"/>
                                        </p:tgtEl>
                                        <p:attrNameLst>
                                          <p:attrName>ppt_x</p:attrName>
                                        </p:attrNameLst>
                                      </p:cBhvr>
                                      <p:tavLst>
                                        <p:tav tm="0">
                                          <p:val>
                                            <p:strVal val="0-#ppt_w/2"/>
                                          </p:val>
                                        </p:tav>
                                        <p:tav tm="100000">
                                          <p:val>
                                            <p:strVal val="#ppt_x"/>
                                          </p:val>
                                        </p:tav>
                                      </p:tavLst>
                                    </p:anim>
                                    <p:anim calcmode="lin" valueType="num">
                                      <p:cBhvr additive="base">
                                        <p:cTn id="86" dur="2000" fill="hold"/>
                                        <p:tgtEl>
                                          <p:spTgt spid="37"/>
                                        </p:tgtEl>
                                        <p:attrNameLst>
                                          <p:attrName>ppt_y</p:attrName>
                                        </p:attrNameLst>
                                      </p:cBhvr>
                                      <p:tavLst>
                                        <p:tav tm="0">
                                          <p:val>
                                            <p:strVal val="1+#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0-#ppt_w/2"/>
                                          </p:val>
                                        </p:tav>
                                        <p:tav tm="100000">
                                          <p:val>
                                            <p:strVal val="#ppt_x"/>
                                          </p:val>
                                        </p:tav>
                                      </p:tavLst>
                                    </p:anim>
                                    <p:anim calcmode="lin" valueType="num">
                                      <p:cBhvr additive="base">
                                        <p:cTn id="94" dur="2000" fill="hold"/>
                                        <p:tgtEl>
                                          <p:spTgt spid="11"/>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2000" fill="hold"/>
                                        <p:tgtEl>
                                          <p:spTgt spid="13"/>
                                        </p:tgtEl>
                                        <p:attrNameLst>
                                          <p:attrName>ppt_x</p:attrName>
                                        </p:attrNameLst>
                                      </p:cBhvr>
                                      <p:tavLst>
                                        <p:tav tm="0">
                                          <p:val>
                                            <p:strVal val="0-#ppt_w/2"/>
                                          </p:val>
                                        </p:tav>
                                        <p:tav tm="100000">
                                          <p:val>
                                            <p:strVal val="#ppt_x"/>
                                          </p:val>
                                        </p:tav>
                                      </p:tavLst>
                                    </p:anim>
                                    <p:anim calcmode="lin" valueType="num">
                                      <p:cBhvr additive="base">
                                        <p:cTn id="102" dur="2000" fill="hold"/>
                                        <p:tgtEl>
                                          <p:spTgt spid="13"/>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0-#ppt_w/2"/>
                                          </p:val>
                                        </p:tav>
                                        <p:tav tm="100000">
                                          <p:val>
                                            <p:strVal val="#ppt_x"/>
                                          </p:val>
                                        </p:tav>
                                      </p:tavLst>
                                    </p:anim>
                                    <p:anim calcmode="lin" valueType="num">
                                      <p:cBhvr additive="base">
                                        <p:cTn id="106" dur="2000" fill="hold"/>
                                        <p:tgtEl>
                                          <p:spTgt spid="15"/>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0-#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0-#ppt_w/2"/>
                                          </p:val>
                                        </p:tav>
                                        <p:tav tm="100000">
                                          <p:val>
                                            <p:strVal val="#ppt_x"/>
                                          </p:val>
                                        </p:tav>
                                      </p:tavLst>
                                    </p:anim>
                                    <p:anim calcmode="lin" valueType="num">
                                      <p:cBhvr additive="base">
                                        <p:cTn id="114" dur="2000" fill="hold"/>
                                        <p:tgtEl>
                                          <p:spTgt spid="21"/>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0-#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0-#ppt_w/2"/>
                                          </p:val>
                                        </p:tav>
                                        <p:tav tm="100000">
                                          <p:val>
                                            <p:strVal val="#ppt_x"/>
                                          </p:val>
                                        </p:tav>
                                      </p:tavLst>
                                    </p:anim>
                                    <p:anim calcmode="lin" valueType="num">
                                      <p:cBhvr additive="base">
                                        <p:cTn id="122" dur="2000" fill="hold"/>
                                        <p:tgtEl>
                                          <p:spTgt spid="24"/>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additive="base">
                                        <p:cTn id="125" dur="2000" fill="hold"/>
                                        <p:tgtEl>
                                          <p:spTgt spid="29"/>
                                        </p:tgtEl>
                                        <p:attrNameLst>
                                          <p:attrName>ppt_x</p:attrName>
                                        </p:attrNameLst>
                                      </p:cBhvr>
                                      <p:tavLst>
                                        <p:tav tm="0">
                                          <p:val>
                                            <p:strVal val="0-#ppt_w/2"/>
                                          </p:val>
                                        </p:tav>
                                        <p:tav tm="100000">
                                          <p:val>
                                            <p:strVal val="#ppt_x"/>
                                          </p:val>
                                        </p:tav>
                                      </p:tavLst>
                                    </p:anim>
                                    <p:anim calcmode="lin" valueType="num">
                                      <p:cBhvr additive="base">
                                        <p:cTn id="126" dur="2000" fill="hold"/>
                                        <p:tgtEl>
                                          <p:spTgt spid="29"/>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2000" fill="hold"/>
                                        <p:tgtEl>
                                          <p:spTgt spid="30"/>
                                        </p:tgtEl>
                                        <p:attrNameLst>
                                          <p:attrName>ppt_x</p:attrName>
                                        </p:attrNameLst>
                                      </p:cBhvr>
                                      <p:tavLst>
                                        <p:tav tm="0">
                                          <p:val>
                                            <p:strVal val="0-#ppt_w/2"/>
                                          </p:val>
                                        </p:tav>
                                        <p:tav tm="100000">
                                          <p:val>
                                            <p:strVal val="#ppt_x"/>
                                          </p:val>
                                        </p:tav>
                                      </p:tavLst>
                                    </p:anim>
                                    <p:anim calcmode="lin" valueType="num">
                                      <p:cBhvr additive="base">
                                        <p:cTn id="130" dur="2000" fill="hold"/>
                                        <p:tgtEl>
                                          <p:spTgt spid="30"/>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0-#ppt_w/2"/>
                                          </p:val>
                                        </p:tav>
                                        <p:tav tm="100000">
                                          <p:val>
                                            <p:strVal val="#ppt_x"/>
                                          </p:val>
                                        </p:tav>
                                      </p:tavLst>
                                    </p:anim>
                                    <p:anim calcmode="lin" valueType="num">
                                      <p:cBhvr additive="base">
                                        <p:cTn id="134" dur="2000" fill="hold"/>
                                        <p:tgtEl>
                                          <p:spTgt spid="31"/>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0-#ppt_w/2"/>
                                          </p:val>
                                        </p:tav>
                                        <p:tav tm="100000">
                                          <p:val>
                                            <p:strVal val="#ppt_x"/>
                                          </p:val>
                                        </p:tav>
                                      </p:tavLst>
                                    </p:anim>
                                    <p:anim calcmode="lin" valueType="num">
                                      <p:cBhvr additive="base">
                                        <p:cTn id="138" dur="2000" fill="hold"/>
                                        <p:tgtEl>
                                          <p:spTgt spid="33"/>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0-#ppt_w/2"/>
                                          </p:val>
                                        </p:tav>
                                        <p:tav tm="100000">
                                          <p:val>
                                            <p:strVal val="#ppt_x"/>
                                          </p:val>
                                        </p:tav>
                                      </p:tavLst>
                                    </p:anim>
                                    <p:anim calcmode="lin" valueType="num">
                                      <p:cBhvr additive="base">
                                        <p:cTn id="142" dur="2000" fill="hold"/>
                                        <p:tgtEl>
                                          <p:spTgt spid="38"/>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0-#ppt_w/2"/>
                                          </p:val>
                                        </p:tav>
                                        <p:tav tm="100000">
                                          <p:val>
                                            <p:strVal val="#ppt_x"/>
                                          </p:val>
                                        </p:tav>
                                      </p:tavLst>
                                    </p:anim>
                                    <p:anim calcmode="lin" valueType="num">
                                      <p:cBhvr additive="base">
                                        <p:cTn id="146" dur="2000" fill="hold"/>
                                        <p:tgtEl>
                                          <p:spTgt spid="39"/>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0-#ppt_w/2"/>
                                          </p:val>
                                        </p:tav>
                                        <p:tav tm="100000">
                                          <p:val>
                                            <p:strVal val="#ppt_x"/>
                                          </p:val>
                                        </p:tav>
                                      </p:tavLst>
                                    </p:anim>
                                    <p:anim calcmode="lin" valueType="num">
                                      <p:cBhvr additive="base">
                                        <p:cTn id="150" dur="2000" fill="hold"/>
                                        <p:tgtEl>
                                          <p:spTgt spid="40"/>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0-#ppt_w/2"/>
                                          </p:val>
                                        </p:tav>
                                        <p:tav tm="100000">
                                          <p:val>
                                            <p:strVal val="#ppt_x"/>
                                          </p:val>
                                        </p:tav>
                                      </p:tavLst>
                                    </p:anim>
                                    <p:anim calcmode="lin" valueType="num">
                                      <p:cBhvr additive="base">
                                        <p:cTn id="154" dur="2000" fill="hold"/>
                                        <p:tgtEl>
                                          <p:spTgt spid="41"/>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0-#ppt_w/2"/>
                                          </p:val>
                                        </p:tav>
                                        <p:tav tm="100000">
                                          <p:val>
                                            <p:strVal val="#ppt_x"/>
                                          </p:val>
                                        </p:tav>
                                      </p:tavLst>
                                    </p:anim>
                                    <p:anim calcmode="lin" valueType="num">
                                      <p:cBhvr additive="base">
                                        <p:cTn id="158" dur="2000" fill="hold"/>
                                        <p:tgtEl>
                                          <p:spTgt spid="42"/>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0-#ppt_w/2"/>
                                          </p:val>
                                        </p:tav>
                                        <p:tav tm="100000">
                                          <p:val>
                                            <p:strVal val="#ppt_x"/>
                                          </p:val>
                                        </p:tav>
                                      </p:tavLst>
                                    </p:anim>
                                    <p:anim calcmode="lin" valueType="num">
                                      <p:cBhvr additive="base">
                                        <p:cTn id="162" dur="2000" fill="hold"/>
                                        <p:tgtEl>
                                          <p:spTgt spid="43"/>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0-#ppt_w/2"/>
                                          </p:val>
                                        </p:tav>
                                        <p:tav tm="100000">
                                          <p:val>
                                            <p:strVal val="#ppt_x"/>
                                          </p:val>
                                        </p:tav>
                                      </p:tavLst>
                                    </p:anim>
                                    <p:anim calcmode="lin" valueType="num">
                                      <p:cBhvr additive="base">
                                        <p:cTn id="166" dur="2000" fill="hold"/>
                                        <p:tgtEl>
                                          <p:spTgt spid="44"/>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9"/>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0"/>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7"/>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9"/>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3"/>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5"/>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2"/>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34"/>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5"/>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6"/>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7"/>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6"/>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11"/>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12"/>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13"/>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1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20"/>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21"/>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22"/>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24"/>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29"/>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30"/>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31"/>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3"/>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4"/>
                                        </p:tgtEl>
                                        <p:attrNameLst>
                                          <p:attrName>r</p:attrName>
                                        </p:attrNameLst>
                                      </p:cBhvr>
                                    </p:animRot>
                                  </p:childTnLst>
                                </p:cTn>
                              </p:par>
                            </p:childTnLst>
                          </p:cTn>
                        </p:par>
                        <p:par>
                          <p:cTn id="247" fill="hold">
                            <p:stCondLst>
                              <p:cond delay="4000"/>
                            </p:stCondLst>
                            <p:childTnLst>
                              <p:par>
                                <p:cTn id="248" presetID="2" presetClass="exit" presetSubtype="3" fill="hold" nodeType="after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9"/>
                                        </p:tgtEl>
                                        <p:attrNameLst>
                                          <p:attrName>ppt_x</p:attrName>
                                        </p:attrNameLst>
                                      </p:cBhvr>
                                      <p:tavLst>
                                        <p:tav tm="0">
                                          <p:val>
                                            <p:strVal val="ppt_x"/>
                                          </p:val>
                                        </p:tav>
                                        <p:tav tm="100000">
                                          <p:val>
                                            <p:strVal val="1+ppt_w/2"/>
                                          </p:val>
                                        </p:tav>
                                      </p:tavLst>
                                    </p:anim>
                                    <p:anim calcmode="lin" valueType="num">
                                      <p:cBhvr additive="base">
                                        <p:cTn id="262" dur="2000"/>
                                        <p:tgtEl>
                                          <p:spTgt spid="9"/>
                                        </p:tgtEl>
                                        <p:attrNameLst>
                                          <p:attrName>ppt_y</p:attrName>
                                        </p:attrNameLst>
                                      </p:cBhvr>
                                      <p:tavLst>
                                        <p:tav tm="0">
                                          <p:val>
                                            <p:strVal val="ppt_y"/>
                                          </p:val>
                                        </p:tav>
                                        <p:tav tm="100000">
                                          <p:val>
                                            <p:strVal val="0-ppt_h/2"/>
                                          </p:val>
                                        </p:tav>
                                      </p:tavLst>
                                    </p:anim>
                                    <p:set>
                                      <p:cBhvr>
                                        <p:cTn id="263" dur="1" fill="hold">
                                          <p:stCondLst>
                                            <p:cond delay="1999"/>
                                          </p:stCondLst>
                                        </p:cTn>
                                        <p:tgtEl>
                                          <p:spTgt spid="9"/>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10"/>
                                        </p:tgtEl>
                                        <p:attrNameLst>
                                          <p:attrName>ppt_x</p:attrName>
                                        </p:attrNameLst>
                                      </p:cBhvr>
                                      <p:tavLst>
                                        <p:tav tm="0">
                                          <p:val>
                                            <p:strVal val="ppt_x"/>
                                          </p:val>
                                        </p:tav>
                                        <p:tav tm="100000">
                                          <p:val>
                                            <p:strVal val="1+ppt_w/2"/>
                                          </p:val>
                                        </p:tav>
                                      </p:tavLst>
                                    </p:anim>
                                    <p:anim calcmode="lin" valueType="num">
                                      <p:cBhvr additive="base">
                                        <p:cTn id="266" dur="2000"/>
                                        <p:tgtEl>
                                          <p:spTgt spid="10"/>
                                        </p:tgtEl>
                                        <p:attrNameLst>
                                          <p:attrName>ppt_y</p:attrName>
                                        </p:attrNameLst>
                                      </p:cBhvr>
                                      <p:tavLst>
                                        <p:tav tm="0">
                                          <p:val>
                                            <p:strVal val="ppt_y"/>
                                          </p:val>
                                        </p:tav>
                                        <p:tav tm="100000">
                                          <p:val>
                                            <p:strVal val="0-ppt_h/2"/>
                                          </p:val>
                                        </p:tav>
                                      </p:tavLst>
                                    </p:anim>
                                    <p:set>
                                      <p:cBhvr>
                                        <p:cTn id="267" dur="1" fill="hold">
                                          <p:stCondLst>
                                            <p:cond delay="1999"/>
                                          </p:stCondLst>
                                        </p:cTn>
                                        <p:tgtEl>
                                          <p:spTgt spid="10"/>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16"/>
                                        </p:tgtEl>
                                        <p:attrNameLst>
                                          <p:attrName>ppt_x</p:attrName>
                                        </p:attrNameLst>
                                      </p:cBhvr>
                                      <p:tavLst>
                                        <p:tav tm="0">
                                          <p:val>
                                            <p:strVal val="ppt_x"/>
                                          </p:val>
                                        </p:tav>
                                        <p:tav tm="100000">
                                          <p:val>
                                            <p:strVal val="1+ppt_w/2"/>
                                          </p:val>
                                        </p:tav>
                                      </p:tavLst>
                                    </p:anim>
                                    <p:anim calcmode="lin" valueType="num">
                                      <p:cBhvr additive="base">
                                        <p:cTn id="274" dur="2000"/>
                                        <p:tgtEl>
                                          <p:spTgt spid="16"/>
                                        </p:tgtEl>
                                        <p:attrNameLst>
                                          <p:attrName>ppt_y</p:attrName>
                                        </p:attrNameLst>
                                      </p:cBhvr>
                                      <p:tavLst>
                                        <p:tav tm="0">
                                          <p:val>
                                            <p:strVal val="ppt_y"/>
                                          </p:val>
                                        </p:tav>
                                        <p:tav tm="100000">
                                          <p:val>
                                            <p:strVal val="0-ppt_h/2"/>
                                          </p:val>
                                        </p:tav>
                                      </p:tavLst>
                                    </p:anim>
                                    <p:set>
                                      <p:cBhvr>
                                        <p:cTn id="275" dur="1" fill="hold">
                                          <p:stCondLst>
                                            <p:cond delay="1999"/>
                                          </p:stCondLst>
                                        </p:cTn>
                                        <p:tgtEl>
                                          <p:spTgt spid="16"/>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17"/>
                                        </p:tgtEl>
                                        <p:attrNameLst>
                                          <p:attrName>ppt_x</p:attrName>
                                        </p:attrNameLst>
                                      </p:cBhvr>
                                      <p:tavLst>
                                        <p:tav tm="0">
                                          <p:val>
                                            <p:strVal val="ppt_x"/>
                                          </p:val>
                                        </p:tav>
                                        <p:tav tm="100000">
                                          <p:val>
                                            <p:strVal val="1+ppt_w/2"/>
                                          </p:val>
                                        </p:tav>
                                      </p:tavLst>
                                    </p:anim>
                                    <p:anim calcmode="lin" valueType="num">
                                      <p:cBhvr additive="base">
                                        <p:cTn id="278" dur="2000"/>
                                        <p:tgtEl>
                                          <p:spTgt spid="17"/>
                                        </p:tgtEl>
                                        <p:attrNameLst>
                                          <p:attrName>ppt_y</p:attrName>
                                        </p:attrNameLst>
                                      </p:cBhvr>
                                      <p:tavLst>
                                        <p:tav tm="0">
                                          <p:val>
                                            <p:strVal val="ppt_y"/>
                                          </p:val>
                                        </p:tav>
                                        <p:tav tm="100000">
                                          <p:val>
                                            <p:strVal val="0-ppt_h/2"/>
                                          </p:val>
                                        </p:tav>
                                      </p:tavLst>
                                    </p:anim>
                                    <p:set>
                                      <p:cBhvr>
                                        <p:cTn id="279" dur="1" fill="hold">
                                          <p:stCondLst>
                                            <p:cond delay="1999"/>
                                          </p:stCondLst>
                                        </p:cTn>
                                        <p:tgtEl>
                                          <p:spTgt spid="17"/>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18"/>
                                        </p:tgtEl>
                                        <p:attrNameLst>
                                          <p:attrName>ppt_x</p:attrName>
                                        </p:attrNameLst>
                                      </p:cBhvr>
                                      <p:tavLst>
                                        <p:tav tm="0">
                                          <p:val>
                                            <p:strVal val="ppt_x"/>
                                          </p:val>
                                        </p:tav>
                                        <p:tav tm="100000">
                                          <p:val>
                                            <p:strVal val="1+ppt_w/2"/>
                                          </p:val>
                                        </p:tav>
                                      </p:tavLst>
                                    </p:anim>
                                    <p:anim calcmode="lin" valueType="num">
                                      <p:cBhvr additive="base">
                                        <p:cTn id="282" dur="2000"/>
                                        <p:tgtEl>
                                          <p:spTgt spid="18"/>
                                        </p:tgtEl>
                                        <p:attrNameLst>
                                          <p:attrName>ppt_y</p:attrName>
                                        </p:attrNameLst>
                                      </p:cBhvr>
                                      <p:tavLst>
                                        <p:tav tm="0">
                                          <p:val>
                                            <p:strVal val="ppt_y"/>
                                          </p:val>
                                        </p:tav>
                                        <p:tav tm="100000">
                                          <p:val>
                                            <p:strVal val="0-ppt_h/2"/>
                                          </p:val>
                                        </p:tav>
                                      </p:tavLst>
                                    </p:anim>
                                    <p:set>
                                      <p:cBhvr>
                                        <p:cTn id="283" dur="1" fill="hold">
                                          <p:stCondLst>
                                            <p:cond delay="1999"/>
                                          </p:stCondLst>
                                        </p:cTn>
                                        <p:tgtEl>
                                          <p:spTgt spid="18"/>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19"/>
                                        </p:tgtEl>
                                        <p:attrNameLst>
                                          <p:attrName>ppt_x</p:attrName>
                                        </p:attrNameLst>
                                      </p:cBhvr>
                                      <p:tavLst>
                                        <p:tav tm="0">
                                          <p:val>
                                            <p:strVal val="ppt_x"/>
                                          </p:val>
                                        </p:tav>
                                        <p:tav tm="100000">
                                          <p:val>
                                            <p:strVal val="1+ppt_w/2"/>
                                          </p:val>
                                        </p:tav>
                                      </p:tavLst>
                                    </p:anim>
                                    <p:anim calcmode="lin" valueType="num">
                                      <p:cBhvr additive="base">
                                        <p:cTn id="286" dur="2000"/>
                                        <p:tgtEl>
                                          <p:spTgt spid="19"/>
                                        </p:tgtEl>
                                        <p:attrNameLst>
                                          <p:attrName>ppt_y</p:attrName>
                                        </p:attrNameLst>
                                      </p:cBhvr>
                                      <p:tavLst>
                                        <p:tav tm="0">
                                          <p:val>
                                            <p:strVal val="ppt_y"/>
                                          </p:val>
                                        </p:tav>
                                        <p:tav tm="100000">
                                          <p:val>
                                            <p:strVal val="0-ppt_h/2"/>
                                          </p:val>
                                        </p:tav>
                                      </p:tavLst>
                                    </p:anim>
                                    <p:set>
                                      <p:cBhvr>
                                        <p:cTn id="287" dur="1" fill="hold">
                                          <p:stCondLst>
                                            <p:cond delay="1999"/>
                                          </p:stCondLst>
                                        </p:cTn>
                                        <p:tgtEl>
                                          <p:spTgt spid="19"/>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2000"/>
                                        <p:tgtEl>
                                          <p:spTgt spid="23"/>
                                        </p:tgtEl>
                                        <p:attrNameLst>
                                          <p:attrName>ppt_x</p:attrName>
                                        </p:attrNameLst>
                                      </p:cBhvr>
                                      <p:tavLst>
                                        <p:tav tm="0">
                                          <p:val>
                                            <p:strVal val="ppt_x"/>
                                          </p:val>
                                        </p:tav>
                                        <p:tav tm="100000">
                                          <p:val>
                                            <p:strVal val="1+ppt_w/2"/>
                                          </p:val>
                                        </p:tav>
                                      </p:tavLst>
                                    </p:anim>
                                    <p:anim calcmode="lin" valueType="num">
                                      <p:cBhvr additive="base">
                                        <p:cTn id="290" dur="2000"/>
                                        <p:tgtEl>
                                          <p:spTgt spid="23"/>
                                        </p:tgtEl>
                                        <p:attrNameLst>
                                          <p:attrName>ppt_y</p:attrName>
                                        </p:attrNameLst>
                                      </p:cBhvr>
                                      <p:tavLst>
                                        <p:tav tm="0">
                                          <p:val>
                                            <p:strVal val="ppt_y"/>
                                          </p:val>
                                        </p:tav>
                                        <p:tav tm="100000">
                                          <p:val>
                                            <p:strVal val="0-ppt_h/2"/>
                                          </p:val>
                                        </p:tav>
                                      </p:tavLst>
                                    </p:anim>
                                    <p:set>
                                      <p:cBhvr>
                                        <p:cTn id="291" dur="1" fill="hold">
                                          <p:stCondLst>
                                            <p:cond delay="1999"/>
                                          </p:stCondLst>
                                        </p:cTn>
                                        <p:tgtEl>
                                          <p:spTgt spid="23"/>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2000"/>
                                        <p:tgtEl>
                                          <p:spTgt spid="25"/>
                                        </p:tgtEl>
                                        <p:attrNameLst>
                                          <p:attrName>ppt_x</p:attrName>
                                        </p:attrNameLst>
                                      </p:cBhvr>
                                      <p:tavLst>
                                        <p:tav tm="0">
                                          <p:val>
                                            <p:strVal val="ppt_x"/>
                                          </p:val>
                                        </p:tav>
                                        <p:tav tm="100000">
                                          <p:val>
                                            <p:strVal val="1+ppt_w/2"/>
                                          </p:val>
                                        </p:tav>
                                      </p:tavLst>
                                    </p:anim>
                                    <p:anim calcmode="lin" valueType="num">
                                      <p:cBhvr additive="base">
                                        <p:cTn id="294" dur="2000"/>
                                        <p:tgtEl>
                                          <p:spTgt spid="25"/>
                                        </p:tgtEl>
                                        <p:attrNameLst>
                                          <p:attrName>ppt_y</p:attrName>
                                        </p:attrNameLst>
                                      </p:cBhvr>
                                      <p:tavLst>
                                        <p:tav tm="0">
                                          <p:val>
                                            <p:strVal val="ppt_y"/>
                                          </p:val>
                                        </p:tav>
                                        <p:tav tm="100000">
                                          <p:val>
                                            <p:strVal val="0-ppt_h/2"/>
                                          </p:val>
                                        </p:tav>
                                      </p:tavLst>
                                    </p:anim>
                                    <p:set>
                                      <p:cBhvr>
                                        <p:cTn id="295" dur="1" fill="hold">
                                          <p:stCondLst>
                                            <p:cond delay="1999"/>
                                          </p:stCondLst>
                                        </p:cTn>
                                        <p:tgtEl>
                                          <p:spTgt spid="25"/>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26"/>
                                        </p:tgtEl>
                                        <p:attrNameLst>
                                          <p:attrName>ppt_x</p:attrName>
                                        </p:attrNameLst>
                                      </p:cBhvr>
                                      <p:tavLst>
                                        <p:tav tm="0">
                                          <p:val>
                                            <p:strVal val="ppt_x"/>
                                          </p:val>
                                        </p:tav>
                                        <p:tav tm="100000">
                                          <p:val>
                                            <p:strVal val="1+ppt_w/2"/>
                                          </p:val>
                                        </p:tav>
                                      </p:tavLst>
                                    </p:anim>
                                    <p:anim calcmode="lin" valueType="num">
                                      <p:cBhvr additive="base">
                                        <p:cTn id="298" dur="2000"/>
                                        <p:tgtEl>
                                          <p:spTgt spid="26"/>
                                        </p:tgtEl>
                                        <p:attrNameLst>
                                          <p:attrName>ppt_y</p:attrName>
                                        </p:attrNameLst>
                                      </p:cBhvr>
                                      <p:tavLst>
                                        <p:tav tm="0">
                                          <p:val>
                                            <p:strVal val="ppt_y"/>
                                          </p:val>
                                        </p:tav>
                                        <p:tav tm="100000">
                                          <p:val>
                                            <p:strVal val="0-ppt_h/2"/>
                                          </p:val>
                                        </p:tav>
                                      </p:tavLst>
                                    </p:anim>
                                    <p:set>
                                      <p:cBhvr>
                                        <p:cTn id="299" dur="1" fill="hold">
                                          <p:stCondLst>
                                            <p:cond delay="1999"/>
                                          </p:stCondLst>
                                        </p:cTn>
                                        <p:tgtEl>
                                          <p:spTgt spid="26"/>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27"/>
                                        </p:tgtEl>
                                        <p:attrNameLst>
                                          <p:attrName>ppt_x</p:attrName>
                                        </p:attrNameLst>
                                      </p:cBhvr>
                                      <p:tavLst>
                                        <p:tav tm="0">
                                          <p:val>
                                            <p:strVal val="ppt_x"/>
                                          </p:val>
                                        </p:tav>
                                        <p:tav tm="100000">
                                          <p:val>
                                            <p:strVal val="1+ppt_w/2"/>
                                          </p:val>
                                        </p:tav>
                                      </p:tavLst>
                                    </p:anim>
                                    <p:anim calcmode="lin" valueType="num">
                                      <p:cBhvr additive="base">
                                        <p:cTn id="302" dur="2000"/>
                                        <p:tgtEl>
                                          <p:spTgt spid="27"/>
                                        </p:tgtEl>
                                        <p:attrNameLst>
                                          <p:attrName>ppt_y</p:attrName>
                                        </p:attrNameLst>
                                      </p:cBhvr>
                                      <p:tavLst>
                                        <p:tav tm="0">
                                          <p:val>
                                            <p:strVal val="ppt_y"/>
                                          </p:val>
                                        </p:tav>
                                        <p:tav tm="100000">
                                          <p:val>
                                            <p:strVal val="0-ppt_h/2"/>
                                          </p:val>
                                        </p:tav>
                                      </p:tavLst>
                                    </p:anim>
                                    <p:set>
                                      <p:cBhvr>
                                        <p:cTn id="303" dur="1" fill="hold">
                                          <p:stCondLst>
                                            <p:cond delay="1999"/>
                                          </p:stCondLst>
                                        </p:cTn>
                                        <p:tgtEl>
                                          <p:spTgt spid="27"/>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28"/>
                                        </p:tgtEl>
                                        <p:attrNameLst>
                                          <p:attrName>ppt_x</p:attrName>
                                        </p:attrNameLst>
                                      </p:cBhvr>
                                      <p:tavLst>
                                        <p:tav tm="0">
                                          <p:val>
                                            <p:strVal val="ppt_x"/>
                                          </p:val>
                                        </p:tav>
                                        <p:tav tm="100000">
                                          <p:val>
                                            <p:strVal val="1+ppt_w/2"/>
                                          </p:val>
                                        </p:tav>
                                      </p:tavLst>
                                    </p:anim>
                                    <p:anim calcmode="lin" valueType="num">
                                      <p:cBhvr additive="base">
                                        <p:cTn id="306" dur="2000"/>
                                        <p:tgtEl>
                                          <p:spTgt spid="28"/>
                                        </p:tgtEl>
                                        <p:attrNameLst>
                                          <p:attrName>ppt_y</p:attrName>
                                        </p:attrNameLst>
                                      </p:cBhvr>
                                      <p:tavLst>
                                        <p:tav tm="0">
                                          <p:val>
                                            <p:strVal val="ppt_y"/>
                                          </p:val>
                                        </p:tav>
                                        <p:tav tm="100000">
                                          <p:val>
                                            <p:strVal val="0-ppt_h/2"/>
                                          </p:val>
                                        </p:tav>
                                      </p:tavLst>
                                    </p:anim>
                                    <p:set>
                                      <p:cBhvr>
                                        <p:cTn id="307" dur="1" fill="hold">
                                          <p:stCondLst>
                                            <p:cond delay="1999"/>
                                          </p:stCondLst>
                                        </p:cTn>
                                        <p:tgtEl>
                                          <p:spTgt spid="28"/>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32"/>
                                        </p:tgtEl>
                                        <p:attrNameLst>
                                          <p:attrName>ppt_x</p:attrName>
                                        </p:attrNameLst>
                                      </p:cBhvr>
                                      <p:tavLst>
                                        <p:tav tm="0">
                                          <p:val>
                                            <p:strVal val="ppt_x"/>
                                          </p:val>
                                        </p:tav>
                                        <p:tav tm="100000">
                                          <p:val>
                                            <p:strVal val="1+ppt_w/2"/>
                                          </p:val>
                                        </p:tav>
                                      </p:tavLst>
                                    </p:anim>
                                    <p:anim calcmode="lin" valueType="num">
                                      <p:cBhvr additive="base">
                                        <p:cTn id="310" dur="2000"/>
                                        <p:tgtEl>
                                          <p:spTgt spid="32"/>
                                        </p:tgtEl>
                                        <p:attrNameLst>
                                          <p:attrName>ppt_y</p:attrName>
                                        </p:attrNameLst>
                                      </p:cBhvr>
                                      <p:tavLst>
                                        <p:tav tm="0">
                                          <p:val>
                                            <p:strVal val="ppt_y"/>
                                          </p:val>
                                        </p:tav>
                                        <p:tav tm="100000">
                                          <p:val>
                                            <p:strVal val="0-ppt_h/2"/>
                                          </p:val>
                                        </p:tav>
                                      </p:tavLst>
                                    </p:anim>
                                    <p:set>
                                      <p:cBhvr>
                                        <p:cTn id="311" dur="1" fill="hold">
                                          <p:stCondLst>
                                            <p:cond delay="1999"/>
                                          </p:stCondLst>
                                        </p:cTn>
                                        <p:tgtEl>
                                          <p:spTgt spid="32"/>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34"/>
                                        </p:tgtEl>
                                        <p:attrNameLst>
                                          <p:attrName>ppt_x</p:attrName>
                                        </p:attrNameLst>
                                      </p:cBhvr>
                                      <p:tavLst>
                                        <p:tav tm="0">
                                          <p:val>
                                            <p:strVal val="ppt_x"/>
                                          </p:val>
                                        </p:tav>
                                        <p:tav tm="100000">
                                          <p:val>
                                            <p:strVal val="1+ppt_w/2"/>
                                          </p:val>
                                        </p:tav>
                                      </p:tavLst>
                                    </p:anim>
                                    <p:anim calcmode="lin" valueType="num">
                                      <p:cBhvr additive="base">
                                        <p:cTn id="314" dur="2000"/>
                                        <p:tgtEl>
                                          <p:spTgt spid="34"/>
                                        </p:tgtEl>
                                        <p:attrNameLst>
                                          <p:attrName>ppt_y</p:attrName>
                                        </p:attrNameLst>
                                      </p:cBhvr>
                                      <p:tavLst>
                                        <p:tav tm="0">
                                          <p:val>
                                            <p:strVal val="ppt_y"/>
                                          </p:val>
                                        </p:tav>
                                        <p:tav tm="100000">
                                          <p:val>
                                            <p:strVal val="0-ppt_h/2"/>
                                          </p:val>
                                        </p:tav>
                                      </p:tavLst>
                                    </p:anim>
                                    <p:set>
                                      <p:cBhvr>
                                        <p:cTn id="315" dur="1" fill="hold">
                                          <p:stCondLst>
                                            <p:cond delay="1999"/>
                                          </p:stCondLst>
                                        </p:cTn>
                                        <p:tgtEl>
                                          <p:spTgt spid="34"/>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35"/>
                                        </p:tgtEl>
                                        <p:attrNameLst>
                                          <p:attrName>ppt_x</p:attrName>
                                        </p:attrNameLst>
                                      </p:cBhvr>
                                      <p:tavLst>
                                        <p:tav tm="0">
                                          <p:val>
                                            <p:strVal val="ppt_x"/>
                                          </p:val>
                                        </p:tav>
                                        <p:tav tm="100000">
                                          <p:val>
                                            <p:strVal val="1+ppt_w/2"/>
                                          </p:val>
                                        </p:tav>
                                      </p:tavLst>
                                    </p:anim>
                                    <p:anim calcmode="lin" valueType="num">
                                      <p:cBhvr additive="base">
                                        <p:cTn id="318" dur="2000"/>
                                        <p:tgtEl>
                                          <p:spTgt spid="35"/>
                                        </p:tgtEl>
                                        <p:attrNameLst>
                                          <p:attrName>ppt_y</p:attrName>
                                        </p:attrNameLst>
                                      </p:cBhvr>
                                      <p:tavLst>
                                        <p:tav tm="0">
                                          <p:val>
                                            <p:strVal val="ppt_y"/>
                                          </p:val>
                                        </p:tav>
                                        <p:tav tm="100000">
                                          <p:val>
                                            <p:strVal val="0-ppt_h/2"/>
                                          </p:val>
                                        </p:tav>
                                      </p:tavLst>
                                    </p:anim>
                                    <p:set>
                                      <p:cBhvr>
                                        <p:cTn id="319" dur="1" fill="hold">
                                          <p:stCondLst>
                                            <p:cond delay="1999"/>
                                          </p:stCondLst>
                                        </p:cTn>
                                        <p:tgtEl>
                                          <p:spTgt spid="35"/>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36"/>
                                        </p:tgtEl>
                                        <p:attrNameLst>
                                          <p:attrName>ppt_x</p:attrName>
                                        </p:attrNameLst>
                                      </p:cBhvr>
                                      <p:tavLst>
                                        <p:tav tm="0">
                                          <p:val>
                                            <p:strVal val="ppt_x"/>
                                          </p:val>
                                        </p:tav>
                                        <p:tav tm="100000">
                                          <p:val>
                                            <p:strVal val="1+ppt_w/2"/>
                                          </p:val>
                                        </p:tav>
                                      </p:tavLst>
                                    </p:anim>
                                    <p:anim calcmode="lin" valueType="num">
                                      <p:cBhvr additive="base">
                                        <p:cTn id="322" dur="2000"/>
                                        <p:tgtEl>
                                          <p:spTgt spid="36"/>
                                        </p:tgtEl>
                                        <p:attrNameLst>
                                          <p:attrName>ppt_y</p:attrName>
                                        </p:attrNameLst>
                                      </p:cBhvr>
                                      <p:tavLst>
                                        <p:tav tm="0">
                                          <p:val>
                                            <p:strVal val="ppt_y"/>
                                          </p:val>
                                        </p:tav>
                                        <p:tav tm="100000">
                                          <p:val>
                                            <p:strVal val="0-ppt_h/2"/>
                                          </p:val>
                                        </p:tav>
                                      </p:tavLst>
                                    </p:anim>
                                    <p:set>
                                      <p:cBhvr>
                                        <p:cTn id="323" dur="1" fill="hold">
                                          <p:stCondLst>
                                            <p:cond delay="1999"/>
                                          </p:stCondLst>
                                        </p:cTn>
                                        <p:tgtEl>
                                          <p:spTgt spid="36"/>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37"/>
                                        </p:tgtEl>
                                        <p:attrNameLst>
                                          <p:attrName>ppt_x</p:attrName>
                                        </p:attrNameLst>
                                      </p:cBhvr>
                                      <p:tavLst>
                                        <p:tav tm="0">
                                          <p:val>
                                            <p:strVal val="ppt_x"/>
                                          </p:val>
                                        </p:tav>
                                        <p:tav tm="100000">
                                          <p:val>
                                            <p:strVal val="1+ppt_w/2"/>
                                          </p:val>
                                        </p:tav>
                                      </p:tavLst>
                                    </p:anim>
                                    <p:anim calcmode="lin" valueType="num">
                                      <p:cBhvr additive="base">
                                        <p:cTn id="326" dur="2000"/>
                                        <p:tgtEl>
                                          <p:spTgt spid="37"/>
                                        </p:tgtEl>
                                        <p:attrNameLst>
                                          <p:attrName>ppt_y</p:attrName>
                                        </p:attrNameLst>
                                      </p:cBhvr>
                                      <p:tavLst>
                                        <p:tav tm="0">
                                          <p:val>
                                            <p:strVal val="ppt_y"/>
                                          </p:val>
                                        </p:tav>
                                        <p:tav tm="100000">
                                          <p:val>
                                            <p:strVal val="0-ppt_h/2"/>
                                          </p:val>
                                        </p:tav>
                                      </p:tavLst>
                                    </p:anim>
                                    <p:set>
                                      <p:cBhvr>
                                        <p:cTn id="327" dur="1" fill="hold">
                                          <p:stCondLst>
                                            <p:cond delay="1999"/>
                                          </p:stCondLst>
                                        </p:cTn>
                                        <p:tgtEl>
                                          <p:spTgt spid="37"/>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6"/>
                                        </p:tgtEl>
                                        <p:attrNameLst>
                                          <p:attrName>ppt_x</p:attrName>
                                        </p:attrNameLst>
                                      </p:cBhvr>
                                      <p:tavLst>
                                        <p:tav tm="0">
                                          <p:val>
                                            <p:strVal val="ppt_x"/>
                                          </p:val>
                                        </p:tav>
                                        <p:tav tm="100000">
                                          <p:val>
                                            <p:strVal val="1+ppt_w/2"/>
                                          </p:val>
                                        </p:tav>
                                      </p:tavLst>
                                    </p:anim>
                                    <p:anim calcmode="lin" valueType="num">
                                      <p:cBhvr additive="base">
                                        <p:cTn id="330" dur="2000"/>
                                        <p:tgtEl>
                                          <p:spTgt spid="6"/>
                                        </p:tgtEl>
                                        <p:attrNameLst>
                                          <p:attrName>ppt_y</p:attrName>
                                        </p:attrNameLst>
                                      </p:cBhvr>
                                      <p:tavLst>
                                        <p:tav tm="0">
                                          <p:val>
                                            <p:strVal val="ppt_y"/>
                                          </p:val>
                                        </p:tav>
                                        <p:tav tm="100000">
                                          <p:val>
                                            <p:strVal val="1+ppt_h/2"/>
                                          </p:val>
                                        </p:tav>
                                      </p:tavLst>
                                    </p:anim>
                                    <p:set>
                                      <p:cBhvr>
                                        <p:cTn id="331" dur="1" fill="hold">
                                          <p:stCondLst>
                                            <p:cond delay="1999"/>
                                          </p:stCondLst>
                                        </p:cTn>
                                        <p:tgtEl>
                                          <p:spTgt spid="6"/>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11"/>
                                        </p:tgtEl>
                                        <p:attrNameLst>
                                          <p:attrName>ppt_x</p:attrName>
                                        </p:attrNameLst>
                                      </p:cBhvr>
                                      <p:tavLst>
                                        <p:tav tm="0">
                                          <p:val>
                                            <p:strVal val="ppt_x"/>
                                          </p:val>
                                        </p:tav>
                                        <p:tav tm="100000">
                                          <p:val>
                                            <p:strVal val="1+ppt_w/2"/>
                                          </p:val>
                                        </p:tav>
                                      </p:tavLst>
                                    </p:anim>
                                    <p:anim calcmode="lin" valueType="num">
                                      <p:cBhvr additive="base">
                                        <p:cTn id="334" dur="2000"/>
                                        <p:tgtEl>
                                          <p:spTgt spid="11"/>
                                        </p:tgtEl>
                                        <p:attrNameLst>
                                          <p:attrName>ppt_y</p:attrName>
                                        </p:attrNameLst>
                                      </p:cBhvr>
                                      <p:tavLst>
                                        <p:tav tm="0">
                                          <p:val>
                                            <p:strVal val="ppt_y"/>
                                          </p:val>
                                        </p:tav>
                                        <p:tav tm="100000">
                                          <p:val>
                                            <p:strVal val="1+ppt_h/2"/>
                                          </p:val>
                                        </p:tav>
                                      </p:tavLst>
                                    </p:anim>
                                    <p:set>
                                      <p:cBhvr>
                                        <p:cTn id="335" dur="1" fill="hold">
                                          <p:stCondLst>
                                            <p:cond delay="1999"/>
                                          </p:stCondLst>
                                        </p:cTn>
                                        <p:tgtEl>
                                          <p:spTgt spid="11"/>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1+ppt_w/2"/>
                                          </p:val>
                                        </p:tav>
                                      </p:tavLst>
                                    </p:anim>
                                    <p:anim calcmode="lin" valueType="num">
                                      <p:cBhvr additive="base">
                                        <p:cTn id="338" dur="2000"/>
                                        <p:tgtEl>
                                          <p:spTgt spid="12"/>
                                        </p:tgtEl>
                                        <p:attrNameLst>
                                          <p:attrName>ppt_y</p:attrName>
                                        </p:attrNameLst>
                                      </p:cBhvr>
                                      <p:tavLst>
                                        <p:tav tm="0">
                                          <p:val>
                                            <p:strVal val="ppt_y"/>
                                          </p:val>
                                        </p:tav>
                                        <p:tav tm="100000">
                                          <p:val>
                                            <p:strVal val="1+ppt_h/2"/>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13"/>
                                        </p:tgtEl>
                                        <p:attrNameLst>
                                          <p:attrName>ppt_x</p:attrName>
                                        </p:attrNameLst>
                                      </p:cBhvr>
                                      <p:tavLst>
                                        <p:tav tm="0">
                                          <p:val>
                                            <p:strVal val="ppt_x"/>
                                          </p:val>
                                        </p:tav>
                                        <p:tav tm="100000">
                                          <p:val>
                                            <p:strVal val="1+ppt_w/2"/>
                                          </p:val>
                                        </p:tav>
                                      </p:tavLst>
                                    </p:anim>
                                    <p:anim calcmode="lin" valueType="num">
                                      <p:cBhvr additive="base">
                                        <p:cTn id="342" dur="2000"/>
                                        <p:tgtEl>
                                          <p:spTgt spid="13"/>
                                        </p:tgtEl>
                                        <p:attrNameLst>
                                          <p:attrName>ppt_y</p:attrName>
                                        </p:attrNameLst>
                                      </p:cBhvr>
                                      <p:tavLst>
                                        <p:tav tm="0">
                                          <p:val>
                                            <p:strVal val="ppt_y"/>
                                          </p:val>
                                        </p:tav>
                                        <p:tav tm="100000">
                                          <p:val>
                                            <p:strVal val="1+ppt_h/2"/>
                                          </p:val>
                                        </p:tav>
                                      </p:tavLst>
                                    </p:anim>
                                    <p:set>
                                      <p:cBhvr>
                                        <p:cTn id="343" dur="1" fill="hold">
                                          <p:stCondLst>
                                            <p:cond delay="1999"/>
                                          </p:stCondLst>
                                        </p:cTn>
                                        <p:tgtEl>
                                          <p:spTgt spid="13"/>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15"/>
                                        </p:tgtEl>
                                        <p:attrNameLst>
                                          <p:attrName>ppt_x</p:attrName>
                                        </p:attrNameLst>
                                      </p:cBhvr>
                                      <p:tavLst>
                                        <p:tav tm="0">
                                          <p:val>
                                            <p:strVal val="ppt_x"/>
                                          </p:val>
                                        </p:tav>
                                        <p:tav tm="100000">
                                          <p:val>
                                            <p:strVal val="1+ppt_w/2"/>
                                          </p:val>
                                        </p:tav>
                                      </p:tavLst>
                                    </p:anim>
                                    <p:anim calcmode="lin" valueType="num">
                                      <p:cBhvr additive="base">
                                        <p:cTn id="346" dur="2000"/>
                                        <p:tgtEl>
                                          <p:spTgt spid="15"/>
                                        </p:tgtEl>
                                        <p:attrNameLst>
                                          <p:attrName>ppt_y</p:attrName>
                                        </p:attrNameLst>
                                      </p:cBhvr>
                                      <p:tavLst>
                                        <p:tav tm="0">
                                          <p:val>
                                            <p:strVal val="ppt_y"/>
                                          </p:val>
                                        </p:tav>
                                        <p:tav tm="100000">
                                          <p:val>
                                            <p:strVal val="1+ppt_h/2"/>
                                          </p:val>
                                        </p:tav>
                                      </p:tavLst>
                                    </p:anim>
                                    <p:set>
                                      <p:cBhvr>
                                        <p:cTn id="347" dur="1" fill="hold">
                                          <p:stCondLst>
                                            <p:cond delay="1999"/>
                                          </p:stCondLst>
                                        </p:cTn>
                                        <p:tgtEl>
                                          <p:spTgt spid="15"/>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20"/>
                                        </p:tgtEl>
                                        <p:attrNameLst>
                                          <p:attrName>ppt_x</p:attrName>
                                        </p:attrNameLst>
                                      </p:cBhvr>
                                      <p:tavLst>
                                        <p:tav tm="0">
                                          <p:val>
                                            <p:strVal val="ppt_x"/>
                                          </p:val>
                                        </p:tav>
                                        <p:tav tm="100000">
                                          <p:val>
                                            <p:strVal val="1+ppt_w/2"/>
                                          </p:val>
                                        </p:tav>
                                      </p:tavLst>
                                    </p:anim>
                                    <p:anim calcmode="lin" valueType="num">
                                      <p:cBhvr additive="base">
                                        <p:cTn id="350" dur="2000"/>
                                        <p:tgtEl>
                                          <p:spTgt spid="20"/>
                                        </p:tgtEl>
                                        <p:attrNameLst>
                                          <p:attrName>ppt_y</p:attrName>
                                        </p:attrNameLst>
                                      </p:cBhvr>
                                      <p:tavLst>
                                        <p:tav tm="0">
                                          <p:val>
                                            <p:strVal val="ppt_y"/>
                                          </p:val>
                                        </p:tav>
                                        <p:tav tm="100000">
                                          <p:val>
                                            <p:strVal val="1+ppt_h/2"/>
                                          </p:val>
                                        </p:tav>
                                      </p:tavLst>
                                    </p:anim>
                                    <p:set>
                                      <p:cBhvr>
                                        <p:cTn id="351" dur="1" fill="hold">
                                          <p:stCondLst>
                                            <p:cond delay="1999"/>
                                          </p:stCondLst>
                                        </p:cTn>
                                        <p:tgtEl>
                                          <p:spTgt spid="20"/>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21"/>
                                        </p:tgtEl>
                                        <p:attrNameLst>
                                          <p:attrName>ppt_x</p:attrName>
                                        </p:attrNameLst>
                                      </p:cBhvr>
                                      <p:tavLst>
                                        <p:tav tm="0">
                                          <p:val>
                                            <p:strVal val="ppt_x"/>
                                          </p:val>
                                        </p:tav>
                                        <p:tav tm="100000">
                                          <p:val>
                                            <p:strVal val="1+ppt_w/2"/>
                                          </p:val>
                                        </p:tav>
                                      </p:tavLst>
                                    </p:anim>
                                    <p:anim calcmode="lin" valueType="num">
                                      <p:cBhvr additive="base">
                                        <p:cTn id="354" dur="2000"/>
                                        <p:tgtEl>
                                          <p:spTgt spid="21"/>
                                        </p:tgtEl>
                                        <p:attrNameLst>
                                          <p:attrName>ppt_y</p:attrName>
                                        </p:attrNameLst>
                                      </p:cBhvr>
                                      <p:tavLst>
                                        <p:tav tm="0">
                                          <p:val>
                                            <p:strVal val="ppt_y"/>
                                          </p:val>
                                        </p:tav>
                                        <p:tav tm="100000">
                                          <p:val>
                                            <p:strVal val="1+ppt_h/2"/>
                                          </p:val>
                                        </p:tav>
                                      </p:tavLst>
                                    </p:anim>
                                    <p:set>
                                      <p:cBhvr>
                                        <p:cTn id="355" dur="1" fill="hold">
                                          <p:stCondLst>
                                            <p:cond delay="1999"/>
                                          </p:stCondLst>
                                        </p:cTn>
                                        <p:tgtEl>
                                          <p:spTgt spid="21"/>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1+ppt_w/2"/>
                                          </p:val>
                                        </p:tav>
                                      </p:tavLst>
                                    </p:anim>
                                    <p:anim calcmode="lin" valueType="num">
                                      <p:cBhvr additive="base">
                                        <p:cTn id="358" dur="2000"/>
                                        <p:tgtEl>
                                          <p:spTgt spid="22"/>
                                        </p:tgtEl>
                                        <p:attrNameLst>
                                          <p:attrName>ppt_y</p:attrName>
                                        </p:attrNameLst>
                                      </p:cBhvr>
                                      <p:tavLst>
                                        <p:tav tm="0">
                                          <p:val>
                                            <p:strVal val="ppt_y"/>
                                          </p:val>
                                        </p:tav>
                                        <p:tav tm="100000">
                                          <p:val>
                                            <p:strVal val="1+ppt_h/2"/>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1+ppt_w/2"/>
                                          </p:val>
                                        </p:tav>
                                      </p:tavLst>
                                    </p:anim>
                                    <p:anim calcmode="lin" valueType="num">
                                      <p:cBhvr additive="base">
                                        <p:cTn id="362" dur="2000"/>
                                        <p:tgtEl>
                                          <p:spTgt spid="24"/>
                                        </p:tgtEl>
                                        <p:attrNameLst>
                                          <p:attrName>ppt_y</p:attrName>
                                        </p:attrNameLst>
                                      </p:cBhvr>
                                      <p:tavLst>
                                        <p:tav tm="0">
                                          <p:val>
                                            <p:strVal val="ppt_y"/>
                                          </p:val>
                                        </p:tav>
                                        <p:tav tm="100000">
                                          <p:val>
                                            <p:strVal val="1+ppt_h/2"/>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2000"/>
                                        <p:tgtEl>
                                          <p:spTgt spid="29"/>
                                        </p:tgtEl>
                                        <p:attrNameLst>
                                          <p:attrName>ppt_x</p:attrName>
                                        </p:attrNameLst>
                                      </p:cBhvr>
                                      <p:tavLst>
                                        <p:tav tm="0">
                                          <p:val>
                                            <p:strVal val="ppt_x"/>
                                          </p:val>
                                        </p:tav>
                                        <p:tav tm="100000">
                                          <p:val>
                                            <p:strVal val="1+ppt_w/2"/>
                                          </p:val>
                                        </p:tav>
                                      </p:tavLst>
                                    </p:anim>
                                    <p:anim calcmode="lin" valueType="num">
                                      <p:cBhvr additive="base">
                                        <p:cTn id="366" dur="2000"/>
                                        <p:tgtEl>
                                          <p:spTgt spid="29"/>
                                        </p:tgtEl>
                                        <p:attrNameLst>
                                          <p:attrName>ppt_y</p:attrName>
                                        </p:attrNameLst>
                                      </p:cBhvr>
                                      <p:tavLst>
                                        <p:tav tm="0">
                                          <p:val>
                                            <p:strVal val="ppt_y"/>
                                          </p:val>
                                        </p:tav>
                                        <p:tav tm="100000">
                                          <p:val>
                                            <p:strVal val="1+ppt_h/2"/>
                                          </p:val>
                                        </p:tav>
                                      </p:tavLst>
                                    </p:anim>
                                    <p:set>
                                      <p:cBhvr>
                                        <p:cTn id="367" dur="1" fill="hold">
                                          <p:stCondLst>
                                            <p:cond delay="1999"/>
                                          </p:stCondLst>
                                        </p:cTn>
                                        <p:tgtEl>
                                          <p:spTgt spid="29"/>
                                        </p:tgtEl>
                                        <p:attrNameLst>
                                          <p:attrName>style.visibility</p:attrName>
                                        </p:attrNameLst>
                                      </p:cBhvr>
                                      <p:to>
                                        <p:strVal val="hidden"/>
                                      </p:to>
                                    </p:set>
                                  </p:childTnLst>
                                </p:cTn>
                              </p:par>
                              <p:par>
                                <p:cTn id="368" presetID="2" presetClass="exit" presetSubtype="6" fill="hold" nodeType="withEffect">
                                  <p:stCondLst>
                                    <p:cond delay="0"/>
                                  </p:stCondLst>
                                  <p:childTnLst>
                                    <p:anim calcmode="lin" valueType="num">
                                      <p:cBhvr additive="base">
                                        <p:cTn id="369" dur="2000"/>
                                        <p:tgtEl>
                                          <p:spTgt spid="30"/>
                                        </p:tgtEl>
                                        <p:attrNameLst>
                                          <p:attrName>ppt_x</p:attrName>
                                        </p:attrNameLst>
                                      </p:cBhvr>
                                      <p:tavLst>
                                        <p:tav tm="0">
                                          <p:val>
                                            <p:strVal val="ppt_x"/>
                                          </p:val>
                                        </p:tav>
                                        <p:tav tm="100000">
                                          <p:val>
                                            <p:strVal val="1+ppt_w/2"/>
                                          </p:val>
                                        </p:tav>
                                      </p:tavLst>
                                    </p:anim>
                                    <p:anim calcmode="lin" valueType="num">
                                      <p:cBhvr additive="base">
                                        <p:cTn id="370" dur="2000"/>
                                        <p:tgtEl>
                                          <p:spTgt spid="30"/>
                                        </p:tgtEl>
                                        <p:attrNameLst>
                                          <p:attrName>ppt_y</p:attrName>
                                        </p:attrNameLst>
                                      </p:cBhvr>
                                      <p:tavLst>
                                        <p:tav tm="0">
                                          <p:val>
                                            <p:strVal val="ppt_y"/>
                                          </p:val>
                                        </p:tav>
                                        <p:tav tm="100000">
                                          <p:val>
                                            <p:strVal val="1+ppt_h/2"/>
                                          </p:val>
                                        </p:tav>
                                      </p:tavLst>
                                    </p:anim>
                                    <p:set>
                                      <p:cBhvr>
                                        <p:cTn id="371" dur="1" fill="hold">
                                          <p:stCondLst>
                                            <p:cond delay="1999"/>
                                          </p:stCondLst>
                                        </p:cTn>
                                        <p:tgtEl>
                                          <p:spTgt spid="30"/>
                                        </p:tgtEl>
                                        <p:attrNameLst>
                                          <p:attrName>style.visibility</p:attrName>
                                        </p:attrNameLst>
                                      </p:cBhvr>
                                      <p:to>
                                        <p:strVal val="hidden"/>
                                      </p:to>
                                    </p:set>
                                  </p:childTnLst>
                                </p:cTn>
                              </p:par>
                              <p:par>
                                <p:cTn id="372" presetID="2" presetClass="exit" presetSubtype="6" fill="hold" nodeType="withEffect">
                                  <p:stCondLst>
                                    <p:cond delay="0"/>
                                  </p:stCondLst>
                                  <p:childTnLst>
                                    <p:anim calcmode="lin" valueType="num">
                                      <p:cBhvr additive="base">
                                        <p:cTn id="373" dur="2000"/>
                                        <p:tgtEl>
                                          <p:spTgt spid="31"/>
                                        </p:tgtEl>
                                        <p:attrNameLst>
                                          <p:attrName>ppt_x</p:attrName>
                                        </p:attrNameLst>
                                      </p:cBhvr>
                                      <p:tavLst>
                                        <p:tav tm="0">
                                          <p:val>
                                            <p:strVal val="ppt_x"/>
                                          </p:val>
                                        </p:tav>
                                        <p:tav tm="100000">
                                          <p:val>
                                            <p:strVal val="1+ppt_w/2"/>
                                          </p:val>
                                        </p:tav>
                                      </p:tavLst>
                                    </p:anim>
                                    <p:anim calcmode="lin" valueType="num">
                                      <p:cBhvr additive="base">
                                        <p:cTn id="374" dur="2000"/>
                                        <p:tgtEl>
                                          <p:spTgt spid="31"/>
                                        </p:tgtEl>
                                        <p:attrNameLst>
                                          <p:attrName>ppt_y</p:attrName>
                                        </p:attrNameLst>
                                      </p:cBhvr>
                                      <p:tavLst>
                                        <p:tav tm="0">
                                          <p:val>
                                            <p:strVal val="ppt_y"/>
                                          </p:val>
                                        </p:tav>
                                        <p:tav tm="100000">
                                          <p:val>
                                            <p:strVal val="1+ppt_h/2"/>
                                          </p:val>
                                        </p:tav>
                                      </p:tavLst>
                                    </p:anim>
                                    <p:set>
                                      <p:cBhvr>
                                        <p:cTn id="375" dur="1" fill="hold">
                                          <p:stCondLst>
                                            <p:cond delay="1999"/>
                                          </p:stCondLst>
                                        </p:cTn>
                                        <p:tgtEl>
                                          <p:spTgt spid="31"/>
                                        </p:tgtEl>
                                        <p:attrNameLst>
                                          <p:attrName>style.visibility</p:attrName>
                                        </p:attrNameLst>
                                      </p:cBhvr>
                                      <p:to>
                                        <p:strVal val="hidden"/>
                                      </p:to>
                                    </p:set>
                                  </p:childTnLst>
                                </p:cTn>
                              </p:par>
                              <p:par>
                                <p:cTn id="376" presetID="2" presetClass="exit" presetSubtype="6" fill="hold" nodeType="withEffect">
                                  <p:stCondLst>
                                    <p:cond delay="0"/>
                                  </p:stCondLst>
                                  <p:childTnLst>
                                    <p:anim calcmode="lin" valueType="num">
                                      <p:cBhvr additive="base">
                                        <p:cTn id="377" dur="2000"/>
                                        <p:tgtEl>
                                          <p:spTgt spid="33"/>
                                        </p:tgtEl>
                                        <p:attrNameLst>
                                          <p:attrName>ppt_x</p:attrName>
                                        </p:attrNameLst>
                                      </p:cBhvr>
                                      <p:tavLst>
                                        <p:tav tm="0">
                                          <p:val>
                                            <p:strVal val="ppt_x"/>
                                          </p:val>
                                        </p:tav>
                                        <p:tav tm="100000">
                                          <p:val>
                                            <p:strVal val="1+ppt_w/2"/>
                                          </p:val>
                                        </p:tav>
                                      </p:tavLst>
                                    </p:anim>
                                    <p:anim calcmode="lin" valueType="num">
                                      <p:cBhvr additive="base">
                                        <p:cTn id="378" dur="2000"/>
                                        <p:tgtEl>
                                          <p:spTgt spid="33"/>
                                        </p:tgtEl>
                                        <p:attrNameLst>
                                          <p:attrName>ppt_y</p:attrName>
                                        </p:attrNameLst>
                                      </p:cBhvr>
                                      <p:tavLst>
                                        <p:tav tm="0">
                                          <p:val>
                                            <p:strVal val="ppt_y"/>
                                          </p:val>
                                        </p:tav>
                                        <p:tav tm="100000">
                                          <p:val>
                                            <p:strVal val="1+ppt_h/2"/>
                                          </p:val>
                                        </p:tav>
                                      </p:tavLst>
                                    </p:anim>
                                    <p:set>
                                      <p:cBhvr>
                                        <p:cTn id="379" dur="1" fill="hold">
                                          <p:stCondLst>
                                            <p:cond delay="1999"/>
                                          </p:stCondLst>
                                        </p:cTn>
                                        <p:tgtEl>
                                          <p:spTgt spid="33"/>
                                        </p:tgtEl>
                                        <p:attrNameLst>
                                          <p:attrName>style.visibility</p:attrName>
                                        </p:attrNameLst>
                                      </p:cBhvr>
                                      <p:to>
                                        <p:strVal val="hidden"/>
                                      </p:to>
                                    </p:set>
                                  </p:childTnLst>
                                </p:cTn>
                              </p:par>
                              <p:par>
                                <p:cTn id="380" presetID="2" presetClass="exit" presetSubtype="6" fill="hold" nodeType="withEffect">
                                  <p:stCondLst>
                                    <p:cond delay="0"/>
                                  </p:stCondLst>
                                  <p:childTnLst>
                                    <p:anim calcmode="lin" valueType="num">
                                      <p:cBhvr additive="base">
                                        <p:cTn id="381" dur="2000"/>
                                        <p:tgtEl>
                                          <p:spTgt spid="38"/>
                                        </p:tgtEl>
                                        <p:attrNameLst>
                                          <p:attrName>ppt_x</p:attrName>
                                        </p:attrNameLst>
                                      </p:cBhvr>
                                      <p:tavLst>
                                        <p:tav tm="0">
                                          <p:val>
                                            <p:strVal val="ppt_x"/>
                                          </p:val>
                                        </p:tav>
                                        <p:tav tm="100000">
                                          <p:val>
                                            <p:strVal val="1+ppt_w/2"/>
                                          </p:val>
                                        </p:tav>
                                      </p:tavLst>
                                    </p:anim>
                                    <p:anim calcmode="lin" valueType="num">
                                      <p:cBhvr additive="base">
                                        <p:cTn id="382" dur="2000"/>
                                        <p:tgtEl>
                                          <p:spTgt spid="38"/>
                                        </p:tgtEl>
                                        <p:attrNameLst>
                                          <p:attrName>ppt_y</p:attrName>
                                        </p:attrNameLst>
                                      </p:cBhvr>
                                      <p:tavLst>
                                        <p:tav tm="0">
                                          <p:val>
                                            <p:strVal val="ppt_y"/>
                                          </p:val>
                                        </p:tav>
                                        <p:tav tm="100000">
                                          <p:val>
                                            <p:strVal val="1+ppt_h/2"/>
                                          </p:val>
                                        </p:tav>
                                      </p:tavLst>
                                    </p:anim>
                                    <p:set>
                                      <p:cBhvr>
                                        <p:cTn id="383" dur="1" fill="hold">
                                          <p:stCondLst>
                                            <p:cond delay="1999"/>
                                          </p:stCondLst>
                                        </p:cTn>
                                        <p:tgtEl>
                                          <p:spTgt spid="38"/>
                                        </p:tgtEl>
                                        <p:attrNameLst>
                                          <p:attrName>style.visibility</p:attrName>
                                        </p:attrNameLst>
                                      </p:cBhvr>
                                      <p:to>
                                        <p:strVal val="hidden"/>
                                      </p:to>
                                    </p:set>
                                  </p:childTnLst>
                                </p:cTn>
                              </p:par>
                              <p:par>
                                <p:cTn id="384" presetID="2" presetClass="exit" presetSubtype="6" fill="hold" nodeType="withEffect">
                                  <p:stCondLst>
                                    <p:cond delay="0"/>
                                  </p:stCondLst>
                                  <p:childTnLst>
                                    <p:anim calcmode="lin" valueType="num">
                                      <p:cBhvr additive="base">
                                        <p:cTn id="385" dur="2000"/>
                                        <p:tgtEl>
                                          <p:spTgt spid="39"/>
                                        </p:tgtEl>
                                        <p:attrNameLst>
                                          <p:attrName>ppt_x</p:attrName>
                                        </p:attrNameLst>
                                      </p:cBhvr>
                                      <p:tavLst>
                                        <p:tav tm="0">
                                          <p:val>
                                            <p:strVal val="ppt_x"/>
                                          </p:val>
                                        </p:tav>
                                        <p:tav tm="100000">
                                          <p:val>
                                            <p:strVal val="1+ppt_w/2"/>
                                          </p:val>
                                        </p:tav>
                                      </p:tavLst>
                                    </p:anim>
                                    <p:anim calcmode="lin" valueType="num">
                                      <p:cBhvr additive="base">
                                        <p:cTn id="386" dur="2000"/>
                                        <p:tgtEl>
                                          <p:spTgt spid="39"/>
                                        </p:tgtEl>
                                        <p:attrNameLst>
                                          <p:attrName>ppt_y</p:attrName>
                                        </p:attrNameLst>
                                      </p:cBhvr>
                                      <p:tavLst>
                                        <p:tav tm="0">
                                          <p:val>
                                            <p:strVal val="ppt_y"/>
                                          </p:val>
                                        </p:tav>
                                        <p:tav tm="100000">
                                          <p:val>
                                            <p:strVal val="1+ppt_h/2"/>
                                          </p:val>
                                        </p:tav>
                                      </p:tavLst>
                                    </p:anim>
                                    <p:set>
                                      <p:cBhvr>
                                        <p:cTn id="387" dur="1" fill="hold">
                                          <p:stCondLst>
                                            <p:cond delay="1999"/>
                                          </p:stCondLst>
                                        </p:cTn>
                                        <p:tgtEl>
                                          <p:spTgt spid="39"/>
                                        </p:tgtEl>
                                        <p:attrNameLst>
                                          <p:attrName>style.visibility</p:attrName>
                                        </p:attrNameLst>
                                      </p:cBhvr>
                                      <p:to>
                                        <p:strVal val="hidden"/>
                                      </p:to>
                                    </p:set>
                                  </p:childTnLst>
                                </p:cTn>
                              </p:par>
                              <p:par>
                                <p:cTn id="388" presetID="2" presetClass="exit" presetSubtype="6" fill="hold" nodeType="withEffect">
                                  <p:stCondLst>
                                    <p:cond delay="0"/>
                                  </p:stCondLst>
                                  <p:childTnLst>
                                    <p:anim calcmode="lin" valueType="num">
                                      <p:cBhvr additive="base">
                                        <p:cTn id="389" dur="2000"/>
                                        <p:tgtEl>
                                          <p:spTgt spid="40"/>
                                        </p:tgtEl>
                                        <p:attrNameLst>
                                          <p:attrName>ppt_x</p:attrName>
                                        </p:attrNameLst>
                                      </p:cBhvr>
                                      <p:tavLst>
                                        <p:tav tm="0">
                                          <p:val>
                                            <p:strVal val="ppt_x"/>
                                          </p:val>
                                        </p:tav>
                                        <p:tav tm="100000">
                                          <p:val>
                                            <p:strVal val="1+ppt_w/2"/>
                                          </p:val>
                                        </p:tav>
                                      </p:tavLst>
                                    </p:anim>
                                    <p:anim calcmode="lin" valueType="num">
                                      <p:cBhvr additive="base">
                                        <p:cTn id="390" dur="2000"/>
                                        <p:tgtEl>
                                          <p:spTgt spid="40"/>
                                        </p:tgtEl>
                                        <p:attrNameLst>
                                          <p:attrName>ppt_y</p:attrName>
                                        </p:attrNameLst>
                                      </p:cBhvr>
                                      <p:tavLst>
                                        <p:tav tm="0">
                                          <p:val>
                                            <p:strVal val="ppt_y"/>
                                          </p:val>
                                        </p:tav>
                                        <p:tav tm="100000">
                                          <p:val>
                                            <p:strVal val="1+ppt_h/2"/>
                                          </p:val>
                                        </p:tav>
                                      </p:tavLst>
                                    </p:anim>
                                    <p:set>
                                      <p:cBhvr>
                                        <p:cTn id="391" dur="1" fill="hold">
                                          <p:stCondLst>
                                            <p:cond delay="1999"/>
                                          </p:stCondLst>
                                        </p:cTn>
                                        <p:tgtEl>
                                          <p:spTgt spid="40"/>
                                        </p:tgtEl>
                                        <p:attrNameLst>
                                          <p:attrName>style.visibility</p:attrName>
                                        </p:attrNameLst>
                                      </p:cBhvr>
                                      <p:to>
                                        <p:strVal val="hidden"/>
                                      </p:to>
                                    </p:set>
                                  </p:childTnLst>
                                </p:cTn>
                              </p:par>
                              <p:par>
                                <p:cTn id="392" presetID="2" presetClass="exit" presetSubtype="6" fill="hold" nodeType="withEffect">
                                  <p:stCondLst>
                                    <p:cond delay="0"/>
                                  </p:stCondLst>
                                  <p:childTnLst>
                                    <p:anim calcmode="lin" valueType="num">
                                      <p:cBhvr additive="base">
                                        <p:cTn id="393" dur="2000"/>
                                        <p:tgtEl>
                                          <p:spTgt spid="41"/>
                                        </p:tgtEl>
                                        <p:attrNameLst>
                                          <p:attrName>ppt_x</p:attrName>
                                        </p:attrNameLst>
                                      </p:cBhvr>
                                      <p:tavLst>
                                        <p:tav tm="0">
                                          <p:val>
                                            <p:strVal val="ppt_x"/>
                                          </p:val>
                                        </p:tav>
                                        <p:tav tm="100000">
                                          <p:val>
                                            <p:strVal val="1+ppt_w/2"/>
                                          </p:val>
                                        </p:tav>
                                      </p:tavLst>
                                    </p:anim>
                                    <p:anim calcmode="lin" valueType="num">
                                      <p:cBhvr additive="base">
                                        <p:cTn id="394" dur="2000"/>
                                        <p:tgtEl>
                                          <p:spTgt spid="41"/>
                                        </p:tgtEl>
                                        <p:attrNameLst>
                                          <p:attrName>ppt_y</p:attrName>
                                        </p:attrNameLst>
                                      </p:cBhvr>
                                      <p:tavLst>
                                        <p:tav tm="0">
                                          <p:val>
                                            <p:strVal val="ppt_y"/>
                                          </p:val>
                                        </p:tav>
                                        <p:tav tm="100000">
                                          <p:val>
                                            <p:strVal val="1+ppt_h/2"/>
                                          </p:val>
                                        </p:tav>
                                      </p:tavLst>
                                    </p:anim>
                                    <p:set>
                                      <p:cBhvr>
                                        <p:cTn id="395" dur="1" fill="hold">
                                          <p:stCondLst>
                                            <p:cond delay="1999"/>
                                          </p:stCondLst>
                                        </p:cTn>
                                        <p:tgtEl>
                                          <p:spTgt spid="41"/>
                                        </p:tgtEl>
                                        <p:attrNameLst>
                                          <p:attrName>style.visibility</p:attrName>
                                        </p:attrNameLst>
                                      </p:cBhvr>
                                      <p:to>
                                        <p:strVal val="hidden"/>
                                      </p:to>
                                    </p:set>
                                  </p:childTnLst>
                                </p:cTn>
                              </p:par>
                              <p:par>
                                <p:cTn id="396" presetID="2" presetClass="exit" presetSubtype="6" fill="hold" nodeType="withEffect">
                                  <p:stCondLst>
                                    <p:cond delay="0"/>
                                  </p:stCondLst>
                                  <p:childTnLst>
                                    <p:anim calcmode="lin" valueType="num">
                                      <p:cBhvr additive="base">
                                        <p:cTn id="397" dur="2000"/>
                                        <p:tgtEl>
                                          <p:spTgt spid="42"/>
                                        </p:tgtEl>
                                        <p:attrNameLst>
                                          <p:attrName>ppt_x</p:attrName>
                                        </p:attrNameLst>
                                      </p:cBhvr>
                                      <p:tavLst>
                                        <p:tav tm="0">
                                          <p:val>
                                            <p:strVal val="ppt_x"/>
                                          </p:val>
                                        </p:tav>
                                        <p:tav tm="100000">
                                          <p:val>
                                            <p:strVal val="1+ppt_w/2"/>
                                          </p:val>
                                        </p:tav>
                                      </p:tavLst>
                                    </p:anim>
                                    <p:anim calcmode="lin" valueType="num">
                                      <p:cBhvr additive="base">
                                        <p:cTn id="398" dur="2000"/>
                                        <p:tgtEl>
                                          <p:spTgt spid="42"/>
                                        </p:tgtEl>
                                        <p:attrNameLst>
                                          <p:attrName>ppt_y</p:attrName>
                                        </p:attrNameLst>
                                      </p:cBhvr>
                                      <p:tavLst>
                                        <p:tav tm="0">
                                          <p:val>
                                            <p:strVal val="ppt_y"/>
                                          </p:val>
                                        </p:tav>
                                        <p:tav tm="100000">
                                          <p:val>
                                            <p:strVal val="1+ppt_h/2"/>
                                          </p:val>
                                        </p:tav>
                                      </p:tavLst>
                                    </p:anim>
                                    <p:set>
                                      <p:cBhvr>
                                        <p:cTn id="399" dur="1" fill="hold">
                                          <p:stCondLst>
                                            <p:cond delay="1999"/>
                                          </p:stCondLst>
                                        </p:cTn>
                                        <p:tgtEl>
                                          <p:spTgt spid="42"/>
                                        </p:tgtEl>
                                        <p:attrNameLst>
                                          <p:attrName>style.visibility</p:attrName>
                                        </p:attrNameLst>
                                      </p:cBhvr>
                                      <p:to>
                                        <p:strVal val="hidden"/>
                                      </p:to>
                                    </p:set>
                                  </p:childTnLst>
                                </p:cTn>
                              </p:par>
                              <p:par>
                                <p:cTn id="400" presetID="2" presetClass="exit" presetSubtype="6" fill="hold" nodeType="withEffect">
                                  <p:stCondLst>
                                    <p:cond delay="0"/>
                                  </p:stCondLst>
                                  <p:childTnLst>
                                    <p:anim calcmode="lin" valueType="num">
                                      <p:cBhvr additive="base">
                                        <p:cTn id="401" dur="2000"/>
                                        <p:tgtEl>
                                          <p:spTgt spid="43"/>
                                        </p:tgtEl>
                                        <p:attrNameLst>
                                          <p:attrName>ppt_x</p:attrName>
                                        </p:attrNameLst>
                                      </p:cBhvr>
                                      <p:tavLst>
                                        <p:tav tm="0">
                                          <p:val>
                                            <p:strVal val="ppt_x"/>
                                          </p:val>
                                        </p:tav>
                                        <p:tav tm="100000">
                                          <p:val>
                                            <p:strVal val="1+ppt_w/2"/>
                                          </p:val>
                                        </p:tav>
                                      </p:tavLst>
                                    </p:anim>
                                    <p:anim calcmode="lin" valueType="num">
                                      <p:cBhvr additive="base">
                                        <p:cTn id="402" dur="2000"/>
                                        <p:tgtEl>
                                          <p:spTgt spid="43"/>
                                        </p:tgtEl>
                                        <p:attrNameLst>
                                          <p:attrName>ppt_y</p:attrName>
                                        </p:attrNameLst>
                                      </p:cBhvr>
                                      <p:tavLst>
                                        <p:tav tm="0">
                                          <p:val>
                                            <p:strVal val="ppt_y"/>
                                          </p:val>
                                        </p:tav>
                                        <p:tav tm="100000">
                                          <p:val>
                                            <p:strVal val="1+ppt_h/2"/>
                                          </p:val>
                                        </p:tav>
                                      </p:tavLst>
                                    </p:anim>
                                    <p:set>
                                      <p:cBhvr>
                                        <p:cTn id="403" dur="1" fill="hold">
                                          <p:stCondLst>
                                            <p:cond delay="1999"/>
                                          </p:stCondLst>
                                        </p:cTn>
                                        <p:tgtEl>
                                          <p:spTgt spid="43"/>
                                        </p:tgtEl>
                                        <p:attrNameLst>
                                          <p:attrName>style.visibility</p:attrName>
                                        </p:attrNameLst>
                                      </p:cBhvr>
                                      <p:to>
                                        <p:strVal val="hidden"/>
                                      </p:to>
                                    </p:set>
                                  </p:childTnLst>
                                </p:cTn>
                              </p:par>
                              <p:par>
                                <p:cTn id="404" presetID="2" presetClass="exit" presetSubtype="6" fill="hold" nodeType="withEffect">
                                  <p:stCondLst>
                                    <p:cond delay="0"/>
                                  </p:stCondLst>
                                  <p:childTnLst>
                                    <p:anim calcmode="lin" valueType="num">
                                      <p:cBhvr additive="base">
                                        <p:cTn id="405" dur="2000"/>
                                        <p:tgtEl>
                                          <p:spTgt spid="44"/>
                                        </p:tgtEl>
                                        <p:attrNameLst>
                                          <p:attrName>ppt_x</p:attrName>
                                        </p:attrNameLst>
                                      </p:cBhvr>
                                      <p:tavLst>
                                        <p:tav tm="0">
                                          <p:val>
                                            <p:strVal val="ppt_x"/>
                                          </p:val>
                                        </p:tav>
                                        <p:tav tm="100000">
                                          <p:val>
                                            <p:strVal val="1+ppt_w/2"/>
                                          </p:val>
                                        </p:tav>
                                      </p:tavLst>
                                    </p:anim>
                                    <p:anim calcmode="lin" valueType="num">
                                      <p:cBhvr additive="base">
                                        <p:cTn id="406" dur="2000"/>
                                        <p:tgtEl>
                                          <p:spTgt spid="44"/>
                                        </p:tgtEl>
                                        <p:attrNameLst>
                                          <p:attrName>ppt_y</p:attrName>
                                        </p:attrNameLst>
                                      </p:cBhvr>
                                      <p:tavLst>
                                        <p:tav tm="0">
                                          <p:val>
                                            <p:strVal val="ppt_y"/>
                                          </p:val>
                                        </p:tav>
                                        <p:tav tm="100000">
                                          <p:val>
                                            <p:strVal val="1+ppt_h/2"/>
                                          </p:val>
                                        </p:tav>
                                      </p:tavLst>
                                    </p:anim>
                                    <p:set>
                                      <p:cBhvr>
                                        <p:cTn id="407" dur="1" fill="hold">
                                          <p:stCondLst>
                                            <p:cond delay="1999"/>
                                          </p:stCondLst>
                                        </p:cTn>
                                        <p:tgtEl>
                                          <p:spTgt spid="44"/>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6"/>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5"/>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20"/>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21"/>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4"/>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9"/>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30"/>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1"/>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3"/>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8"/>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9"/>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40"/>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41"/>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42"/>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43"/>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44"/>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5"/>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7"/>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8"/>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9"/>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10"/>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14"/>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16"/>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17"/>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18"/>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19"/>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23"/>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25"/>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26"/>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27"/>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28"/>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2"/>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34"/>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35"/>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36"/>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37"/>
                                        </p:tgtEl>
                                        <p:attrNameLst>
                                          <p:attrName>r</p:attrName>
                                        </p:attrNameLst>
                                      </p:cBhvr>
                                    </p:animRot>
                                  </p:childTnLst>
                                </p:cTn>
                              </p:par>
                              <p:par>
                                <p:cTn id="488" presetID="17" presetClass="entr" presetSubtype="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ppt_x</p:attrName>
                                        </p:attrNameLst>
                                      </p:cBhvr>
                                      <p:tavLst>
                                        <p:tav tm="0">
                                          <p:val>
                                            <p:strVal val="#ppt_x-#ppt_w/2"/>
                                          </p:val>
                                        </p:tav>
                                        <p:tav tm="100000">
                                          <p:val>
                                            <p:strVal val="#ppt_x"/>
                                          </p:val>
                                        </p:tav>
                                      </p:tavLst>
                                    </p:anim>
                                    <p:anim calcmode="lin" valueType="num">
                                      <p:cBhvr>
                                        <p:cTn id="491" dur="2000" fill="hold"/>
                                        <p:tgtEl>
                                          <p:spTgt spid="2"/>
                                        </p:tgtEl>
                                        <p:attrNameLst>
                                          <p:attrName>ppt_y</p:attrName>
                                        </p:attrNameLst>
                                      </p:cBhvr>
                                      <p:tavLst>
                                        <p:tav tm="0">
                                          <p:val>
                                            <p:strVal val="#ppt_y"/>
                                          </p:val>
                                        </p:tav>
                                        <p:tav tm="100000">
                                          <p:val>
                                            <p:strVal val="#ppt_y"/>
                                          </p:val>
                                        </p:tav>
                                      </p:tavLst>
                                    </p:anim>
                                    <p:anim calcmode="lin" valueType="num">
                                      <p:cBhvr>
                                        <p:cTn id="492" dur="2000" fill="hold"/>
                                        <p:tgtEl>
                                          <p:spTgt spid="2"/>
                                        </p:tgtEl>
                                        <p:attrNameLst>
                                          <p:attrName>ppt_w</p:attrName>
                                        </p:attrNameLst>
                                      </p:cBhvr>
                                      <p:tavLst>
                                        <p:tav tm="0">
                                          <p:val>
                                            <p:fltVal val="0"/>
                                          </p:val>
                                        </p:tav>
                                        <p:tav tm="100000">
                                          <p:val>
                                            <p:strVal val="#ppt_w"/>
                                          </p:val>
                                        </p:tav>
                                      </p:tavLst>
                                    </p:anim>
                                    <p:anim calcmode="lin" valueType="num">
                                      <p:cBhvr>
                                        <p:cTn id="493" dur="2000" fill="hold"/>
                                        <p:tgtEl>
                                          <p:spTgt spid="2"/>
                                        </p:tgtEl>
                                        <p:attrNameLst>
                                          <p:attrName>ppt_h</p:attrName>
                                        </p:attrNameLst>
                                      </p:cBhvr>
                                      <p:tavLst>
                                        <p:tav tm="0">
                                          <p:val>
                                            <p:strVal val="#ppt_h"/>
                                          </p:val>
                                        </p:tav>
                                        <p:tav tm="100000">
                                          <p:val>
                                            <p:strVal val="#ppt_h"/>
                                          </p:val>
                                        </p:tav>
                                      </p:tavLst>
                                    </p:anim>
                                  </p:childTnLst>
                                </p:cTn>
                              </p:par>
                              <p:par>
                                <p:cTn id="494" presetID="5" presetClass="entr" presetSubtype="10" fill="hold" nodeType="withEffect">
                                  <p:stCondLst>
                                    <p:cond delay="0"/>
                                  </p:stCondLst>
                                  <p:childTnLst>
                                    <p:set>
                                      <p:cBhvr>
                                        <p:cTn id="495" dur="1" fill="hold">
                                          <p:stCondLst>
                                            <p:cond delay="0"/>
                                          </p:stCondLst>
                                        </p:cTn>
                                        <p:tgtEl>
                                          <p:spTgt spid="2"/>
                                        </p:tgtEl>
                                        <p:attrNameLst>
                                          <p:attrName>style.visibility</p:attrName>
                                        </p:attrNameLst>
                                      </p:cBhvr>
                                      <p:to>
                                        <p:strVal val="visible"/>
                                      </p:to>
                                    </p:set>
                                    <p:animEffect transition="in" filter="checkerboard(across)">
                                      <p:cBhvr>
                                        <p:cTn id="4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d79d22b5d7022c685f309e350e28005b.jpg"/>
          <p:cNvPicPr>
            <a:picLocks noChangeAspect="1"/>
          </p:cNvPicPr>
          <p:nvPr/>
        </p:nvPicPr>
        <p:blipFill>
          <a:blip r:embed="rId2"/>
          <a:stretch>
            <a:fillRect/>
          </a:stretch>
        </p:blipFill>
        <p:spPr>
          <a:xfrm>
            <a:off x="0" y="0"/>
            <a:ext cx="9137920" cy="5143500"/>
          </a:xfrm>
          <a:prstGeom prst="rect">
            <a:avLst/>
          </a:prstGeom>
        </p:spPr>
      </p:pic>
      <p:pic>
        <p:nvPicPr>
          <p:cNvPr id="6" name="5 Imagen" descr="350px-Cpvr_pelicano.png"/>
          <p:cNvPicPr>
            <a:picLocks noChangeAspect="1"/>
          </p:cNvPicPr>
          <p:nvPr/>
        </p:nvPicPr>
        <p:blipFill>
          <a:blip r:embed="rId3">
            <a:lum bright="10000" contrast="40000"/>
          </a:blip>
          <a:stretch>
            <a:fillRect/>
          </a:stretch>
        </p:blipFill>
        <p:spPr>
          <a:xfrm rot="21027662" flipH="1">
            <a:off x="5792534" y="204348"/>
            <a:ext cx="3136263" cy="2392754"/>
          </a:xfrm>
          <a:prstGeom prst="rect">
            <a:avLst/>
          </a:prstGeom>
        </p:spPr>
      </p:pic>
      <p:sp>
        <p:nvSpPr>
          <p:cNvPr id="8" name="7 CuadroTexto"/>
          <p:cNvSpPr txBox="1"/>
          <p:nvPr/>
        </p:nvSpPr>
        <p:spPr>
          <a:xfrm>
            <a:off x="285720" y="1928808"/>
            <a:ext cx="4429156" cy="2308324"/>
          </a:xfrm>
          <a:prstGeom prst="rect">
            <a:avLst/>
          </a:prstGeom>
          <a:noFill/>
        </p:spPr>
        <p:txBody>
          <a:bodyPr wrap="square" rtlCol="0">
            <a:spAutoFit/>
          </a:bodyPr>
          <a:lstStyle/>
          <a:p>
            <a:pPr algn="ctr"/>
            <a:r>
              <a:rPr lang="es-PE" b="1" dirty="0" smtClean="0">
                <a:solidFill>
                  <a:srgbClr val="FFC000"/>
                </a:solidFill>
                <a:effectLst>
                  <a:outerShdw blurRad="38100" dist="38100" dir="2700000" algn="tl">
                    <a:srgbClr val="000000">
                      <a:alpha val="43137"/>
                    </a:srgbClr>
                  </a:outerShdw>
                </a:effectLst>
              </a:rPr>
              <a:t>ALIMENTACIÓN</a:t>
            </a:r>
          </a:p>
          <a:p>
            <a:pPr algn="ctr"/>
            <a:r>
              <a:rPr lang="es-PE" b="1" dirty="0" smtClean="0">
                <a:solidFill>
                  <a:srgbClr val="FFC000"/>
                </a:solidFill>
                <a:effectLst>
                  <a:outerShdw blurRad="38100" dist="38100" dir="2700000" algn="tl">
                    <a:srgbClr val="000000">
                      <a:alpha val="43137"/>
                    </a:srgbClr>
                  </a:outerShdw>
                </a:effectLst>
              </a:rPr>
              <a:t>AMENAZAS  O  DEPREDADORES</a:t>
            </a:r>
          </a:p>
          <a:p>
            <a:pPr algn="ctr"/>
            <a:endParaRPr lang="es-PE" dirty="0" smtClean="0">
              <a:solidFill>
                <a:srgbClr val="FFC000"/>
              </a:solidFill>
              <a:effectLst>
                <a:outerShdw blurRad="38100" dist="38100" dir="2700000" algn="tl">
                  <a:srgbClr val="000000">
                    <a:alpha val="43137"/>
                  </a:srgbClr>
                </a:outerShdw>
              </a:effectLst>
            </a:endParaRPr>
          </a:p>
          <a:p>
            <a:pPr algn="ctr"/>
            <a:r>
              <a:rPr lang="es-PE" dirty="0" smtClean="0">
                <a:solidFill>
                  <a:srgbClr val="FFC000"/>
                </a:solidFill>
                <a:effectLst>
                  <a:outerShdw blurRad="38100" dist="38100" dir="2700000" algn="tl">
                    <a:srgbClr val="000000">
                      <a:alpha val="43137"/>
                    </a:srgbClr>
                  </a:outerShdw>
                </a:effectLst>
              </a:rPr>
              <a:t>Es </a:t>
            </a:r>
            <a:r>
              <a:rPr lang="es-PE" dirty="0" smtClean="0">
                <a:solidFill>
                  <a:srgbClr val="FFC000"/>
                </a:solidFill>
                <a:effectLst>
                  <a:outerShdw blurRad="38100" dist="38100" dir="2700000" algn="tl">
                    <a:srgbClr val="000000">
                      <a:alpha val="43137"/>
                    </a:srgbClr>
                  </a:outerShdw>
                </a:effectLst>
              </a:rPr>
              <a:t>una especie que se les dificulta sobrevivir en vista de que sus huevos y crías ya nacidas son el objetivo principal de los zorros, algunas aves y coyotes . En estos casos los padres pelícanos se enfrentan con los depredadores , pero les afecta porque pueden morir en esos encuentros</a:t>
            </a:r>
            <a:r>
              <a:rPr lang="es-PE" dirty="0" smtClean="0">
                <a:solidFill>
                  <a:srgbClr val="FFC000"/>
                </a:solidFill>
                <a:effectLst>
                  <a:outerShdw blurRad="38100" dist="38100" dir="2700000" algn="tl">
                    <a:srgbClr val="000000">
                      <a:alpha val="43137"/>
                    </a:srgbClr>
                  </a:outerShdw>
                </a:effectLst>
              </a:rPr>
              <a:t>.</a:t>
            </a:r>
            <a:endParaRPr lang="es-PE" dirty="0" smtClean="0">
              <a:solidFill>
                <a:srgbClr val="FFC000"/>
              </a:solidFill>
              <a:effectLst>
                <a:outerShdw blurRad="38100" dist="38100" dir="2700000" algn="tl">
                  <a:srgbClr val="000000">
                    <a:alpha val="43137"/>
                  </a:srgbClr>
                </a:outerShdw>
              </a:effectLst>
            </a:endParaRPr>
          </a:p>
        </p:txBody>
      </p:sp>
      <p:sp>
        <p:nvSpPr>
          <p:cNvPr id="7" name="6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2971156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0"/>
            <a:ext cx="728047" cy="714362"/>
          </a:xfrm>
          <a:prstGeom prst="rect">
            <a:avLst/>
          </a:prstGeom>
          <a:effectLst>
            <a:reflection blurRad="6350" stA="50000" endA="295" endPos="92000" dist="101600" dir="5400000" sy="-100000" algn="bl" rotWithShape="0"/>
          </a:effectLst>
        </p:spPr>
      </p:pic>
      <p:pic>
        <p:nvPicPr>
          <p:cNvPr id="4" name="3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0"/>
            <a:ext cx="772151" cy="714362"/>
          </a:xfrm>
          <a:prstGeom prst="rect">
            <a:avLst/>
          </a:prstGeom>
          <a:effectLst>
            <a:reflection blurRad="6350" stA="50000" endA="295" endPos="92000" dist="101600" dir="5400000" sy="-100000" algn="bl" rotWithShape="0"/>
          </a:effectLst>
        </p:spPr>
      </p:pic>
      <p:pic>
        <p:nvPicPr>
          <p:cNvPr id="5" name="4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785800"/>
            <a:ext cx="728047" cy="714362"/>
          </a:xfrm>
          <a:prstGeom prst="rect">
            <a:avLst/>
          </a:prstGeom>
          <a:effectLst>
            <a:reflection blurRad="6350" stA="50000" endA="295" endPos="92000" dist="101600" dir="5400000" sy="-100000" algn="bl" rotWithShape="0"/>
          </a:effectLst>
        </p:spPr>
      </p:pic>
      <p:pic>
        <p:nvPicPr>
          <p:cNvPr id="6" name="5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785800"/>
            <a:ext cx="772151" cy="714362"/>
          </a:xfrm>
          <a:prstGeom prst="rect">
            <a:avLst/>
          </a:prstGeom>
          <a:effectLst>
            <a:reflection blurRad="6350" stA="50000" endA="295" endPos="92000" dist="101600" dir="5400000" sy="-100000" algn="bl" rotWithShape="0"/>
          </a:effectLst>
        </p:spPr>
      </p:pic>
      <p:pic>
        <p:nvPicPr>
          <p:cNvPr id="7" name="6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1500198"/>
            <a:ext cx="728047" cy="714362"/>
          </a:xfrm>
          <a:prstGeom prst="rect">
            <a:avLst/>
          </a:prstGeom>
          <a:effectLst>
            <a:reflection blurRad="6350" stA="50000" endA="295" endPos="92000" dist="101600" dir="5400000" sy="-100000" algn="bl" rotWithShape="0"/>
          </a:effectLst>
        </p:spPr>
      </p:pic>
      <p:pic>
        <p:nvPicPr>
          <p:cNvPr id="8" name="7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1500198"/>
            <a:ext cx="772151" cy="714362"/>
          </a:xfrm>
          <a:prstGeom prst="rect">
            <a:avLst/>
          </a:prstGeom>
          <a:effectLst>
            <a:reflection blurRad="6350" stA="50000" endA="295" endPos="92000" dist="101600" dir="5400000" sy="-100000" algn="bl" rotWithShape="0"/>
          </a:effectLst>
        </p:spPr>
      </p:pic>
      <p:pic>
        <p:nvPicPr>
          <p:cNvPr id="9" name="8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2285998"/>
            <a:ext cx="728047" cy="714362"/>
          </a:xfrm>
          <a:prstGeom prst="rect">
            <a:avLst/>
          </a:prstGeom>
          <a:effectLst>
            <a:reflection blurRad="6350" stA="50000" endA="295" endPos="92000" dist="101600" dir="5400000" sy="-100000" algn="bl" rotWithShape="0"/>
          </a:effectLst>
        </p:spPr>
      </p:pic>
      <p:pic>
        <p:nvPicPr>
          <p:cNvPr id="10" name="9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2285998"/>
            <a:ext cx="772151" cy="714362"/>
          </a:xfrm>
          <a:prstGeom prst="rect">
            <a:avLst/>
          </a:prstGeom>
          <a:effectLst>
            <a:reflection blurRad="6350" stA="50000" endA="295" endPos="92000" dist="101600" dir="5400000" sy="-100000" algn="bl" rotWithShape="0"/>
          </a:effectLst>
        </p:spPr>
      </p:pic>
      <p:pic>
        <p:nvPicPr>
          <p:cNvPr id="11" name="10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071834"/>
            <a:ext cx="728047" cy="714362"/>
          </a:xfrm>
          <a:prstGeom prst="rect">
            <a:avLst/>
          </a:prstGeom>
          <a:effectLst>
            <a:reflection blurRad="6350" stA="50000" endA="295" endPos="92000" dist="101600" dir="5400000" sy="-100000" algn="bl" rotWithShape="0"/>
          </a:effectLst>
        </p:spPr>
      </p:pic>
      <p:pic>
        <p:nvPicPr>
          <p:cNvPr id="12" name="11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071834"/>
            <a:ext cx="772151" cy="714362"/>
          </a:xfrm>
          <a:prstGeom prst="rect">
            <a:avLst/>
          </a:prstGeom>
          <a:effectLst>
            <a:reflection blurRad="6350" stA="50000" endA="295" endPos="92000" dist="101600" dir="5400000" sy="-100000" algn="bl" rotWithShape="0"/>
          </a:effectLst>
        </p:spPr>
      </p:pic>
      <p:pic>
        <p:nvPicPr>
          <p:cNvPr id="13" name="12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3857634"/>
            <a:ext cx="728047" cy="714362"/>
          </a:xfrm>
          <a:prstGeom prst="rect">
            <a:avLst/>
          </a:prstGeom>
          <a:effectLst>
            <a:reflection blurRad="6350" stA="50000" endA="295" endPos="92000" dist="101600" dir="5400000" sy="-100000" algn="bl" rotWithShape="0"/>
          </a:effectLst>
        </p:spPr>
      </p:pic>
      <p:pic>
        <p:nvPicPr>
          <p:cNvPr id="14" name="13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3857634"/>
            <a:ext cx="772151" cy="714362"/>
          </a:xfrm>
          <a:prstGeom prst="rect">
            <a:avLst/>
          </a:prstGeom>
          <a:effectLst>
            <a:reflection blurRad="6350" stA="50000" endA="295" endPos="92000" dist="101600" dir="5400000" sy="-100000" algn="bl" rotWithShape="0"/>
          </a:effectLst>
        </p:spPr>
      </p:pic>
      <p:pic>
        <p:nvPicPr>
          <p:cNvPr id="15" name="14 Imagen" descr="Castelló_en_moviment_sin_letras.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357686" y="4572032"/>
            <a:ext cx="728047" cy="714362"/>
          </a:xfrm>
          <a:prstGeom prst="rect">
            <a:avLst/>
          </a:prstGeom>
          <a:effectLst>
            <a:reflection blurRad="6350" stA="50000" endA="295" endPos="92000" dist="101600" dir="5400000" sy="-100000" algn="bl" rotWithShape="0"/>
          </a:effectLst>
        </p:spPr>
      </p:pic>
      <p:pic>
        <p:nvPicPr>
          <p:cNvPr id="16" name="15 Imagen" descr="Castelló_en_moviment_sin_letras.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H="1">
            <a:off x="3929058" y="4572032"/>
            <a:ext cx="772151" cy="714362"/>
          </a:xfrm>
          <a:prstGeom prst="rect">
            <a:avLst/>
          </a:prstGeom>
          <a:effectLst>
            <a:reflection blurRad="6350" stA="50000" endA="295" endPos="92000" dist="101600" dir="5400000" sy="-100000" algn="bl" rotWithShape="0"/>
          </a:effectLst>
        </p:spPr>
      </p:pic>
      <p:pic>
        <p:nvPicPr>
          <p:cNvPr id="17" name="16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0"/>
            <a:ext cx="772151" cy="714362"/>
          </a:xfrm>
          <a:prstGeom prst="rect">
            <a:avLst/>
          </a:prstGeom>
          <a:effectLst>
            <a:reflection blurRad="6350" stA="50000" endA="295" endPos="92000" dist="101600" dir="5400000" sy="-100000" algn="bl" rotWithShape="0"/>
          </a:effectLst>
        </p:spPr>
      </p:pic>
      <p:pic>
        <p:nvPicPr>
          <p:cNvPr id="18" name="17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785800"/>
            <a:ext cx="772151" cy="714362"/>
          </a:xfrm>
          <a:prstGeom prst="rect">
            <a:avLst/>
          </a:prstGeom>
          <a:effectLst>
            <a:reflection blurRad="6350" stA="50000" endA="295" endPos="92000" dist="101600" dir="5400000" sy="-100000" algn="bl" rotWithShape="0"/>
          </a:effectLst>
        </p:spPr>
      </p:pic>
      <p:pic>
        <p:nvPicPr>
          <p:cNvPr id="19" name="18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1500198"/>
            <a:ext cx="772151" cy="714362"/>
          </a:xfrm>
          <a:prstGeom prst="rect">
            <a:avLst/>
          </a:prstGeom>
          <a:effectLst>
            <a:reflection blurRad="6350" stA="50000" endA="295" endPos="92000" dist="101600" dir="5400000" sy="-100000" algn="bl" rotWithShape="0"/>
          </a:effectLst>
        </p:spPr>
      </p:pic>
      <p:pic>
        <p:nvPicPr>
          <p:cNvPr id="20" name="19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2285998"/>
            <a:ext cx="772151" cy="714362"/>
          </a:xfrm>
          <a:prstGeom prst="rect">
            <a:avLst/>
          </a:prstGeom>
          <a:effectLst>
            <a:reflection blurRad="6350" stA="50000" endA="295" endPos="92000" dist="101600" dir="5400000" sy="-100000" algn="bl" rotWithShape="0"/>
          </a:effectLst>
        </p:spPr>
      </p:pic>
      <p:pic>
        <p:nvPicPr>
          <p:cNvPr id="21" name="20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071834"/>
            <a:ext cx="772151" cy="714362"/>
          </a:xfrm>
          <a:prstGeom prst="rect">
            <a:avLst/>
          </a:prstGeom>
          <a:effectLst>
            <a:reflection blurRad="6350" stA="50000" endA="295" endPos="92000" dist="101600" dir="5400000" sy="-100000" algn="bl" rotWithShape="0"/>
          </a:effectLst>
        </p:spPr>
      </p:pic>
      <p:pic>
        <p:nvPicPr>
          <p:cNvPr id="22" name="21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3857634"/>
            <a:ext cx="772151" cy="714362"/>
          </a:xfrm>
          <a:prstGeom prst="rect">
            <a:avLst/>
          </a:prstGeom>
          <a:effectLst>
            <a:reflection blurRad="6350" stA="50000" endA="295" endPos="92000" dist="101600" dir="5400000" sy="-100000" algn="bl" rotWithShape="0"/>
          </a:effectLst>
        </p:spPr>
      </p:pic>
      <p:pic>
        <p:nvPicPr>
          <p:cNvPr id="23" name="22 Imagen" descr="Castelló_en_moviment_sin_letras.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286116" y="4572032"/>
            <a:ext cx="772151" cy="714362"/>
          </a:xfrm>
          <a:prstGeom prst="rect">
            <a:avLst/>
          </a:prstGeom>
          <a:effectLst>
            <a:reflection blurRad="6350" stA="50000" endA="295" endPos="92000" dist="101600" dir="5400000" sy="-100000" algn="bl" rotWithShape="0"/>
          </a:effectLst>
        </p:spPr>
      </p:pic>
      <p:pic>
        <p:nvPicPr>
          <p:cNvPr id="24" name="23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0"/>
            <a:ext cx="728047" cy="714362"/>
          </a:xfrm>
          <a:prstGeom prst="rect">
            <a:avLst/>
          </a:prstGeom>
          <a:effectLst>
            <a:reflection blurRad="6350" stA="50000" endA="295" endPos="92000" dist="101600" dir="5400000" sy="-100000" algn="bl" rotWithShape="0"/>
          </a:effectLst>
        </p:spPr>
      </p:pic>
      <p:pic>
        <p:nvPicPr>
          <p:cNvPr id="25" name="24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785800"/>
            <a:ext cx="728047" cy="714362"/>
          </a:xfrm>
          <a:prstGeom prst="rect">
            <a:avLst/>
          </a:prstGeom>
          <a:effectLst>
            <a:reflection blurRad="6350" stA="50000" endA="295" endPos="92000" dist="101600" dir="5400000" sy="-100000" algn="bl" rotWithShape="0"/>
          </a:effectLst>
        </p:spPr>
      </p:pic>
      <p:pic>
        <p:nvPicPr>
          <p:cNvPr id="26" name="25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1500198"/>
            <a:ext cx="728047" cy="714362"/>
          </a:xfrm>
          <a:prstGeom prst="rect">
            <a:avLst/>
          </a:prstGeom>
          <a:effectLst>
            <a:reflection blurRad="6350" stA="50000" endA="295" endPos="92000" dist="101600" dir="5400000" sy="-100000" algn="bl" rotWithShape="0"/>
          </a:effectLst>
        </p:spPr>
      </p:pic>
      <p:pic>
        <p:nvPicPr>
          <p:cNvPr id="27" name="26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2285998"/>
            <a:ext cx="728047" cy="714362"/>
          </a:xfrm>
          <a:prstGeom prst="rect">
            <a:avLst/>
          </a:prstGeom>
          <a:effectLst>
            <a:reflection blurRad="6350" stA="50000" endA="295" endPos="92000" dist="101600" dir="5400000" sy="-100000" algn="bl" rotWithShape="0"/>
          </a:effectLst>
        </p:spPr>
      </p:pic>
      <p:pic>
        <p:nvPicPr>
          <p:cNvPr id="28" name="27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071834"/>
            <a:ext cx="728047" cy="714362"/>
          </a:xfrm>
          <a:prstGeom prst="rect">
            <a:avLst/>
          </a:prstGeom>
          <a:effectLst>
            <a:reflection blurRad="6350" stA="50000" endA="295" endPos="92000" dist="101600" dir="5400000" sy="-100000" algn="bl" rotWithShape="0"/>
          </a:effectLst>
        </p:spPr>
      </p:pic>
      <p:pic>
        <p:nvPicPr>
          <p:cNvPr id="29" name="28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3857634"/>
            <a:ext cx="728047" cy="714362"/>
          </a:xfrm>
          <a:prstGeom prst="rect">
            <a:avLst/>
          </a:prstGeom>
          <a:effectLst>
            <a:reflection blurRad="6350" stA="50000" endA="295" endPos="92000" dist="101600" dir="5400000" sy="-100000" algn="bl" rotWithShape="0"/>
          </a:effectLst>
        </p:spPr>
      </p:pic>
      <p:pic>
        <p:nvPicPr>
          <p:cNvPr id="30" name="29 Imagen" descr="Castelló_en_moviment_sin_letras.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929190" y="4572032"/>
            <a:ext cx="728047" cy="714362"/>
          </a:xfrm>
          <a:prstGeom prst="rect">
            <a:avLst/>
          </a:prstGeom>
          <a:effectLst>
            <a:reflection blurRad="6350" stA="50000" endA="295" endPos="92000" dist="101600" dir="5400000" sy="-100000" algn="bl" rotWithShape="0"/>
          </a:effectLst>
        </p:spPr>
      </p:pic>
      <p:sp>
        <p:nvSpPr>
          <p:cNvPr id="31" name="30 Rectángulo"/>
          <p:cNvSpPr/>
          <p:nvPr/>
        </p:nvSpPr>
        <p:spPr>
          <a:xfrm>
            <a:off x="-571536" y="-642960"/>
            <a:ext cx="10001320" cy="664373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1+#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1+#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1+#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1+#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1+#ppt_w/2"/>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1+#ppt_w/2"/>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additive="base">
                                        <p:cTn id="65" dur="2000" fill="hold"/>
                                        <p:tgtEl>
                                          <p:spTgt spid="3"/>
                                        </p:tgtEl>
                                        <p:attrNameLst>
                                          <p:attrName>ppt_x</p:attrName>
                                        </p:attrNameLst>
                                      </p:cBhvr>
                                      <p:tavLst>
                                        <p:tav tm="0">
                                          <p:val>
                                            <p:strVal val="0-#ppt_w/2"/>
                                          </p:val>
                                        </p:tav>
                                        <p:tav tm="100000">
                                          <p:val>
                                            <p:strVal val="#ppt_x"/>
                                          </p:val>
                                        </p:tav>
                                      </p:tavLst>
                                    </p:anim>
                                    <p:anim calcmode="lin" valueType="num">
                                      <p:cBhvr additive="base">
                                        <p:cTn id="66" dur="2000" fill="hold"/>
                                        <p:tgtEl>
                                          <p:spTgt spid="3"/>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0-#ppt_w/2"/>
                                          </p:val>
                                        </p:tav>
                                        <p:tav tm="100000">
                                          <p:val>
                                            <p:strVal val="#ppt_x"/>
                                          </p:val>
                                        </p:tav>
                                      </p:tavLst>
                                    </p:anim>
                                    <p:anim calcmode="lin" valueType="num">
                                      <p:cBhvr additive="base">
                                        <p:cTn id="74" dur="2000" fill="hold"/>
                                        <p:tgtEl>
                                          <p:spTgt spid="7"/>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7"/>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0"/>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ppt_y"/>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ppt_y"/>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ppt_y"/>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1+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1+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ppt_y"/>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ppt_y"/>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ppt_y"/>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0-ppt_w/2"/>
                                          </p:val>
                                        </p:tav>
                                      </p:tavLst>
                                    </p:anim>
                                    <p:anim calcmode="lin" valueType="num">
                                      <p:cBhvr additive="base">
                                        <p:cTn id="234" dur="2000"/>
                                        <p:tgtEl>
                                          <p:spTgt spid="3"/>
                                        </p:tgtEl>
                                        <p:attrNameLst>
                                          <p:attrName>ppt_y</p:attrName>
                                        </p:attrNameLst>
                                      </p:cBhvr>
                                      <p:tavLst>
                                        <p:tav tm="0">
                                          <p:val>
                                            <p:strVal val="ppt_y"/>
                                          </p:val>
                                        </p:tav>
                                        <p:tav tm="100000">
                                          <p:val>
                                            <p:strVal val="ppt_y"/>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0-ppt_w/2"/>
                                          </p:val>
                                        </p:tav>
                                      </p:tavLst>
                                    </p:anim>
                                    <p:anim calcmode="lin" valueType="num">
                                      <p:cBhvr additive="base">
                                        <p:cTn id="238" dur="2000"/>
                                        <p:tgtEl>
                                          <p:spTgt spid="5"/>
                                        </p:tgtEl>
                                        <p:attrNameLst>
                                          <p:attrName>ppt_y</p:attrName>
                                        </p:attrNameLst>
                                      </p:cBhvr>
                                      <p:tavLst>
                                        <p:tav tm="0">
                                          <p:val>
                                            <p:strVal val="ppt_y"/>
                                          </p:val>
                                        </p:tav>
                                        <p:tav tm="100000">
                                          <p:val>
                                            <p:strVal val="ppt_y"/>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0-ppt_w/2"/>
                                          </p:val>
                                        </p:tav>
                                      </p:tavLst>
                                    </p:anim>
                                    <p:anim calcmode="lin" valueType="num">
                                      <p:cBhvr additive="base">
                                        <p:cTn id="242" dur="2000"/>
                                        <p:tgtEl>
                                          <p:spTgt spid="7"/>
                                        </p:tgtEl>
                                        <p:attrNameLst>
                                          <p:attrName>ppt_y</p:attrName>
                                        </p:attrNameLst>
                                      </p:cBhvr>
                                      <p:tavLst>
                                        <p:tav tm="0">
                                          <p:val>
                                            <p:strVal val="ppt_y"/>
                                          </p:val>
                                        </p:tav>
                                        <p:tav tm="100000">
                                          <p:val>
                                            <p:strVal val="ppt_y"/>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0-ppt_w/2"/>
                                          </p:val>
                                        </p:tav>
                                      </p:tavLst>
                                    </p:anim>
                                    <p:anim calcmode="lin" valueType="num">
                                      <p:cBhvr additive="base">
                                        <p:cTn id="246" dur="2000"/>
                                        <p:tgtEl>
                                          <p:spTgt spid="9"/>
                                        </p:tgtEl>
                                        <p:attrNameLst>
                                          <p:attrName>ppt_y</p:attrName>
                                        </p:attrNameLst>
                                      </p:cBhvr>
                                      <p:tavLst>
                                        <p:tav tm="0">
                                          <p:val>
                                            <p:strVal val="ppt_y"/>
                                          </p:val>
                                        </p:tav>
                                        <p:tav tm="100000">
                                          <p:val>
                                            <p:strVal val="ppt_y"/>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0-ppt_w/2"/>
                                          </p:val>
                                        </p:tav>
                                      </p:tavLst>
                                    </p:anim>
                                    <p:anim calcmode="lin" valueType="num">
                                      <p:cBhvr additive="base">
                                        <p:cTn id="250" dur="2000"/>
                                        <p:tgtEl>
                                          <p:spTgt spid="11"/>
                                        </p:tgtEl>
                                        <p:attrNameLst>
                                          <p:attrName>ppt_y</p:attrName>
                                        </p:attrNameLst>
                                      </p:cBhvr>
                                      <p:tavLst>
                                        <p:tav tm="0">
                                          <p:val>
                                            <p:strVal val="ppt_y"/>
                                          </p:val>
                                        </p:tav>
                                        <p:tav tm="100000">
                                          <p:val>
                                            <p:strVal val="ppt_y"/>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ppt_y"/>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0-ppt_w/2"/>
                                          </p:val>
                                        </p:tav>
                                      </p:tavLst>
                                    </p:anim>
                                    <p:anim calcmode="lin" valueType="num">
                                      <p:cBhvr additive="base">
                                        <p:cTn id="258" dur="2000"/>
                                        <p:tgtEl>
                                          <p:spTgt spid="15"/>
                                        </p:tgtEl>
                                        <p:attrNameLst>
                                          <p:attrName>ppt_y</p:attrName>
                                        </p:attrNameLst>
                                      </p:cBhvr>
                                      <p:tavLst>
                                        <p:tav tm="0">
                                          <p:val>
                                            <p:strVal val="ppt_y"/>
                                          </p:val>
                                        </p:tav>
                                        <p:tav tm="100000">
                                          <p:val>
                                            <p:strVal val="ppt_y"/>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0-ppt_w/2"/>
                                          </p:val>
                                        </p:tav>
                                      </p:tavLst>
                                    </p:anim>
                                    <p:anim calcmode="lin" valueType="num">
                                      <p:cBhvr additive="base">
                                        <p:cTn id="262" dur="2000"/>
                                        <p:tgtEl>
                                          <p:spTgt spid="24"/>
                                        </p:tgtEl>
                                        <p:attrNameLst>
                                          <p:attrName>ppt_y</p:attrName>
                                        </p:attrNameLst>
                                      </p:cBhvr>
                                      <p:tavLst>
                                        <p:tav tm="0">
                                          <p:val>
                                            <p:strVal val="ppt_y"/>
                                          </p:val>
                                        </p:tav>
                                        <p:tav tm="100000">
                                          <p:val>
                                            <p:strVal val="ppt_y"/>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0-ppt_w/2"/>
                                          </p:val>
                                        </p:tav>
                                      </p:tavLst>
                                    </p:anim>
                                    <p:anim calcmode="lin" valueType="num">
                                      <p:cBhvr additive="base">
                                        <p:cTn id="266" dur="2000"/>
                                        <p:tgtEl>
                                          <p:spTgt spid="25"/>
                                        </p:tgtEl>
                                        <p:attrNameLst>
                                          <p:attrName>ppt_y</p:attrName>
                                        </p:attrNameLst>
                                      </p:cBhvr>
                                      <p:tavLst>
                                        <p:tav tm="0">
                                          <p:val>
                                            <p:strVal val="ppt_y"/>
                                          </p:val>
                                        </p:tav>
                                        <p:tav tm="100000">
                                          <p:val>
                                            <p:strVal val="ppt_y"/>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0-ppt_w/2"/>
                                          </p:val>
                                        </p:tav>
                                      </p:tavLst>
                                    </p:anim>
                                    <p:anim calcmode="lin" valueType="num">
                                      <p:cBhvr additive="base">
                                        <p:cTn id="274" dur="2000"/>
                                        <p:tgtEl>
                                          <p:spTgt spid="27"/>
                                        </p:tgtEl>
                                        <p:attrNameLst>
                                          <p:attrName>ppt_y</p:attrName>
                                        </p:attrNameLst>
                                      </p:cBhvr>
                                      <p:tavLst>
                                        <p:tav tm="0">
                                          <p:val>
                                            <p:strVal val="ppt_y"/>
                                          </p:val>
                                        </p:tav>
                                        <p:tav tm="100000">
                                          <p:val>
                                            <p:strVal val="ppt_y"/>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0-ppt_w/2"/>
                                          </p:val>
                                        </p:tav>
                                      </p:tavLst>
                                    </p:anim>
                                    <p:anim calcmode="lin" valueType="num">
                                      <p:cBhvr additive="base">
                                        <p:cTn id="278" dur="2000"/>
                                        <p:tgtEl>
                                          <p:spTgt spid="28"/>
                                        </p:tgtEl>
                                        <p:attrNameLst>
                                          <p:attrName>ppt_y</p:attrName>
                                        </p:attrNameLst>
                                      </p:cBhvr>
                                      <p:tavLst>
                                        <p:tav tm="0">
                                          <p:val>
                                            <p:strVal val="ppt_y"/>
                                          </p:val>
                                        </p:tav>
                                        <p:tav tm="100000">
                                          <p:val>
                                            <p:strVal val="ppt_y"/>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0-ppt_w/2"/>
                                          </p:val>
                                        </p:tav>
                                      </p:tavLst>
                                    </p:anim>
                                    <p:anim calcmode="lin" valueType="num">
                                      <p:cBhvr additive="base">
                                        <p:cTn id="282" dur="2000"/>
                                        <p:tgtEl>
                                          <p:spTgt spid="29"/>
                                        </p:tgtEl>
                                        <p:attrNameLst>
                                          <p:attrName>ppt_y</p:attrName>
                                        </p:attrNameLst>
                                      </p:cBhvr>
                                      <p:tavLst>
                                        <p:tav tm="0">
                                          <p:val>
                                            <p:strVal val="ppt_y"/>
                                          </p:val>
                                        </p:tav>
                                        <p:tav tm="100000">
                                          <p:val>
                                            <p:strVal val="ppt_y"/>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0-ppt_w/2"/>
                                          </p:val>
                                        </p:tav>
                                      </p:tavLst>
                                    </p:anim>
                                    <p:anim calcmode="lin" valueType="num">
                                      <p:cBhvr additive="base">
                                        <p:cTn id="286" dur="2000"/>
                                        <p:tgtEl>
                                          <p:spTgt spid="30"/>
                                        </p:tgtEl>
                                        <p:attrNameLst>
                                          <p:attrName>ppt_y</p:attrName>
                                        </p:attrNameLst>
                                      </p:cBhvr>
                                      <p:tavLst>
                                        <p:tav tm="0">
                                          <p:val>
                                            <p:strVal val="ppt_y"/>
                                          </p:val>
                                        </p:tav>
                                        <p:tav tm="100000">
                                          <p:val>
                                            <p:strVal val="ppt_y"/>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4"/>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7"/>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fill="hold" nodeType="withEffect">
                                  <p:stCondLst>
                                    <p:cond delay="0"/>
                                  </p:stCondLst>
                                  <p:childTnLst>
                                    <p:animRot by="-21600000">
                                      <p:cBhvr>
                                        <p:cTn id="331" dur="2000" fill="hold"/>
                                        <p:tgtEl>
                                          <p:spTgt spid="17"/>
                                        </p:tgtEl>
                                        <p:attrNameLst>
                                          <p:attrName>r</p:attrName>
                                        </p:attrNameLst>
                                      </p:cBhvr>
                                    </p:animRot>
                                  </p:childTnLst>
                                </p:cTn>
                              </p:par>
                              <p:par>
                                <p:cTn id="332" presetID="8" presetClass="emph" presetSubtype="0" fill="hold" nodeType="withEffect">
                                  <p:stCondLst>
                                    <p:cond delay="0"/>
                                  </p:stCondLst>
                                  <p:childTnLst>
                                    <p:animRot by="-21600000">
                                      <p:cBhvr>
                                        <p:cTn id="333" dur="2000" fill="hold"/>
                                        <p:tgtEl>
                                          <p:spTgt spid="18"/>
                                        </p:tgtEl>
                                        <p:attrNameLst>
                                          <p:attrName>r</p:attrName>
                                        </p:attrNameLst>
                                      </p:cBhvr>
                                    </p:animRot>
                                  </p:childTnLst>
                                </p:cTn>
                              </p:par>
                              <p:par>
                                <p:cTn id="334" presetID="8" presetClass="emph" presetSubtype="0" fill="hold" nodeType="withEffect">
                                  <p:stCondLst>
                                    <p:cond delay="0"/>
                                  </p:stCondLst>
                                  <p:childTnLst>
                                    <p:animRot by="-21600000">
                                      <p:cBhvr>
                                        <p:cTn id="335" dur="2000" fill="hold"/>
                                        <p:tgtEl>
                                          <p:spTgt spid="19"/>
                                        </p:tgtEl>
                                        <p:attrNameLst>
                                          <p:attrName>r</p:attrName>
                                        </p:attrNameLst>
                                      </p:cBhvr>
                                    </p:animRot>
                                  </p:childTnLst>
                                </p:cTn>
                              </p:par>
                              <p:par>
                                <p:cTn id="336" presetID="8" presetClass="emph" presetSubtype="0" fill="hold"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fill="hold" nodeType="withEffect">
                                  <p:stCondLst>
                                    <p:cond delay="0"/>
                                  </p:stCondLst>
                                  <p:childTnLst>
                                    <p:animRot by="-21600000">
                                      <p:cBhvr>
                                        <p:cTn id="339" dur="2000" fill="hold"/>
                                        <p:tgtEl>
                                          <p:spTgt spid="21"/>
                                        </p:tgtEl>
                                        <p:attrNameLst>
                                          <p:attrName>r</p:attrName>
                                        </p:attrNameLst>
                                      </p:cBhvr>
                                    </p:animRot>
                                  </p:childTnLst>
                                </p:cTn>
                              </p:par>
                              <p:par>
                                <p:cTn id="340" presetID="8" presetClass="emph" presetSubtype="0" fill="hold" nodeType="withEffect">
                                  <p:stCondLst>
                                    <p:cond delay="0"/>
                                  </p:stCondLst>
                                  <p:childTnLst>
                                    <p:animRot by="-21600000">
                                      <p:cBhvr>
                                        <p:cTn id="341" dur="2000" fill="hold"/>
                                        <p:tgtEl>
                                          <p:spTgt spid="22"/>
                                        </p:tgtEl>
                                        <p:attrNameLst>
                                          <p:attrName>r</p:attrName>
                                        </p:attrNameLst>
                                      </p:cBhvr>
                                    </p:animRot>
                                  </p:childTnLst>
                                </p:cTn>
                              </p:par>
                              <p:par>
                                <p:cTn id="342" presetID="8" presetClass="emph" presetSubtype="0" fill="hold" nodeType="withEffect">
                                  <p:stCondLst>
                                    <p:cond delay="0"/>
                                  </p:stCondLst>
                                  <p:childTnLst>
                                    <p:animRot by="-21600000">
                                      <p:cBhvr>
                                        <p:cTn id="343" dur="2000" fill="hold"/>
                                        <p:tgtEl>
                                          <p:spTgt spid="23"/>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40000"/>
                <a:lumOff val="60000"/>
              </a:schemeClr>
            </a:gs>
            <a:gs pos="50000">
              <a:srgbClr val="0051C8">
                <a:shade val="67500"/>
                <a:satMod val="115000"/>
              </a:srgbClr>
            </a:gs>
            <a:gs pos="100000">
              <a:srgbClr val="0051C8">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703021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0"/>
            <a:ext cx="815709" cy="785800"/>
          </a:xfrm>
          <a:prstGeom prst="rect">
            <a:avLst/>
          </a:prstGeom>
        </p:spPr>
      </p:pic>
      <p:pic>
        <p:nvPicPr>
          <p:cNvPr id="5" name="4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0"/>
            <a:ext cx="815709" cy="785800"/>
          </a:xfrm>
          <a:prstGeom prst="rect">
            <a:avLst/>
          </a:prstGeom>
        </p:spPr>
      </p:pic>
      <p:pic>
        <p:nvPicPr>
          <p:cNvPr id="6" name="5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0"/>
            <a:ext cx="815709" cy="785800"/>
          </a:xfrm>
          <a:prstGeom prst="rect">
            <a:avLst/>
          </a:prstGeom>
        </p:spPr>
      </p:pic>
      <p:pic>
        <p:nvPicPr>
          <p:cNvPr id="7" name="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0"/>
            <a:ext cx="815709" cy="785800"/>
          </a:xfrm>
          <a:prstGeom prst="rect">
            <a:avLst/>
          </a:prstGeom>
        </p:spPr>
      </p:pic>
      <p:pic>
        <p:nvPicPr>
          <p:cNvPr id="8" name="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0"/>
            <a:ext cx="815709" cy="785800"/>
          </a:xfrm>
          <a:prstGeom prst="rect">
            <a:avLst/>
          </a:prstGeom>
        </p:spPr>
      </p:pic>
      <p:pic>
        <p:nvPicPr>
          <p:cNvPr id="9" name="8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0"/>
            <a:ext cx="815709" cy="785800"/>
          </a:xfrm>
          <a:prstGeom prst="rect">
            <a:avLst/>
          </a:prstGeom>
        </p:spPr>
      </p:pic>
      <p:pic>
        <p:nvPicPr>
          <p:cNvPr id="10" name="9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785800"/>
            <a:ext cx="815709" cy="785800"/>
          </a:xfrm>
          <a:prstGeom prst="rect">
            <a:avLst/>
          </a:prstGeom>
        </p:spPr>
      </p:pic>
      <p:pic>
        <p:nvPicPr>
          <p:cNvPr id="11" name="10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785800"/>
            <a:ext cx="815709" cy="785800"/>
          </a:xfrm>
          <a:prstGeom prst="rect">
            <a:avLst/>
          </a:prstGeom>
        </p:spPr>
      </p:pic>
      <p:pic>
        <p:nvPicPr>
          <p:cNvPr id="12" name="11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785800"/>
            <a:ext cx="815709" cy="785800"/>
          </a:xfrm>
          <a:prstGeom prst="rect">
            <a:avLst/>
          </a:prstGeom>
        </p:spPr>
      </p:pic>
      <p:pic>
        <p:nvPicPr>
          <p:cNvPr id="13" name="12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785800"/>
            <a:ext cx="815709" cy="785800"/>
          </a:xfrm>
          <a:prstGeom prst="rect">
            <a:avLst/>
          </a:prstGeom>
        </p:spPr>
      </p:pic>
      <p:pic>
        <p:nvPicPr>
          <p:cNvPr id="14" name="13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785800"/>
            <a:ext cx="815709" cy="785800"/>
          </a:xfrm>
          <a:prstGeom prst="rect">
            <a:avLst/>
          </a:prstGeom>
        </p:spPr>
      </p:pic>
      <p:pic>
        <p:nvPicPr>
          <p:cNvPr id="15" name="14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785800"/>
            <a:ext cx="815709" cy="785800"/>
          </a:xfrm>
          <a:prstGeom prst="rect">
            <a:avLst/>
          </a:prstGeom>
        </p:spPr>
      </p:pic>
      <p:pic>
        <p:nvPicPr>
          <p:cNvPr id="16" name="15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1571636"/>
            <a:ext cx="815709" cy="785800"/>
          </a:xfrm>
          <a:prstGeom prst="rect">
            <a:avLst/>
          </a:prstGeom>
        </p:spPr>
      </p:pic>
      <p:pic>
        <p:nvPicPr>
          <p:cNvPr id="17" name="16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1571636"/>
            <a:ext cx="815709" cy="785800"/>
          </a:xfrm>
          <a:prstGeom prst="rect">
            <a:avLst/>
          </a:prstGeom>
        </p:spPr>
      </p:pic>
      <p:pic>
        <p:nvPicPr>
          <p:cNvPr id="18" name="17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1571636"/>
            <a:ext cx="815709" cy="785800"/>
          </a:xfrm>
          <a:prstGeom prst="rect">
            <a:avLst/>
          </a:prstGeom>
        </p:spPr>
      </p:pic>
      <p:pic>
        <p:nvPicPr>
          <p:cNvPr id="19" name="18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1571636"/>
            <a:ext cx="815709" cy="785800"/>
          </a:xfrm>
          <a:prstGeom prst="rect">
            <a:avLst/>
          </a:prstGeom>
        </p:spPr>
      </p:pic>
      <p:pic>
        <p:nvPicPr>
          <p:cNvPr id="20" name="19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1571636"/>
            <a:ext cx="815709" cy="785800"/>
          </a:xfrm>
          <a:prstGeom prst="rect">
            <a:avLst/>
          </a:prstGeom>
        </p:spPr>
      </p:pic>
      <p:pic>
        <p:nvPicPr>
          <p:cNvPr id="21" name="20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1571636"/>
            <a:ext cx="815709" cy="785800"/>
          </a:xfrm>
          <a:prstGeom prst="rect">
            <a:avLst/>
          </a:prstGeom>
        </p:spPr>
      </p:pic>
      <p:pic>
        <p:nvPicPr>
          <p:cNvPr id="22" name="21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2357436"/>
            <a:ext cx="815709" cy="785800"/>
          </a:xfrm>
          <a:prstGeom prst="rect">
            <a:avLst/>
          </a:prstGeom>
        </p:spPr>
      </p:pic>
      <p:pic>
        <p:nvPicPr>
          <p:cNvPr id="23" name="22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2357436"/>
            <a:ext cx="815709" cy="785800"/>
          </a:xfrm>
          <a:prstGeom prst="rect">
            <a:avLst/>
          </a:prstGeom>
        </p:spPr>
      </p:pic>
      <p:pic>
        <p:nvPicPr>
          <p:cNvPr id="24" name="2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2357436"/>
            <a:ext cx="815709" cy="785800"/>
          </a:xfrm>
          <a:prstGeom prst="rect">
            <a:avLst/>
          </a:prstGeom>
        </p:spPr>
      </p:pic>
      <p:pic>
        <p:nvPicPr>
          <p:cNvPr id="25" name="24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2357436"/>
            <a:ext cx="815709" cy="785800"/>
          </a:xfrm>
          <a:prstGeom prst="rect">
            <a:avLst/>
          </a:prstGeom>
        </p:spPr>
      </p:pic>
      <p:pic>
        <p:nvPicPr>
          <p:cNvPr id="26" name="25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2357436"/>
            <a:ext cx="815709" cy="785800"/>
          </a:xfrm>
          <a:prstGeom prst="rect">
            <a:avLst/>
          </a:prstGeom>
        </p:spPr>
      </p:pic>
      <p:pic>
        <p:nvPicPr>
          <p:cNvPr id="27" name="26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2357436"/>
            <a:ext cx="815709" cy="785800"/>
          </a:xfrm>
          <a:prstGeom prst="rect">
            <a:avLst/>
          </a:prstGeom>
        </p:spPr>
      </p:pic>
      <p:pic>
        <p:nvPicPr>
          <p:cNvPr id="28" name="27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3143272"/>
            <a:ext cx="815709" cy="785800"/>
          </a:xfrm>
          <a:prstGeom prst="rect">
            <a:avLst/>
          </a:prstGeom>
        </p:spPr>
      </p:pic>
      <p:pic>
        <p:nvPicPr>
          <p:cNvPr id="29" name="28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3143272"/>
            <a:ext cx="815709" cy="785800"/>
          </a:xfrm>
          <a:prstGeom prst="rect">
            <a:avLst/>
          </a:prstGeom>
        </p:spPr>
      </p:pic>
      <p:pic>
        <p:nvPicPr>
          <p:cNvPr id="30" name="29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3143272"/>
            <a:ext cx="815709" cy="785800"/>
          </a:xfrm>
          <a:prstGeom prst="rect">
            <a:avLst/>
          </a:prstGeom>
        </p:spPr>
      </p:pic>
      <p:pic>
        <p:nvPicPr>
          <p:cNvPr id="31" name="30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143272"/>
            <a:ext cx="815709" cy="785800"/>
          </a:xfrm>
          <a:prstGeom prst="rect">
            <a:avLst/>
          </a:prstGeom>
        </p:spPr>
      </p:pic>
      <p:pic>
        <p:nvPicPr>
          <p:cNvPr id="32" name="31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143272"/>
            <a:ext cx="815709" cy="785800"/>
          </a:xfrm>
          <a:prstGeom prst="rect">
            <a:avLst/>
          </a:prstGeom>
        </p:spPr>
      </p:pic>
      <p:pic>
        <p:nvPicPr>
          <p:cNvPr id="33" name="32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3143272"/>
            <a:ext cx="815709" cy="785800"/>
          </a:xfrm>
          <a:prstGeom prst="rect">
            <a:avLst/>
          </a:prstGeom>
        </p:spPr>
      </p:pic>
      <p:pic>
        <p:nvPicPr>
          <p:cNvPr id="34" name="3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3929072"/>
            <a:ext cx="815709" cy="785800"/>
          </a:xfrm>
          <a:prstGeom prst="rect">
            <a:avLst/>
          </a:prstGeom>
        </p:spPr>
      </p:pic>
      <p:pic>
        <p:nvPicPr>
          <p:cNvPr id="35" name="34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3929072"/>
            <a:ext cx="815709" cy="785800"/>
          </a:xfrm>
          <a:prstGeom prst="rect">
            <a:avLst/>
          </a:prstGeom>
        </p:spPr>
      </p:pic>
      <p:pic>
        <p:nvPicPr>
          <p:cNvPr id="36" name="35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14546" y="3929072"/>
            <a:ext cx="815709" cy="785800"/>
          </a:xfrm>
          <a:prstGeom prst="rect">
            <a:avLst/>
          </a:prstGeom>
        </p:spPr>
      </p:pic>
      <p:pic>
        <p:nvPicPr>
          <p:cNvPr id="37" name="36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929072"/>
            <a:ext cx="815709" cy="785800"/>
          </a:xfrm>
          <a:prstGeom prst="rect">
            <a:avLst/>
          </a:prstGeom>
        </p:spPr>
      </p:pic>
      <p:pic>
        <p:nvPicPr>
          <p:cNvPr id="38" name="37 Imagen" descr="1194984816305628060card_figures_-_diamond_01.svg.hi.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929072"/>
            <a:ext cx="815709" cy="785800"/>
          </a:xfrm>
          <a:prstGeom prst="rect">
            <a:avLst/>
          </a:prstGeom>
        </p:spPr>
      </p:pic>
      <p:pic>
        <p:nvPicPr>
          <p:cNvPr id="39" name="38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3929072"/>
            <a:ext cx="815709" cy="785800"/>
          </a:xfrm>
          <a:prstGeom prst="rect">
            <a:avLst/>
          </a:prstGeom>
        </p:spPr>
      </p:pic>
      <p:sp>
        <p:nvSpPr>
          <p:cNvPr id="40" name="39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1+#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6"/>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7"/>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8"/>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2"/>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3"/>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7"/>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7"/>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8"/>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9"/>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0"/>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1"/>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32"/>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33"/>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4"/>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5"/>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6"/>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7"/>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8"/>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9"/>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1+ppt_w/2"/>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1+ppt_w/2"/>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1+ppt_w/2"/>
                                          </p:val>
                                        </p:tav>
                                      </p:tavLst>
                                    </p:anim>
                                    <p:anim calcmode="lin" valueType="num">
                                      <p:cBhvr additive="base">
                                        <p:cTn id="250" dur="2000"/>
                                        <p:tgtEl>
                                          <p:spTgt spid="16"/>
                                        </p:tgtEl>
                                        <p:attrNameLst>
                                          <p:attrName>ppt_y</p:attrName>
                                        </p:attrNameLst>
                                      </p:cBhvr>
                                      <p:tavLst>
                                        <p:tav tm="0">
                                          <p:val>
                                            <p:strVal val="ppt_y"/>
                                          </p:val>
                                        </p:tav>
                                        <p:tav tm="100000">
                                          <p:val>
                                            <p:strVal val="1+ppt_h/2"/>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8"/>
                                        </p:tgtEl>
                                        <p:attrNameLst>
                                          <p:attrName>ppt_x</p:attrName>
                                        </p:attrNameLst>
                                      </p:cBhvr>
                                      <p:tavLst>
                                        <p:tav tm="0">
                                          <p:val>
                                            <p:strVal val="ppt_x"/>
                                          </p:val>
                                        </p:tav>
                                        <p:tav tm="100000">
                                          <p:val>
                                            <p:strVal val="1+ppt_w/2"/>
                                          </p:val>
                                        </p:tav>
                                      </p:tavLst>
                                    </p:anim>
                                    <p:anim calcmode="lin" valueType="num">
                                      <p:cBhvr additive="base">
                                        <p:cTn id="254" dur="2000"/>
                                        <p:tgtEl>
                                          <p:spTgt spid="18"/>
                                        </p:tgtEl>
                                        <p:attrNameLst>
                                          <p:attrName>ppt_y</p:attrName>
                                        </p:attrNameLst>
                                      </p:cBhvr>
                                      <p:tavLst>
                                        <p:tav tm="0">
                                          <p:val>
                                            <p:strVal val="ppt_y"/>
                                          </p:val>
                                        </p:tav>
                                        <p:tav tm="100000">
                                          <p:val>
                                            <p:strVal val="1+ppt_h/2"/>
                                          </p:val>
                                        </p:tav>
                                      </p:tavLst>
                                    </p:anim>
                                    <p:set>
                                      <p:cBhvr>
                                        <p:cTn id="255" dur="1" fill="hold">
                                          <p:stCondLst>
                                            <p:cond delay="1999"/>
                                          </p:stCondLst>
                                        </p:cTn>
                                        <p:tgtEl>
                                          <p:spTgt spid="18"/>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1+ppt_w/2"/>
                                          </p:val>
                                        </p:tav>
                                      </p:tavLst>
                                    </p:anim>
                                    <p:anim calcmode="lin" valueType="num">
                                      <p:cBhvr additive="base">
                                        <p:cTn id="258" dur="2000"/>
                                        <p:tgtEl>
                                          <p:spTgt spid="19"/>
                                        </p:tgtEl>
                                        <p:attrNameLst>
                                          <p:attrName>ppt_y</p:attrName>
                                        </p:attrNameLst>
                                      </p:cBhvr>
                                      <p:tavLst>
                                        <p:tav tm="0">
                                          <p:val>
                                            <p:strVal val="ppt_y"/>
                                          </p:val>
                                        </p:tav>
                                        <p:tav tm="100000">
                                          <p:val>
                                            <p:strVal val="1+ppt_h/2"/>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1+ppt_w/2"/>
                                          </p:val>
                                        </p:tav>
                                      </p:tavLst>
                                    </p:anim>
                                    <p:anim calcmode="lin" valueType="num">
                                      <p:cBhvr additive="base">
                                        <p:cTn id="262" dur="2000"/>
                                        <p:tgtEl>
                                          <p:spTgt spid="22"/>
                                        </p:tgtEl>
                                        <p:attrNameLst>
                                          <p:attrName>ppt_y</p:attrName>
                                        </p:attrNameLst>
                                      </p:cBhvr>
                                      <p:tavLst>
                                        <p:tav tm="0">
                                          <p:val>
                                            <p:strVal val="ppt_y"/>
                                          </p:val>
                                        </p:tav>
                                        <p:tav tm="100000">
                                          <p:val>
                                            <p:strVal val="1+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1+ppt_w/2"/>
                                          </p:val>
                                        </p:tav>
                                      </p:tavLst>
                                    </p:anim>
                                    <p:anim calcmode="lin" valueType="num">
                                      <p:cBhvr additive="base">
                                        <p:cTn id="266" dur="2000"/>
                                        <p:tgtEl>
                                          <p:spTgt spid="24"/>
                                        </p:tgtEl>
                                        <p:attrNameLst>
                                          <p:attrName>ppt_y</p:attrName>
                                        </p:attrNameLst>
                                      </p:cBhvr>
                                      <p:tavLst>
                                        <p:tav tm="0">
                                          <p:val>
                                            <p:strVal val="ppt_y"/>
                                          </p:val>
                                        </p:tav>
                                        <p:tav tm="100000">
                                          <p:val>
                                            <p:strVal val="1+ppt_h/2"/>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5"/>
                                        </p:tgtEl>
                                        <p:attrNameLst>
                                          <p:attrName>ppt_x</p:attrName>
                                        </p:attrNameLst>
                                      </p:cBhvr>
                                      <p:tavLst>
                                        <p:tav tm="0">
                                          <p:val>
                                            <p:strVal val="ppt_x"/>
                                          </p:val>
                                        </p:tav>
                                        <p:tav tm="100000">
                                          <p:val>
                                            <p:strVal val="1+ppt_w/2"/>
                                          </p:val>
                                        </p:tav>
                                      </p:tavLst>
                                    </p:anim>
                                    <p:anim calcmode="lin" valueType="num">
                                      <p:cBhvr additive="base">
                                        <p:cTn id="270" dur="2000"/>
                                        <p:tgtEl>
                                          <p:spTgt spid="25"/>
                                        </p:tgtEl>
                                        <p:attrNameLst>
                                          <p:attrName>ppt_y</p:attrName>
                                        </p:attrNameLst>
                                      </p:cBhvr>
                                      <p:tavLst>
                                        <p:tav tm="0">
                                          <p:val>
                                            <p:strVal val="ppt_y"/>
                                          </p:val>
                                        </p:tav>
                                        <p:tav tm="100000">
                                          <p:val>
                                            <p:strVal val="1+ppt_h/2"/>
                                          </p:val>
                                        </p:tav>
                                      </p:tavLst>
                                    </p:anim>
                                    <p:set>
                                      <p:cBhvr>
                                        <p:cTn id="271" dur="1" fill="hold">
                                          <p:stCondLst>
                                            <p:cond delay="1999"/>
                                          </p:stCondLst>
                                        </p:cTn>
                                        <p:tgtEl>
                                          <p:spTgt spid="2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1+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1+ppt_w/2"/>
                                          </p:val>
                                        </p:tav>
                                      </p:tavLst>
                                    </p:anim>
                                    <p:anim calcmode="lin" valueType="num">
                                      <p:cBhvr additive="base">
                                        <p:cTn id="278" dur="2000"/>
                                        <p:tgtEl>
                                          <p:spTgt spid="30"/>
                                        </p:tgtEl>
                                        <p:attrNameLst>
                                          <p:attrName>ppt_y</p:attrName>
                                        </p:attrNameLst>
                                      </p:cBhvr>
                                      <p:tavLst>
                                        <p:tav tm="0">
                                          <p:val>
                                            <p:strVal val="ppt_y"/>
                                          </p:val>
                                        </p:tav>
                                        <p:tav tm="100000">
                                          <p:val>
                                            <p:strVal val="1+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1+ppt_w/2"/>
                                          </p:val>
                                        </p:tav>
                                      </p:tavLst>
                                    </p:anim>
                                    <p:anim calcmode="lin" valueType="num">
                                      <p:cBhvr additive="base">
                                        <p:cTn id="282" dur="2000"/>
                                        <p:tgtEl>
                                          <p:spTgt spid="31"/>
                                        </p:tgtEl>
                                        <p:attrNameLst>
                                          <p:attrName>ppt_y</p:attrName>
                                        </p:attrNameLst>
                                      </p:cBhvr>
                                      <p:tavLst>
                                        <p:tav tm="0">
                                          <p:val>
                                            <p:strVal val="ppt_y"/>
                                          </p:val>
                                        </p:tav>
                                        <p:tav tm="100000">
                                          <p:val>
                                            <p:strVal val="1+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4"/>
                                        </p:tgtEl>
                                        <p:attrNameLst>
                                          <p:attrName>ppt_x</p:attrName>
                                        </p:attrNameLst>
                                      </p:cBhvr>
                                      <p:tavLst>
                                        <p:tav tm="0">
                                          <p:val>
                                            <p:strVal val="ppt_x"/>
                                          </p:val>
                                        </p:tav>
                                        <p:tav tm="100000">
                                          <p:val>
                                            <p:strVal val="1+ppt_w/2"/>
                                          </p:val>
                                        </p:tav>
                                      </p:tavLst>
                                    </p:anim>
                                    <p:anim calcmode="lin" valueType="num">
                                      <p:cBhvr additive="base">
                                        <p:cTn id="286" dur="2000"/>
                                        <p:tgtEl>
                                          <p:spTgt spid="34"/>
                                        </p:tgtEl>
                                        <p:attrNameLst>
                                          <p:attrName>ppt_y</p:attrName>
                                        </p:attrNameLst>
                                      </p:cBhvr>
                                      <p:tavLst>
                                        <p:tav tm="0">
                                          <p:val>
                                            <p:strVal val="ppt_y"/>
                                          </p:val>
                                        </p:tav>
                                        <p:tav tm="100000">
                                          <p:val>
                                            <p:strVal val="1+ppt_h/2"/>
                                          </p:val>
                                        </p:tav>
                                      </p:tavLst>
                                    </p:anim>
                                    <p:set>
                                      <p:cBhvr>
                                        <p:cTn id="287" dur="1" fill="hold">
                                          <p:stCondLst>
                                            <p:cond delay="1999"/>
                                          </p:stCondLst>
                                        </p:cTn>
                                        <p:tgtEl>
                                          <p:spTgt spid="34"/>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6"/>
                                        </p:tgtEl>
                                        <p:attrNameLst>
                                          <p:attrName>ppt_x</p:attrName>
                                        </p:attrNameLst>
                                      </p:cBhvr>
                                      <p:tavLst>
                                        <p:tav tm="0">
                                          <p:val>
                                            <p:strVal val="ppt_x"/>
                                          </p:val>
                                        </p:tav>
                                        <p:tav tm="100000">
                                          <p:val>
                                            <p:strVal val="1+ppt_w/2"/>
                                          </p:val>
                                        </p:tav>
                                      </p:tavLst>
                                    </p:anim>
                                    <p:anim calcmode="lin" valueType="num">
                                      <p:cBhvr additive="base">
                                        <p:cTn id="290" dur="2000"/>
                                        <p:tgtEl>
                                          <p:spTgt spid="36"/>
                                        </p:tgtEl>
                                        <p:attrNameLst>
                                          <p:attrName>ppt_y</p:attrName>
                                        </p:attrNameLst>
                                      </p:cBhvr>
                                      <p:tavLst>
                                        <p:tav tm="0">
                                          <p:val>
                                            <p:strVal val="ppt_y"/>
                                          </p:val>
                                        </p:tav>
                                        <p:tav tm="100000">
                                          <p:val>
                                            <p:strVal val="1+ppt_h/2"/>
                                          </p:val>
                                        </p:tav>
                                      </p:tavLst>
                                    </p:anim>
                                    <p:set>
                                      <p:cBhvr>
                                        <p:cTn id="291" dur="1" fill="hold">
                                          <p:stCondLst>
                                            <p:cond delay="1999"/>
                                          </p:stCondLst>
                                        </p:cTn>
                                        <p:tgtEl>
                                          <p:spTgt spid="36"/>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7"/>
                                        </p:tgtEl>
                                        <p:attrNameLst>
                                          <p:attrName>ppt_x</p:attrName>
                                        </p:attrNameLst>
                                      </p:cBhvr>
                                      <p:tavLst>
                                        <p:tav tm="0">
                                          <p:val>
                                            <p:strVal val="ppt_x"/>
                                          </p:val>
                                        </p:tav>
                                        <p:tav tm="100000">
                                          <p:val>
                                            <p:strVal val="1+ppt_w/2"/>
                                          </p:val>
                                        </p:tav>
                                      </p:tavLst>
                                    </p:anim>
                                    <p:anim calcmode="lin" valueType="num">
                                      <p:cBhvr additive="base">
                                        <p:cTn id="294" dur="2000"/>
                                        <p:tgtEl>
                                          <p:spTgt spid="37"/>
                                        </p:tgtEl>
                                        <p:attrNameLst>
                                          <p:attrName>ppt_y</p:attrName>
                                        </p:attrNameLst>
                                      </p:cBhvr>
                                      <p:tavLst>
                                        <p:tav tm="0">
                                          <p:val>
                                            <p:strVal val="ppt_y"/>
                                          </p:val>
                                        </p:tav>
                                        <p:tav tm="100000">
                                          <p:val>
                                            <p:strVal val="1+ppt_h/2"/>
                                          </p:val>
                                        </p:tav>
                                      </p:tavLst>
                                    </p:anim>
                                    <p:set>
                                      <p:cBhvr>
                                        <p:cTn id="295" dur="1" fill="hold">
                                          <p:stCondLst>
                                            <p:cond delay="1999"/>
                                          </p:stCondLst>
                                        </p:cTn>
                                        <p:tgtEl>
                                          <p:spTgt spid="37"/>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0-ppt_w/2"/>
                                          </p:val>
                                        </p:tav>
                                      </p:tavLst>
                                    </p:anim>
                                    <p:anim calcmode="lin" valueType="num">
                                      <p:cBhvr additive="base">
                                        <p:cTn id="298" dur="2000"/>
                                        <p:tgtEl>
                                          <p:spTgt spid="5"/>
                                        </p:tgtEl>
                                        <p:attrNameLst>
                                          <p:attrName>ppt_y</p:attrName>
                                        </p:attrNameLst>
                                      </p:cBhvr>
                                      <p:tavLst>
                                        <p:tav tm="0">
                                          <p:val>
                                            <p:strVal val="ppt_y"/>
                                          </p:val>
                                        </p:tav>
                                        <p:tav tm="100000">
                                          <p:val>
                                            <p:strVal val="1+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8"/>
                                        </p:tgtEl>
                                        <p:attrNameLst>
                                          <p:attrName>ppt_x</p:attrName>
                                        </p:attrNameLst>
                                      </p:cBhvr>
                                      <p:tavLst>
                                        <p:tav tm="0">
                                          <p:val>
                                            <p:strVal val="ppt_x"/>
                                          </p:val>
                                        </p:tav>
                                        <p:tav tm="100000">
                                          <p:val>
                                            <p:strVal val="0-ppt_w/2"/>
                                          </p:val>
                                        </p:tav>
                                      </p:tavLst>
                                    </p:anim>
                                    <p:anim calcmode="lin" valueType="num">
                                      <p:cBhvr additive="base">
                                        <p:cTn id="302" dur="2000"/>
                                        <p:tgtEl>
                                          <p:spTgt spid="8"/>
                                        </p:tgtEl>
                                        <p:attrNameLst>
                                          <p:attrName>ppt_y</p:attrName>
                                        </p:attrNameLst>
                                      </p:cBhvr>
                                      <p:tavLst>
                                        <p:tav tm="0">
                                          <p:val>
                                            <p:strVal val="ppt_y"/>
                                          </p:val>
                                        </p:tav>
                                        <p:tav tm="100000">
                                          <p:val>
                                            <p:strVal val="1+ppt_h/2"/>
                                          </p:val>
                                        </p:tav>
                                      </p:tavLst>
                                    </p:anim>
                                    <p:set>
                                      <p:cBhvr>
                                        <p:cTn id="303" dur="1" fill="hold">
                                          <p:stCondLst>
                                            <p:cond delay="1999"/>
                                          </p:stCondLst>
                                        </p:cTn>
                                        <p:tgtEl>
                                          <p:spTgt spid="8"/>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0-ppt_w/2"/>
                                          </p:val>
                                        </p:tav>
                                      </p:tavLst>
                                    </p:anim>
                                    <p:anim calcmode="lin" valueType="num">
                                      <p:cBhvr additive="base">
                                        <p:cTn id="306" dur="2000"/>
                                        <p:tgtEl>
                                          <p:spTgt spid="9"/>
                                        </p:tgtEl>
                                        <p:attrNameLst>
                                          <p:attrName>ppt_y</p:attrName>
                                        </p:attrNameLst>
                                      </p:cBhvr>
                                      <p:tavLst>
                                        <p:tav tm="0">
                                          <p:val>
                                            <p:strVal val="ppt_y"/>
                                          </p:val>
                                        </p:tav>
                                        <p:tav tm="100000">
                                          <p:val>
                                            <p:strVal val="1+ppt_h/2"/>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1"/>
                                        </p:tgtEl>
                                        <p:attrNameLst>
                                          <p:attrName>ppt_x</p:attrName>
                                        </p:attrNameLst>
                                      </p:cBhvr>
                                      <p:tavLst>
                                        <p:tav tm="0">
                                          <p:val>
                                            <p:strVal val="ppt_x"/>
                                          </p:val>
                                        </p:tav>
                                        <p:tav tm="100000">
                                          <p:val>
                                            <p:strVal val="0-ppt_w/2"/>
                                          </p:val>
                                        </p:tav>
                                      </p:tavLst>
                                    </p:anim>
                                    <p:anim calcmode="lin" valueType="num">
                                      <p:cBhvr additive="base">
                                        <p:cTn id="310" dur="2000"/>
                                        <p:tgtEl>
                                          <p:spTgt spid="11"/>
                                        </p:tgtEl>
                                        <p:attrNameLst>
                                          <p:attrName>ppt_y</p:attrName>
                                        </p:attrNameLst>
                                      </p:cBhvr>
                                      <p:tavLst>
                                        <p:tav tm="0">
                                          <p:val>
                                            <p:strVal val="ppt_y"/>
                                          </p:val>
                                        </p:tav>
                                        <p:tav tm="100000">
                                          <p:val>
                                            <p:strVal val="1+ppt_h/2"/>
                                          </p:val>
                                        </p:tav>
                                      </p:tavLst>
                                    </p:anim>
                                    <p:set>
                                      <p:cBhvr>
                                        <p:cTn id="311" dur="1" fill="hold">
                                          <p:stCondLst>
                                            <p:cond delay="1999"/>
                                          </p:stCondLst>
                                        </p:cTn>
                                        <p:tgtEl>
                                          <p:spTgt spid="11"/>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0-ppt_w/2"/>
                                          </p:val>
                                        </p:tav>
                                      </p:tavLst>
                                    </p:anim>
                                    <p:anim calcmode="lin" valueType="num">
                                      <p:cBhvr additive="base">
                                        <p:cTn id="314" dur="2000"/>
                                        <p:tgtEl>
                                          <p:spTgt spid="14"/>
                                        </p:tgtEl>
                                        <p:attrNameLst>
                                          <p:attrName>ppt_y</p:attrName>
                                        </p:attrNameLst>
                                      </p:cBhvr>
                                      <p:tavLst>
                                        <p:tav tm="0">
                                          <p:val>
                                            <p:strVal val="ppt_y"/>
                                          </p:val>
                                        </p:tav>
                                        <p:tav tm="100000">
                                          <p:val>
                                            <p:strVal val="1+ppt_h/2"/>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0-ppt_w/2"/>
                                          </p:val>
                                        </p:tav>
                                      </p:tavLst>
                                    </p:anim>
                                    <p:anim calcmode="lin" valueType="num">
                                      <p:cBhvr additive="base">
                                        <p:cTn id="318" dur="2000"/>
                                        <p:tgtEl>
                                          <p:spTgt spid="15"/>
                                        </p:tgtEl>
                                        <p:attrNameLst>
                                          <p:attrName>ppt_y</p:attrName>
                                        </p:attrNameLst>
                                      </p:cBhvr>
                                      <p:tavLst>
                                        <p:tav tm="0">
                                          <p:val>
                                            <p:strVal val="ppt_y"/>
                                          </p:val>
                                        </p:tav>
                                        <p:tav tm="100000">
                                          <p:val>
                                            <p:strVal val="1+ppt_h/2"/>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7"/>
                                        </p:tgtEl>
                                        <p:attrNameLst>
                                          <p:attrName>ppt_x</p:attrName>
                                        </p:attrNameLst>
                                      </p:cBhvr>
                                      <p:tavLst>
                                        <p:tav tm="0">
                                          <p:val>
                                            <p:strVal val="ppt_x"/>
                                          </p:val>
                                        </p:tav>
                                        <p:tav tm="100000">
                                          <p:val>
                                            <p:strVal val="0-ppt_w/2"/>
                                          </p:val>
                                        </p:tav>
                                      </p:tavLst>
                                    </p:anim>
                                    <p:anim calcmode="lin" valueType="num">
                                      <p:cBhvr additive="base">
                                        <p:cTn id="322" dur="2000"/>
                                        <p:tgtEl>
                                          <p:spTgt spid="17"/>
                                        </p:tgtEl>
                                        <p:attrNameLst>
                                          <p:attrName>ppt_y</p:attrName>
                                        </p:attrNameLst>
                                      </p:cBhvr>
                                      <p:tavLst>
                                        <p:tav tm="0">
                                          <p:val>
                                            <p:strVal val="ppt_y"/>
                                          </p:val>
                                        </p:tav>
                                        <p:tav tm="100000">
                                          <p:val>
                                            <p:strVal val="1+ppt_h/2"/>
                                          </p:val>
                                        </p:tav>
                                      </p:tavLst>
                                    </p:anim>
                                    <p:set>
                                      <p:cBhvr>
                                        <p:cTn id="323" dur="1" fill="hold">
                                          <p:stCondLst>
                                            <p:cond delay="1999"/>
                                          </p:stCondLst>
                                        </p:cTn>
                                        <p:tgtEl>
                                          <p:spTgt spid="17"/>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20"/>
                                        </p:tgtEl>
                                        <p:attrNameLst>
                                          <p:attrName>ppt_x</p:attrName>
                                        </p:attrNameLst>
                                      </p:cBhvr>
                                      <p:tavLst>
                                        <p:tav tm="0">
                                          <p:val>
                                            <p:strVal val="ppt_x"/>
                                          </p:val>
                                        </p:tav>
                                        <p:tav tm="100000">
                                          <p:val>
                                            <p:strVal val="0-ppt_w/2"/>
                                          </p:val>
                                        </p:tav>
                                      </p:tavLst>
                                    </p:anim>
                                    <p:anim calcmode="lin" valueType="num">
                                      <p:cBhvr additive="base">
                                        <p:cTn id="326" dur="2000"/>
                                        <p:tgtEl>
                                          <p:spTgt spid="20"/>
                                        </p:tgtEl>
                                        <p:attrNameLst>
                                          <p:attrName>ppt_y</p:attrName>
                                        </p:attrNameLst>
                                      </p:cBhvr>
                                      <p:tavLst>
                                        <p:tav tm="0">
                                          <p:val>
                                            <p:strVal val="ppt_y"/>
                                          </p:val>
                                        </p:tav>
                                        <p:tav tm="100000">
                                          <p:val>
                                            <p:strVal val="1+ppt_h/2"/>
                                          </p:val>
                                        </p:tav>
                                      </p:tavLst>
                                    </p:anim>
                                    <p:set>
                                      <p:cBhvr>
                                        <p:cTn id="327" dur="1" fill="hold">
                                          <p:stCondLst>
                                            <p:cond delay="1999"/>
                                          </p:stCondLst>
                                        </p:cTn>
                                        <p:tgtEl>
                                          <p:spTgt spid="20"/>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1"/>
                                        </p:tgtEl>
                                        <p:attrNameLst>
                                          <p:attrName>ppt_x</p:attrName>
                                        </p:attrNameLst>
                                      </p:cBhvr>
                                      <p:tavLst>
                                        <p:tav tm="0">
                                          <p:val>
                                            <p:strVal val="ppt_x"/>
                                          </p:val>
                                        </p:tav>
                                        <p:tav tm="100000">
                                          <p:val>
                                            <p:strVal val="0-ppt_w/2"/>
                                          </p:val>
                                        </p:tav>
                                      </p:tavLst>
                                    </p:anim>
                                    <p:anim calcmode="lin" valueType="num">
                                      <p:cBhvr additive="base">
                                        <p:cTn id="330" dur="2000"/>
                                        <p:tgtEl>
                                          <p:spTgt spid="21"/>
                                        </p:tgtEl>
                                        <p:attrNameLst>
                                          <p:attrName>ppt_y</p:attrName>
                                        </p:attrNameLst>
                                      </p:cBhvr>
                                      <p:tavLst>
                                        <p:tav tm="0">
                                          <p:val>
                                            <p:strVal val="ppt_y"/>
                                          </p:val>
                                        </p:tav>
                                        <p:tav tm="100000">
                                          <p:val>
                                            <p:strVal val="1+ppt_h/2"/>
                                          </p:val>
                                        </p:tav>
                                      </p:tavLst>
                                    </p:anim>
                                    <p:set>
                                      <p:cBhvr>
                                        <p:cTn id="331" dur="1" fill="hold">
                                          <p:stCondLst>
                                            <p:cond delay="1999"/>
                                          </p:stCondLst>
                                        </p:cTn>
                                        <p:tgtEl>
                                          <p:spTgt spid="21"/>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3"/>
                                        </p:tgtEl>
                                        <p:attrNameLst>
                                          <p:attrName>ppt_x</p:attrName>
                                        </p:attrNameLst>
                                      </p:cBhvr>
                                      <p:tavLst>
                                        <p:tav tm="0">
                                          <p:val>
                                            <p:strVal val="ppt_x"/>
                                          </p:val>
                                        </p:tav>
                                        <p:tav tm="100000">
                                          <p:val>
                                            <p:strVal val="0-ppt_w/2"/>
                                          </p:val>
                                        </p:tav>
                                      </p:tavLst>
                                    </p:anim>
                                    <p:anim calcmode="lin" valueType="num">
                                      <p:cBhvr additive="base">
                                        <p:cTn id="334" dur="2000"/>
                                        <p:tgtEl>
                                          <p:spTgt spid="23"/>
                                        </p:tgtEl>
                                        <p:attrNameLst>
                                          <p:attrName>ppt_y</p:attrName>
                                        </p:attrNameLst>
                                      </p:cBhvr>
                                      <p:tavLst>
                                        <p:tav tm="0">
                                          <p:val>
                                            <p:strVal val="ppt_y"/>
                                          </p:val>
                                        </p:tav>
                                        <p:tav tm="100000">
                                          <p:val>
                                            <p:strVal val="1+ppt_h/2"/>
                                          </p:val>
                                        </p:tav>
                                      </p:tavLst>
                                    </p:anim>
                                    <p:set>
                                      <p:cBhvr>
                                        <p:cTn id="335" dur="1" fill="hold">
                                          <p:stCondLst>
                                            <p:cond delay="1999"/>
                                          </p:stCondLst>
                                        </p:cTn>
                                        <p:tgtEl>
                                          <p:spTgt spid="2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26"/>
                                        </p:tgtEl>
                                        <p:attrNameLst>
                                          <p:attrName>ppt_x</p:attrName>
                                        </p:attrNameLst>
                                      </p:cBhvr>
                                      <p:tavLst>
                                        <p:tav tm="0">
                                          <p:val>
                                            <p:strVal val="ppt_x"/>
                                          </p:val>
                                        </p:tav>
                                        <p:tav tm="100000">
                                          <p:val>
                                            <p:strVal val="0-ppt_w/2"/>
                                          </p:val>
                                        </p:tav>
                                      </p:tavLst>
                                    </p:anim>
                                    <p:anim calcmode="lin" valueType="num">
                                      <p:cBhvr additive="base">
                                        <p:cTn id="338" dur="2000"/>
                                        <p:tgtEl>
                                          <p:spTgt spid="26"/>
                                        </p:tgtEl>
                                        <p:attrNameLst>
                                          <p:attrName>ppt_y</p:attrName>
                                        </p:attrNameLst>
                                      </p:cBhvr>
                                      <p:tavLst>
                                        <p:tav tm="0">
                                          <p:val>
                                            <p:strVal val="ppt_y"/>
                                          </p:val>
                                        </p:tav>
                                        <p:tav tm="100000">
                                          <p:val>
                                            <p:strVal val="1+ppt_h/2"/>
                                          </p:val>
                                        </p:tav>
                                      </p:tavLst>
                                    </p:anim>
                                    <p:set>
                                      <p:cBhvr>
                                        <p:cTn id="339" dur="1" fill="hold">
                                          <p:stCondLst>
                                            <p:cond delay="1999"/>
                                          </p:stCondLst>
                                        </p:cTn>
                                        <p:tgtEl>
                                          <p:spTgt spid="26"/>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0-ppt_w/2"/>
                                          </p:val>
                                        </p:tav>
                                      </p:tavLst>
                                    </p:anim>
                                    <p:anim calcmode="lin" valueType="num">
                                      <p:cBhvr additive="base">
                                        <p:cTn id="342" dur="2000"/>
                                        <p:tgtEl>
                                          <p:spTgt spid="27"/>
                                        </p:tgtEl>
                                        <p:attrNameLst>
                                          <p:attrName>ppt_y</p:attrName>
                                        </p:attrNameLst>
                                      </p:cBhvr>
                                      <p:tavLst>
                                        <p:tav tm="0">
                                          <p:val>
                                            <p:strVal val="ppt_y"/>
                                          </p:val>
                                        </p:tav>
                                        <p:tav tm="100000">
                                          <p:val>
                                            <p:strVal val="1+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0-ppt_w/2"/>
                                          </p:val>
                                        </p:tav>
                                      </p:tavLst>
                                    </p:anim>
                                    <p:anim calcmode="lin" valueType="num">
                                      <p:cBhvr additive="base">
                                        <p:cTn id="346" dur="2000"/>
                                        <p:tgtEl>
                                          <p:spTgt spid="29"/>
                                        </p:tgtEl>
                                        <p:attrNameLst>
                                          <p:attrName>ppt_y</p:attrName>
                                        </p:attrNameLst>
                                      </p:cBhvr>
                                      <p:tavLst>
                                        <p:tav tm="0">
                                          <p:val>
                                            <p:strVal val="ppt_y"/>
                                          </p:val>
                                        </p:tav>
                                        <p:tav tm="100000">
                                          <p:val>
                                            <p:strVal val="1+ppt_h/2"/>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2"/>
                                        </p:tgtEl>
                                        <p:attrNameLst>
                                          <p:attrName>ppt_x</p:attrName>
                                        </p:attrNameLst>
                                      </p:cBhvr>
                                      <p:tavLst>
                                        <p:tav tm="0">
                                          <p:val>
                                            <p:strVal val="ppt_x"/>
                                          </p:val>
                                        </p:tav>
                                        <p:tav tm="100000">
                                          <p:val>
                                            <p:strVal val="0-ppt_w/2"/>
                                          </p:val>
                                        </p:tav>
                                      </p:tavLst>
                                    </p:anim>
                                    <p:anim calcmode="lin" valueType="num">
                                      <p:cBhvr additive="base">
                                        <p:cTn id="350" dur="2000"/>
                                        <p:tgtEl>
                                          <p:spTgt spid="32"/>
                                        </p:tgtEl>
                                        <p:attrNameLst>
                                          <p:attrName>ppt_y</p:attrName>
                                        </p:attrNameLst>
                                      </p:cBhvr>
                                      <p:tavLst>
                                        <p:tav tm="0">
                                          <p:val>
                                            <p:strVal val="ppt_y"/>
                                          </p:val>
                                        </p:tav>
                                        <p:tav tm="100000">
                                          <p:val>
                                            <p:strVal val="1+ppt_h/2"/>
                                          </p:val>
                                        </p:tav>
                                      </p:tavLst>
                                    </p:anim>
                                    <p:set>
                                      <p:cBhvr>
                                        <p:cTn id="351" dur="1" fill="hold">
                                          <p:stCondLst>
                                            <p:cond delay="1999"/>
                                          </p:stCondLst>
                                        </p:cTn>
                                        <p:tgtEl>
                                          <p:spTgt spid="32"/>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3"/>
                                        </p:tgtEl>
                                        <p:attrNameLst>
                                          <p:attrName>ppt_x</p:attrName>
                                        </p:attrNameLst>
                                      </p:cBhvr>
                                      <p:tavLst>
                                        <p:tav tm="0">
                                          <p:val>
                                            <p:strVal val="ppt_x"/>
                                          </p:val>
                                        </p:tav>
                                        <p:tav tm="100000">
                                          <p:val>
                                            <p:strVal val="0-ppt_w/2"/>
                                          </p:val>
                                        </p:tav>
                                      </p:tavLst>
                                    </p:anim>
                                    <p:anim calcmode="lin" valueType="num">
                                      <p:cBhvr additive="base">
                                        <p:cTn id="354" dur="2000"/>
                                        <p:tgtEl>
                                          <p:spTgt spid="33"/>
                                        </p:tgtEl>
                                        <p:attrNameLst>
                                          <p:attrName>ppt_y</p:attrName>
                                        </p:attrNameLst>
                                      </p:cBhvr>
                                      <p:tavLst>
                                        <p:tav tm="0">
                                          <p:val>
                                            <p:strVal val="ppt_y"/>
                                          </p:val>
                                        </p:tav>
                                        <p:tav tm="100000">
                                          <p:val>
                                            <p:strVal val="1+ppt_h/2"/>
                                          </p:val>
                                        </p:tav>
                                      </p:tavLst>
                                    </p:anim>
                                    <p:set>
                                      <p:cBhvr>
                                        <p:cTn id="355" dur="1" fill="hold">
                                          <p:stCondLst>
                                            <p:cond delay="1999"/>
                                          </p:stCondLst>
                                        </p:cTn>
                                        <p:tgtEl>
                                          <p:spTgt spid="33"/>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5"/>
                                        </p:tgtEl>
                                        <p:attrNameLst>
                                          <p:attrName>ppt_x</p:attrName>
                                        </p:attrNameLst>
                                      </p:cBhvr>
                                      <p:tavLst>
                                        <p:tav tm="0">
                                          <p:val>
                                            <p:strVal val="ppt_x"/>
                                          </p:val>
                                        </p:tav>
                                        <p:tav tm="100000">
                                          <p:val>
                                            <p:strVal val="0-ppt_w/2"/>
                                          </p:val>
                                        </p:tav>
                                      </p:tavLst>
                                    </p:anim>
                                    <p:anim calcmode="lin" valueType="num">
                                      <p:cBhvr additive="base">
                                        <p:cTn id="358" dur="2000"/>
                                        <p:tgtEl>
                                          <p:spTgt spid="35"/>
                                        </p:tgtEl>
                                        <p:attrNameLst>
                                          <p:attrName>ppt_y</p:attrName>
                                        </p:attrNameLst>
                                      </p:cBhvr>
                                      <p:tavLst>
                                        <p:tav tm="0">
                                          <p:val>
                                            <p:strVal val="ppt_y"/>
                                          </p:val>
                                        </p:tav>
                                        <p:tav tm="100000">
                                          <p:val>
                                            <p:strVal val="1+ppt_h/2"/>
                                          </p:val>
                                        </p:tav>
                                      </p:tavLst>
                                    </p:anim>
                                    <p:set>
                                      <p:cBhvr>
                                        <p:cTn id="359" dur="1" fill="hold">
                                          <p:stCondLst>
                                            <p:cond delay="1999"/>
                                          </p:stCondLst>
                                        </p:cTn>
                                        <p:tgtEl>
                                          <p:spTgt spid="35"/>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38"/>
                                        </p:tgtEl>
                                        <p:attrNameLst>
                                          <p:attrName>ppt_x</p:attrName>
                                        </p:attrNameLst>
                                      </p:cBhvr>
                                      <p:tavLst>
                                        <p:tav tm="0">
                                          <p:val>
                                            <p:strVal val="ppt_x"/>
                                          </p:val>
                                        </p:tav>
                                        <p:tav tm="100000">
                                          <p:val>
                                            <p:strVal val="0-ppt_w/2"/>
                                          </p:val>
                                        </p:tav>
                                      </p:tavLst>
                                    </p:anim>
                                    <p:anim calcmode="lin" valueType="num">
                                      <p:cBhvr additive="base">
                                        <p:cTn id="362" dur="2000"/>
                                        <p:tgtEl>
                                          <p:spTgt spid="38"/>
                                        </p:tgtEl>
                                        <p:attrNameLst>
                                          <p:attrName>ppt_y</p:attrName>
                                        </p:attrNameLst>
                                      </p:cBhvr>
                                      <p:tavLst>
                                        <p:tav tm="0">
                                          <p:val>
                                            <p:strVal val="ppt_y"/>
                                          </p:val>
                                        </p:tav>
                                        <p:tav tm="100000">
                                          <p:val>
                                            <p:strVal val="1+ppt_h/2"/>
                                          </p:val>
                                        </p:tav>
                                      </p:tavLst>
                                    </p:anim>
                                    <p:set>
                                      <p:cBhvr>
                                        <p:cTn id="363" dur="1" fill="hold">
                                          <p:stCondLst>
                                            <p:cond delay="1999"/>
                                          </p:stCondLst>
                                        </p:cTn>
                                        <p:tgtEl>
                                          <p:spTgt spid="38"/>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39"/>
                                        </p:tgtEl>
                                        <p:attrNameLst>
                                          <p:attrName>ppt_x</p:attrName>
                                        </p:attrNameLst>
                                      </p:cBhvr>
                                      <p:tavLst>
                                        <p:tav tm="0">
                                          <p:val>
                                            <p:strVal val="ppt_x"/>
                                          </p:val>
                                        </p:tav>
                                        <p:tav tm="100000">
                                          <p:val>
                                            <p:strVal val="0-ppt_w/2"/>
                                          </p:val>
                                        </p:tav>
                                      </p:tavLst>
                                    </p:anim>
                                    <p:anim calcmode="lin" valueType="num">
                                      <p:cBhvr additive="base">
                                        <p:cTn id="366" dur="2000"/>
                                        <p:tgtEl>
                                          <p:spTgt spid="39"/>
                                        </p:tgtEl>
                                        <p:attrNameLst>
                                          <p:attrName>ppt_y</p:attrName>
                                        </p:attrNameLst>
                                      </p:cBhvr>
                                      <p:tavLst>
                                        <p:tav tm="0">
                                          <p:val>
                                            <p:strVal val="ppt_y"/>
                                          </p:val>
                                        </p:tav>
                                        <p:tav tm="100000">
                                          <p:val>
                                            <p:strVal val="1+ppt_h/2"/>
                                          </p:val>
                                        </p:tav>
                                      </p:tavLst>
                                    </p:anim>
                                    <p:set>
                                      <p:cBhvr>
                                        <p:cTn id="367" dur="1" fill="hold">
                                          <p:stCondLst>
                                            <p:cond delay="1999"/>
                                          </p:stCondLst>
                                        </p:cTn>
                                        <p:tgtEl>
                                          <p:spTgt spid="39"/>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5"/>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8"/>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1"/>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4"/>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5"/>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7"/>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0"/>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1"/>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6"/>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7"/>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9"/>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2"/>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3"/>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5"/>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8"/>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9"/>
                                        </p:tgtEl>
                                        <p:attrNameLst>
                                          <p:attrName>r</p:attrName>
                                        </p:attrNameLst>
                                      </p:cBhvr>
                                    </p:animRot>
                                  </p:childTnLst>
                                </p:cTn>
                              </p:par>
                              <p:par>
                                <p:cTn id="404" presetID="8" presetClass="emph" presetSubtype="0" autoRev="1" fill="hold" nodeType="withEffect">
                                  <p:stCondLst>
                                    <p:cond delay="0"/>
                                  </p:stCondLst>
                                  <p:childTnLst>
                                    <p:animRot by="-21600000">
                                      <p:cBhvr>
                                        <p:cTn id="405" dur="2000" fill="hold"/>
                                        <p:tgtEl>
                                          <p:spTgt spid="4"/>
                                        </p:tgtEl>
                                        <p:attrNameLst>
                                          <p:attrName>r</p:attrName>
                                        </p:attrNameLst>
                                      </p:cBhvr>
                                    </p:animRot>
                                  </p:childTnLst>
                                </p:cTn>
                              </p:par>
                              <p:par>
                                <p:cTn id="406" presetID="8" presetClass="emph" presetSubtype="0" autoRev="1" fill="hold" nodeType="withEffect">
                                  <p:stCondLst>
                                    <p:cond delay="0"/>
                                  </p:stCondLst>
                                  <p:childTnLst>
                                    <p:animRot by="-21600000">
                                      <p:cBhvr>
                                        <p:cTn id="407" dur="2000" fill="hold"/>
                                        <p:tgtEl>
                                          <p:spTgt spid="6"/>
                                        </p:tgtEl>
                                        <p:attrNameLst>
                                          <p:attrName>r</p:attrName>
                                        </p:attrNameLst>
                                      </p:cBhvr>
                                    </p:animRot>
                                  </p:childTnLst>
                                </p:cTn>
                              </p:par>
                              <p:par>
                                <p:cTn id="408" presetID="8" presetClass="emph" presetSubtype="0" autoRev="1" fill="hold" nodeType="withEffect">
                                  <p:stCondLst>
                                    <p:cond delay="0"/>
                                  </p:stCondLst>
                                  <p:childTnLst>
                                    <p:animRot by="-21600000">
                                      <p:cBhvr>
                                        <p:cTn id="409" dur="2000" fill="hold"/>
                                        <p:tgtEl>
                                          <p:spTgt spid="7"/>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0"/>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6"/>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8"/>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9"/>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24"/>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25"/>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28"/>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34"/>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36"/>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37"/>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par>
                                <p:cTn id="446" presetID="5" presetClass="entr" presetSubtype="5"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checkerboard(down)">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60000"/>
                <a:lumOff val="40000"/>
              </a:schemeClr>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973496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
            <a:ext cx="785818" cy="915884"/>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
            <a:ext cx="744128" cy="963198"/>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571487"/>
            <a:ext cx="785818" cy="915884"/>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571487"/>
            <a:ext cx="744128" cy="963198"/>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000133"/>
            <a:ext cx="785818" cy="915884"/>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000133"/>
            <a:ext cx="744128" cy="963198"/>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571619"/>
            <a:ext cx="785818" cy="915884"/>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1571619"/>
            <a:ext cx="744128" cy="963198"/>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1928827"/>
            <a:ext cx="785818" cy="915884"/>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694520" y="1928827"/>
            <a:ext cx="744128" cy="963198"/>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2500313"/>
            <a:ext cx="785818" cy="915884"/>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694520" y="2500313"/>
            <a:ext cx="744128" cy="963198"/>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928959"/>
            <a:ext cx="785818" cy="915884"/>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2928959"/>
            <a:ext cx="744128" cy="963198"/>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500445"/>
            <a:ext cx="785818" cy="915884"/>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3500445"/>
            <a:ext cx="744128" cy="963198"/>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894568"/>
            <a:ext cx="785818" cy="915884"/>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765958" y="3894568"/>
            <a:ext cx="744128" cy="963198"/>
          </a:xfrm>
          <a:prstGeom prst="rect">
            <a:avLst/>
          </a:prstGeom>
          <a:effectLst>
            <a:reflection blurRad="6350" stA="50000" endA="300" endPos="90000" dir="5400000" sy="-100000" algn="bl" rotWithShape="0"/>
          </a:effectLst>
        </p:spPr>
      </p:pic>
      <p:sp>
        <p:nvSpPr>
          <p:cNvPr id="22" name="21 Rectángulo"/>
          <p:cNvSpPr/>
          <p:nvPr/>
        </p:nvSpPr>
        <p:spPr>
          <a:xfrm>
            <a:off x="-571536" y="-642960"/>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3"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linds(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E389">
                <a:shade val="67500"/>
                <a:satMod val="115000"/>
              </a:srgbClr>
            </a:gs>
            <a:gs pos="100000">
              <a:srgbClr val="FFE38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003423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2143140"/>
            <a:ext cx="857445" cy="857445"/>
          </a:xfrm>
          <a:prstGeom prst="rect">
            <a:avLst/>
          </a:prstGeom>
        </p:spPr>
      </p:pic>
      <p:pic>
        <p:nvPicPr>
          <p:cNvPr id="5" name="4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714744" y="2143140"/>
            <a:ext cx="857445" cy="857445"/>
          </a:xfrm>
          <a:prstGeom prst="rect">
            <a:avLst/>
          </a:prstGeom>
        </p:spPr>
      </p:pic>
      <p:pic>
        <p:nvPicPr>
          <p:cNvPr id="6" name="5 Imagen" descr="9361c94da675c26d58b79f180a766936-icono-de-cabeza-de-girasol-by-vexels.png"/>
          <p:cNvPicPr>
            <a:picLocks noChangeAspect="1"/>
          </p:cNvPicPr>
          <p:nvPr/>
        </p:nvPicPr>
        <p:blipFill>
          <a:blip r:embed="rId3" cstate="print"/>
          <a:stretch>
            <a:fillRect/>
          </a:stretch>
        </p:blipFill>
        <p:spPr>
          <a:xfrm>
            <a:off x="2857488" y="2643188"/>
            <a:ext cx="857445" cy="857445"/>
          </a:xfrm>
          <a:prstGeom prst="rect">
            <a:avLst/>
          </a:prstGeom>
        </p:spPr>
      </p:pic>
      <p:pic>
        <p:nvPicPr>
          <p:cNvPr id="7" name="6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1928794" y="3143254"/>
            <a:ext cx="857445" cy="857445"/>
          </a:xfrm>
          <a:prstGeom prst="rect">
            <a:avLst/>
          </a:prstGeom>
        </p:spPr>
      </p:pic>
      <p:pic>
        <p:nvPicPr>
          <p:cNvPr id="8" name="7 Imagen" descr="9361c94da675c26d58b79f180a766936-icono-de-cabeza-de-girasol-by-vexels.png"/>
          <p:cNvPicPr>
            <a:picLocks noChangeAspect="1"/>
          </p:cNvPicPr>
          <p:nvPr/>
        </p:nvPicPr>
        <p:blipFill>
          <a:blip r:embed="rId3" cstate="print"/>
          <a:stretch>
            <a:fillRect/>
          </a:stretch>
        </p:blipFill>
        <p:spPr>
          <a:xfrm>
            <a:off x="928662" y="3357568"/>
            <a:ext cx="857445" cy="857445"/>
          </a:xfrm>
          <a:prstGeom prst="rect">
            <a:avLst/>
          </a:prstGeom>
        </p:spPr>
      </p:pic>
      <p:pic>
        <p:nvPicPr>
          <p:cNvPr id="9" name="8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3286130"/>
            <a:ext cx="857445" cy="857445"/>
          </a:xfrm>
          <a:prstGeom prst="rect">
            <a:avLst/>
          </a:prstGeom>
        </p:spPr>
      </p:pic>
      <p:pic>
        <p:nvPicPr>
          <p:cNvPr id="10" name="9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3286130"/>
            <a:ext cx="857445" cy="857445"/>
          </a:xfrm>
          <a:prstGeom prst="rect">
            <a:avLst/>
          </a:prstGeom>
        </p:spPr>
      </p:pic>
      <p:pic>
        <p:nvPicPr>
          <p:cNvPr id="11" name="10 Imagen" descr="9361c94da675c26d58b79f180a766936-icono-de-cabeza-de-girasol-by-vexels.png"/>
          <p:cNvPicPr>
            <a:picLocks noChangeAspect="1"/>
          </p:cNvPicPr>
          <p:nvPr/>
        </p:nvPicPr>
        <p:blipFill>
          <a:blip r:embed="rId3" cstate="print"/>
          <a:stretch>
            <a:fillRect/>
          </a:stretch>
        </p:blipFill>
        <p:spPr>
          <a:xfrm>
            <a:off x="5286380" y="2714626"/>
            <a:ext cx="857445" cy="857445"/>
          </a:xfrm>
          <a:prstGeom prst="rect">
            <a:avLst/>
          </a:prstGeom>
        </p:spPr>
      </p:pic>
      <p:pic>
        <p:nvPicPr>
          <p:cNvPr id="12" name="11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143254"/>
            <a:ext cx="857445" cy="857445"/>
          </a:xfrm>
          <a:prstGeom prst="rect">
            <a:avLst/>
          </a:prstGeom>
        </p:spPr>
      </p:pic>
      <p:pic>
        <p:nvPicPr>
          <p:cNvPr id="13" name="12 Imagen" descr="9361c94da675c26d58b79f180a766936-icono-de-cabeza-de-girasol-by-vexels.png"/>
          <p:cNvPicPr>
            <a:picLocks noChangeAspect="1"/>
          </p:cNvPicPr>
          <p:nvPr/>
        </p:nvPicPr>
        <p:blipFill>
          <a:blip r:embed="rId3" cstate="print"/>
          <a:stretch>
            <a:fillRect/>
          </a:stretch>
        </p:blipFill>
        <p:spPr>
          <a:xfrm>
            <a:off x="7286644" y="3286130"/>
            <a:ext cx="857445" cy="857445"/>
          </a:xfrm>
          <a:prstGeom prst="rect">
            <a:avLst/>
          </a:prstGeom>
        </p:spPr>
      </p:pic>
      <p:pic>
        <p:nvPicPr>
          <p:cNvPr id="14" name="13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3643306" y="3143254"/>
            <a:ext cx="857445" cy="857445"/>
          </a:xfrm>
          <a:prstGeom prst="rect">
            <a:avLst/>
          </a:prstGeom>
        </p:spPr>
      </p:pic>
      <p:pic>
        <p:nvPicPr>
          <p:cNvPr id="15" name="14 Imagen" descr="9361c94da675c26d58b79f180a766936-icono-de-cabeza-de-girasol-by-vexels.png"/>
          <p:cNvPicPr>
            <a:picLocks noChangeAspect="1"/>
          </p:cNvPicPr>
          <p:nvPr/>
        </p:nvPicPr>
        <p:blipFill>
          <a:blip r:embed="rId3" cstate="print"/>
          <a:stretch>
            <a:fillRect/>
          </a:stretch>
        </p:blipFill>
        <p:spPr>
          <a:xfrm>
            <a:off x="2857488" y="3643320"/>
            <a:ext cx="857445" cy="857445"/>
          </a:xfrm>
          <a:prstGeom prst="rect">
            <a:avLst/>
          </a:prstGeom>
        </p:spPr>
      </p:pic>
      <p:pic>
        <p:nvPicPr>
          <p:cNvPr id="16" name="15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2000232" y="4000510"/>
            <a:ext cx="857445" cy="857445"/>
          </a:xfrm>
          <a:prstGeom prst="rect">
            <a:avLst/>
          </a:prstGeom>
        </p:spPr>
      </p:pic>
      <p:pic>
        <p:nvPicPr>
          <p:cNvPr id="17" name="16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0" y="4143386"/>
            <a:ext cx="857445" cy="857445"/>
          </a:xfrm>
          <a:prstGeom prst="rect">
            <a:avLst/>
          </a:prstGeom>
        </p:spPr>
      </p:pic>
      <p:pic>
        <p:nvPicPr>
          <p:cNvPr id="18" name="17 Imagen" descr="9361c94da675c26d58b79f180a766936-icono-de-cabeza-de-girasol-by-vexels.png"/>
          <p:cNvPicPr>
            <a:picLocks noChangeAspect="1"/>
          </p:cNvPicPr>
          <p:nvPr/>
        </p:nvPicPr>
        <p:blipFill>
          <a:blip r:embed="rId3" cstate="print"/>
          <a:stretch>
            <a:fillRect/>
          </a:stretch>
        </p:blipFill>
        <p:spPr>
          <a:xfrm>
            <a:off x="928662" y="4143386"/>
            <a:ext cx="857445" cy="857445"/>
          </a:xfrm>
          <a:prstGeom prst="rect">
            <a:avLst/>
          </a:prstGeom>
        </p:spPr>
      </p:pic>
      <p:pic>
        <p:nvPicPr>
          <p:cNvPr id="19" name="18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4500562" y="3071816"/>
            <a:ext cx="857445" cy="857445"/>
          </a:xfrm>
          <a:prstGeom prst="rect">
            <a:avLst/>
          </a:prstGeom>
        </p:spPr>
      </p:pic>
      <p:pic>
        <p:nvPicPr>
          <p:cNvPr id="20" name="19 Imagen" descr="9361c94da675c26d58b79f180a766936-icono-de-cabeza-de-girasol-by-vexels.png"/>
          <p:cNvPicPr>
            <a:picLocks noChangeAspect="1"/>
          </p:cNvPicPr>
          <p:nvPr/>
        </p:nvPicPr>
        <p:blipFill>
          <a:blip r:embed="rId3" cstate="print"/>
          <a:stretch>
            <a:fillRect/>
          </a:stretch>
        </p:blipFill>
        <p:spPr>
          <a:xfrm>
            <a:off x="5214942" y="3643320"/>
            <a:ext cx="857445" cy="857445"/>
          </a:xfrm>
          <a:prstGeom prst="rect">
            <a:avLst/>
          </a:prstGeom>
        </p:spPr>
      </p:pic>
      <p:pic>
        <p:nvPicPr>
          <p:cNvPr id="21" name="20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6215074" y="3929072"/>
            <a:ext cx="857445" cy="857445"/>
          </a:xfrm>
          <a:prstGeom prst="rect">
            <a:avLst/>
          </a:prstGeom>
        </p:spPr>
      </p:pic>
      <p:pic>
        <p:nvPicPr>
          <p:cNvPr id="22" name="21 Imagen" descr="9361c94da675c26d58b79f180a766936-icono-de-cabeza-de-girasol-by-vexels.png"/>
          <p:cNvPicPr>
            <a:picLocks noChangeAspect="1"/>
          </p:cNvPicPr>
          <p:nvPr/>
        </p:nvPicPr>
        <p:blipFill>
          <a:blip r:embed="rId3" cstate="print"/>
          <a:stretch>
            <a:fillRect/>
          </a:stretch>
        </p:blipFill>
        <p:spPr>
          <a:xfrm>
            <a:off x="7215206" y="4071948"/>
            <a:ext cx="857445" cy="857445"/>
          </a:xfrm>
          <a:prstGeom prst="rect">
            <a:avLst/>
          </a:prstGeom>
        </p:spPr>
      </p:pic>
      <p:pic>
        <p:nvPicPr>
          <p:cNvPr id="23" name="22 Imagen" descr="9361c94da675c26d58b79f180a766936-icono-de-cabeza-de-girasol-by-vexels.png"/>
          <p:cNvPicPr>
            <a:picLocks noChangeAspect="1"/>
          </p:cNvPicPr>
          <p:nvPr/>
        </p:nvPicPr>
        <p:blipFill>
          <a:blip r:embed="rId3" cstate="print">
            <a:duotone>
              <a:schemeClr val="bg2">
                <a:shade val="45000"/>
                <a:satMod val="135000"/>
              </a:schemeClr>
              <a:prstClr val="white"/>
            </a:duotone>
            <a:lum bright="30000"/>
          </a:blip>
          <a:stretch>
            <a:fillRect/>
          </a:stretch>
        </p:blipFill>
        <p:spPr>
          <a:xfrm>
            <a:off x="8286555" y="4143386"/>
            <a:ext cx="857445" cy="857445"/>
          </a:xfrm>
          <a:prstGeom prst="rect">
            <a:avLst/>
          </a:prstGeom>
        </p:spPr>
      </p:pic>
      <p:pic>
        <p:nvPicPr>
          <p:cNvPr id="17410" name="Picture 2" descr="Rendered Image"/>
          <p:cNvPicPr>
            <a:picLocks noChangeAspect="1" noChangeArrowheads="1"/>
          </p:cNvPicPr>
          <p:nvPr/>
        </p:nvPicPr>
        <p:blipFill>
          <a:blip r:embed="rId4">
            <a:lum contrast="40000"/>
          </a:blip>
          <a:srcRect/>
          <a:stretch>
            <a:fillRect/>
          </a:stretch>
        </p:blipFill>
        <p:spPr bwMode="auto">
          <a:xfrm rot="20441558">
            <a:off x="6358744" y="2624974"/>
            <a:ext cx="1743075" cy="733426"/>
          </a:xfrm>
          <a:prstGeom prst="rect">
            <a:avLst/>
          </a:prstGeom>
          <a:noFill/>
        </p:spPr>
      </p:pic>
      <p:sp>
        <p:nvSpPr>
          <p:cNvPr id="24" name="23 Rectángulo"/>
          <p:cNvSpPr/>
          <p:nvPr/>
        </p:nvSpPr>
        <p:spPr>
          <a:xfrm>
            <a:off x="-571536" y="-642960"/>
            <a:ext cx="10001320"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0-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0-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0-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0-ppt_h/2"/>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0-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0-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6"/>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7"/>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8"/>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4"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16" presetClass="entr" presetSubtype="37"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Vertical)">
                                      <p:cBhvr>
                                        <p:cTn id="256" dur="2000"/>
                                        <p:tgtEl>
                                          <p:spTgt spid="2"/>
                                        </p:tgtEl>
                                      </p:cBhvr>
                                    </p:animEffect>
                                  </p:childTnLst>
                                </p:cTn>
                              </p:par>
                            </p:childTnLst>
                          </p:cTn>
                        </p:par>
                        <p:par>
                          <p:cTn id="257" fill="hold">
                            <p:stCondLst>
                              <p:cond delay="8000"/>
                            </p:stCondLst>
                            <p:childTnLst>
                              <p:par>
                                <p:cTn id="258" presetID="15" presetClass="entr" presetSubtype="0" fill="hold" nodeType="afterEffect">
                                  <p:stCondLst>
                                    <p:cond delay="0"/>
                                  </p:stCondLst>
                                  <p:childTnLst>
                                    <p:set>
                                      <p:cBhvr>
                                        <p:cTn id="259" dur="1" fill="hold">
                                          <p:stCondLst>
                                            <p:cond delay="0"/>
                                          </p:stCondLst>
                                        </p:cTn>
                                        <p:tgtEl>
                                          <p:spTgt spid="17410"/>
                                        </p:tgtEl>
                                        <p:attrNameLst>
                                          <p:attrName>style.visibility</p:attrName>
                                        </p:attrNameLst>
                                      </p:cBhvr>
                                      <p:to>
                                        <p:strVal val="visible"/>
                                      </p:to>
                                    </p:set>
                                    <p:anim calcmode="lin" valueType="num">
                                      <p:cBhvr>
                                        <p:cTn id="260" dur="2000" fill="hold"/>
                                        <p:tgtEl>
                                          <p:spTgt spid="17410"/>
                                        </p:tgtEl>
                                        <p:attrNameLst>
                                          <p:attrName>ppt_w</p:attrName>
                                        </p:attrNameLst>
                                      </p:cBhvr>
                                      <p:tavLst>
                                        <p:tav tm="0">
                                          <p:val>
                                            <p:fltVal val="0"/>
                                          </p:val>
                                        </p:tav>
                                        <p:tav tm="100000">
                                          <p:val>
                                            <p:strVal val="#ppt_w"/>
                                          </p:val>
                                        </p:tav>
                                      </p:tavLst>
                                    </p:anim>
                                    <p:anim calcmode="lin" valueType="num">
                                      <p:cBhvr>
                                        <p:cTn id="261" dur="2000" fill="hold"/>
                                        <p:tgtEl>
                                          <p:spTgt spid="17410"/>
                                        </p:tgtEl>
                                        <p:attrNameLst>
                                          <p:attrName>ppt_h</p:attrName>
                                        </p:attrNameLst>
                                      </p:cBhvr>
                                      <p:tavLst>
                                        <p:tav tm="0">
                                          <p:val>
                                            <p:fltVal val="0"/>
                                          </p:val>
                                        </p:tav>
                                        <p:tav tm="100000">
                                          <p:val>
                                            <p:strVal val="#ppt_h"/>
                                          </p:val>
                                        </p:tav>
                                      </p:tavLst>
                                    </p:anim>
                                    <p:anim calcmode="lin" valueType="num">
                                      <p:cBhvr>
                                        <p:cTn id="262" dur="2000" fill="hold"/>
                                        <p:tgtEl>
                                          <p:spTgt spid="17410"/>
                                        </p:tgtEl>
                                        <p:attrNameLst>
                                          <p:attrName>ppt_x</p:attrName>
                                        </p:attrNameLst>
                                      </p:cBhvr>
                                      <p:tavLst>
                                        <p:tav tm="0" fmla="#ppt_x+(cos(-2*pi*(1-$))*-#ppt_x-sin(-2*pi*(1-$))*(1-#ppt_y))*(1-$)">
                                          <p:val>
                                            <p:fltVal val="0"/>
                                          </p:val>
                                        </p:tav>
                                        <p:tav tm="100000">
                                          <p:val>
                                            <p:fltVal val="1"/>
                                          </p:val>
                                        </p:tav>
                                      </p:tavLst>
                                    </p:anim>
                                    <p:anim calcmode="lin" valueType="num">
                                      <p:cBhvr>
                                        <p:cTn id="263" dur="2000" fill="hold"/>
                                        <p:tgtEl>
                                          <p:spTgt spid="1741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728</Words>
  <Application>Microsoft Office PowerPoint</Application>
  <PresentationFormat>Presentación en pantalla (16:9)</PresentationFormat>
  <Paragraphs>30</Paragraphs>
  <Slides>47</Slides>
  <Notes>0</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328</cp:revision>
  <dcterms:created xsi:type="dcterms:W3CDTF">2020-01-01T22:59:43Z</dcterms:created>
  <dcterms:modified xsi:type="dcterms:W3CDTF">2020-01-07T00:21:10Z</dcterms:modified>
</cp:coreProperties>
</file>